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95" r:id="rId4"/>
    <p:sldId id="296" r:id="rId5"/>
    <p:sldId id="288" r:id="rId6"/>
    <p:sldId id="287" r:id="rId7"/>
    <p:sldId id="289" r:id="rId8"/>
    <p:sldId id="290" r:id="rId9"/>
    <p:sldId id="292" r:id="rId10"/>
    <p:sldId id="297" r:id="rId11"/>
    <p:sldId id="293" r:id="rId12"/>
    <p:sldId id="298" r:id="rId13"/>
    <p:sldId id="291" r:id="rId1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9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DE09-A524-4436-9851-1EF7C57CFAE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86A1-405D-4BC1-825B-073A2AE3B2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647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/>
          <a:lstStyle/>
          <a:p>
            <a:endParaRPr lang="ja-JP" altLang="ja-JP" smtClean="0">
              <a:latin typeface="Arial" pitchFamily="34" charset="0"/>
            </a:endParaRPr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4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1pPr>
            <a:lvl2pPr marL="748374" indent="-287836" defTabSz="9114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2pPr>
            <a:lvl3pPr marL="1151344" indent="-230269" defTabSz="9114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3pPr>
            <a:lvl4pPr marL="1611881" indent="-230269" defTabSz="9114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4pPr>
            <a:lvl5pPr marL="2072419" indent="-230269" defTabSz="91148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5pPr>
            <a:lvl6pPr marL="2532957" indent="-230269" defTabSz="9114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6pPr>
            <a:lvl7pPr marL="2993494" indent="-230269" defTabSz="9114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7pPr>
            <a:lvl8pPr marL="3454032" indent="-230269" defTabSz="9114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8pPr>
            <a:lvl9pPr marL="3914569" indent="-230269" defTabSz="91148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CCF4A5-A85D-4D95-9670-CAC4A94EC524}" type="slidenum">
              <a:rPr lang="ja-JP" altLang="en-US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ja-JP" altLang="en-US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72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67B1-AE4C-4BDA-95C1-47E1C83F656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1063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0A8A-E2CD-45C3-AE50-A11363386C68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8789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227A-4CAE-441C-99A9-93D18935392B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007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86BB-6A4C-4541-A88E-D8DD65655FB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6057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B3C-5E59-4F5D-BA3B-FA741CFD8DD1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8857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6A0B-7627-46F3-9D26-EA57382F352F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171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6E87-1915-497C-8BC5-A4940A75619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83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E589-DB90-4DB0-ACB5-294DD23C0232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415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4D5B-5849-46F8-81F4-D5E29CB515A1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38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E884-539B-49AA-B077-6498B901F2E0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743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9494-0681-4343-B634-B63629F481E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166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9B34-8BD0-48DF-84EB-34CF5688B9E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FAED-439E-4FE1-A9ED-7E8B2AAF08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6886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2800" b="1" dirty="0" smtClean="0"/>
              <a:t>Global value chains and Japan-Brazil FTA</a:t>
            </a:r>
            <a:r>
              <a:rPr lang="en-US" altLang="ja-JP" sz="2800" b="1" dirty="0"/>
              <a:t/>
            </a:r>
            <a:br>
              <a:rPr lang="en-US" altLang="ja-JP" sz="2800" b="1" dirty="0"/>
            </a:br>
            <a:r>
              <a:rPr lang="en-US" altLang="ja-JP" sz="1800" dirty="0"/>
              <a:t>for </a:t>
            </a:r>
            <a:r>
              <a:rPr lang="en-US" altLang="ja-JP" sz="1800" dirty="0" smtClean="0"/>
              <a:t>XVIII JBECC</a:t>
            </a:r>
            <a:endParaRPr kumimoji="1" lang="ja-JP" altLang="en-US" sz="1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August 31, 2015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Michitaka Nakatomi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President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Nippon Amazon Aluminium Co., Ltd.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313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2. GVCs and Japan-Brazil relationship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Japan-Brazil FTA</a:t>
            </a:r>
            <a:r>
              <a:rPr lang="ja-JP" altLang="en-US" sz="2000" b="1" dirty="0" smtClean="0">
                <a:cs typeface="Times New Roman" pitchFamily="18" charset="0"/>
              </a:rPr>
              <a:t>　</a:t>
            </a:r>
            <a:r>
              <a:rPr lang="en-US" altLang="ja-JP" sz="2000" b="1" dirty="0" smtClean="0">
                <a:cs typeface="Times New Roman" pitchFamily="18" charset="0"/>
              </a:rPr>
              <a:t>	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       Developing FTA between Japan and Brazil </a:t>
            </a:r>
            <a:r>
              <a:rPr lang="en-US" altLang="ja-JP" sz="2000" b="1" dirty="0" smtClean="0">
                <a:cs typeface="Times New Roman" pitchFamily="18" charset="0"/>
              </a:rPr>
              <a:t>matching the needs of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　　</a:t>
            </a:r>
            <a:r>
              <a:rPr lang="en-US" altLang="ja-JP" sz="2000" b="1" dirty="0" smtClean="0">
                <a:cs typeface="Times New Roman" pitchFamily="18" charset="0"/>
              </a:rPr>
              <a:t>business societies and GVCs 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is a realistic choice.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   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JBECC recommendation for the</a:t>
            </a:r>
            <a:r>
              <a:rPr lang="ja-JP" alt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comprehensive Japan-Brazil FTA is thus most relevant.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     </a:t>
            </a: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2. GVCs </a:t>
            </a:r>
            <a:r>
              <a:rPr lang="en-US" altLang="ja-JP" sz="2800" b="1" smtClean="0">
                <a:latin typeface="Arial" pitchFamily="34" charset="0"/>
                <a:cs typeface="Arial" pitchFamily="34" charset="0"/>
              </a:rPr>
              <a:t>and Japan-Brazil </a:t>
            </a:r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relationship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400" b="1" dirty="0" smtClean="0">
                <a:cs typeface="Times New Roman" pitchFamily="18" charset="0"/>
              </a:rPr>
              <a:t>・</a:t>
            </a:r>
            <a:r>
              <a:rPr lang="en-US" altLang="ja-JP" sz="2400" b="1" dirty="0" smtClean="0"/>
              <a:t>Basic points for consideration on Japan Brazil FTA from GVC perspectives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/>
              <a:t>         </a:t>
            </a:r>
            <a:r>
              <a:rPr lang="ja-JP" altLang="en-US" sz="2000" b="1" dirty="0" smtClean="0"/>
              <a:t>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Think </a:t>
            </a:r>
            <a:r>
              <a:rPr lang="en-US" altLang="ja-JP" sz="2000" b="1" dirty="0" smtClean="0"/>
              <a:t>always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Supply Chain </a:t>
            </a:r>
            <a:r>
              <a:rPr lang="en-US" altLang="ja-JP" sz="2000" b="1" dirty="0" smtClean="0"/>
              <a:t>implication</a:t>
            </a:r>
            <a:r>
              <a:rPr lang="ja-JP" altLang="en-US" sz="2000" b="1" dirty="0" smtClean="0"/>
              <a:t>ー</a:t>
            </a:r>
            <a:r>
              <a:rPr lang="en-US" altLang="ja-JP" sz="2000" b="1" dirty="0" smtClean="0"/>
              <a:t>Accomodating the interests </a:t>
            </a:r>
            <a:r>
              <a:rPr lang="ja-JP" altLang="en-US" sz="2000" b="1" dirty="0" smtClean="0"/>
              <a:t>　　</a:t>
            </a:r>
            <a:endParaRPr lang="en-US" altLang="ja-JP" sz="2000" b="1" dirty="0" smtClean="0"/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/>
              <a:t>　　　　</a:t>
            </a:r>
            <a:r>
              <a:rPr lang="en-US" altLang="ja-JP" sz="2000" b="1" dirty="0" smtClean="0"/>
              <a:t>of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businesses and realities of GVCs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altLang="ja-JP" sz="1400" b="1" dirty="0" smtClean="0"/>
              <a:t>See WEF(2013)</a:t>
            </a:r>
          </a:p>
          <a:p>
            <a:pPr marL="0" indent="0"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         </a:t>
            </a:r>
            <a:r>
              <a:rPr lang="ja-JP" altLang="en-US" sz="1800" b="1" dirty="0" smtClean="0"/>
              <a:t>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Think Globally—Necessity of vision on future global trade system </a:t>
            </a:r>
          </a:p>
          <a:p>
            <a:pPr marL="360000" indent="0">
              <a:buNone/>
            </a:pPr>
            <a:r>
              <a:rPr lang="ja-JP" altLang="en-US" sz="1800" b="1" dirty="0" smtClean="0"/>
              <a:t>　         </a:t>
            </a:r>
            <a:r>
              <a:rPr lang="en-US" altLang="ja-JP" sz="2000" b="1" dirty="0" smtClean="0"/>
              <a:t>To form the basis of future WTO rules, not just regional rules.   </a:t>
            </a:r>
          </a:p>
          <a:p>
            <a:pPr marL="360000" indent="0">
              <a:buNone/>
            </a:pPr>
            <a:r>
              <a:rPr lang="en-US" altLang="ja-JP" sz="2000" b="1" dirty="0" smtClean="0"/>
              <a:t>           Avoiding emergence of “Spaghetti bowls in rules” is essntial.</a:t>
            </a:r>
          </a:p>
          <a:p>
            <a:pPr marL="360000" indent="0">
              <a:buNone/>
            </a:pPr>
            <a:r>
              <a:rPr lang="en-US" altLang="ja-JP" sz="1600" b="1" dirty="0" smtClean="0"/>
              <a:t>                      </a:t>
            </a:r>
            <a:r>
              <a:rPr lang="en-US" altLang="ja-JP" sz="1400" b="1" dirty="0" smtClean="0"/>
              <a:t>See WEF(2013), Keidanren(2013) (Concept of “Unified Axis”),   </a:t>
            </a:r>
          </a:p>
          <a:p>
            <a:pPr marL="360000" indent="0">
              <a:buNone/>
            </a:pPr>
            <a:r>
              <a:rPr lang="en-US" altLang="ja-JP" sz="1400" b="1" dirty="0" smtClean="0"/>
              <a:t>                         Nakatomi(2013), Baldwin and Nakatomi (2015)</a:t>
            </a:r>
          </a:p>
          <a:p>
            <a:pPr marL="360000" indent="0">
              <a:buNone/>
            </a:pPr>
            <a:r>
              <a:rPr lang="en-US" altLang="ja-JP" sz="1600" b="1" dirty="0" smtClean="0"/>
              <a:t>  </a:t>
            </a:r>
            <a:r>
              <a:rPr lang="ja-JP" altLang="en-US" sz="2000" b="1" dirty="0" smtClean="0"/>
              <a:t>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Think 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“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Holistic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”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approach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800" b="1" dirty="0" smtClean="0"/>
              <a:t>　　　</a:t>
            </a:r>
            <a:endParaRPr lang="en-US" altLang="ja-JP" sz="1800" b="1" dirty="0" smtClean="0">
              <a:solidFill>
                <a:srgbClr val="FF0000"/>
              </a:solidFill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     </a:t>
            </a: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2. GVCs </a:t>
            </a:r>
            <a:r>
              <a:rPr lang="en-US" altLang="ja-JP" sz="2800" b="1" smtClean="0">
                <a:latin typeface="Arial" pitchFamily="34" charset="0"/>
                <a:cs typeface="Arial" pitchFamily="34" charset="0"/>
              </a:rPr>
              <a:t>and Japan-Brazil </a:t>
            </a:r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relationship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solidFill>
                <a:srgbClr val="FF0000"/>
              </a:solidFill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800" b="1" dirty="0" smtClean="0"/>
              <a:t>　　　  </a:t>
            </a:r>
            <a:r>
              <a:rPr lang="ja-JP" altLang="en-US" sz="2000" b="1" dirty="0" smtClean="0"/>
              <a:t>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Avoid hegemonic fights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/>
              <a:t>　　　　     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Japan as a non hegemon </a:t>
            </a:r>
            <a:r>
              <a:rPr lang="en-US" altLang="ja-JP" sz="2000" b="1" dirty="0" smtClean="0"/>
              <a:t>(currently trying to bridge Asia, Europe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/>
              <a:t>                  and Americas by the network of FTAs)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is the perfect partner for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                  Brazil </a:t>
            </a:r>
            <a:r>
              <a:rPr lang="en-US" altLang="ja-JP" sz="2000" b="1" dirty="0" smtClean="0"/>
              <a:t>to begin developing mega FTA.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/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/>
              <a:t>           </a:t>
            </a:r>
            <a:r>
              <a:rPr lang="ja-JP" altLang="en-US" sz="2000" b="1" dirty="0" smtClean="0"/>
              <a:t>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Speed and flexibility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ー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since the shape of GVCs is changing all the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            time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                   </a:t>
            </a:r>
            <a:r>
              <a:rPr lang="en-US" altLang="ja-JP" sz="2000" b="1" dirty="0" smtClean="0"/>
              <a:t>Quick launch and conclusion of the negotiation and flexible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/>
              <a:t>                  adaptation/adjustment machanism after implementation is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/>
              <a:t>                  required.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           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solidFill>
                <a:srgbClr val="FF0000"/>
              </a:solidFill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     </a:t>
            </a: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References</a:t>
            </a:r>
            <a:endParaRPr kumimoji="1" lang="ja-JP" altLang="en-US" sz="2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1600" dirty="0" smtClean="0"/>
              <a:t>Baldwin, Richard (2012), “WTO 2.0: Global Governance of Supply-Chain Trade,” CEPR Policy Insight 64.</a:t>
            </a:r>
          </a:p>
          <a:p>
            <a:pPr>
              <a:buNone/>
            </a:pPr>
            <a:r>
              <a:rPr lang="ja-JP" altLang="ja-JP" sz="1600" dirty="0" smtClean="0"/>
              <a:t>Baldwin</a:t>
            </a:r>
            <a:r>
              <a:rPr lang="en-US" altLang="ja-JP" sz="1600" dirty="0" smtClean="0"/>
              <a:t>,Richard</a:t>
            </a:r>
            <a:r>
              <a:rPr lang="ja-JP" altLang="ja-JP" sz="1600" dirty="0" smtClean="0"/>
              <a:t> and Michitaka Nakatomi (2015). ”A world without the WTO: what’s at stake?,</a:t>
            </a:r>
            <a:r>
              <a:rPr lang="en-US" altLang="ja-JP" sz="1600" dirty="0" smtClean="0"/>
              <a:t>”</a:t>
            </a:r>
            <a:r>
              <a:rPr lang="ja-JP" altLang="ja-JP" sz="1600" dirty="0" smtClean="0"/>
              <a:t> CEPR Policy Insight No 84(July 2015), Centre for Economic Policy Research </a:t>
            </a:r>
          </a:p>
          <a:p>
            <a:pPr>
              <a:buNone/>
            </a:pPr>
            <a:r>
              <a:rPr lang="en-US" altLang="ja-JP" sz="1600" dirty="0" smtClean="0"/>
              <a:t>IADB (2014), “Synchronized Factories  Latin America and the Caribbean in the Era of Global Value Chains”</a:t>
            </a:r>
          </a:p>
          <a:p>
            <a:pPr>
              <a:buNone/>
            </a:pPr>
            <a:r>
              <a:rPr lang="en-US" altLang="ja-JP" sz="1600" dirty="0" smtClean="0"/>
              <a:t>IDE/JETRO and WTO (2011), “Trade Patterns and Global Value Chains in East Asia: From Trade in Goods to Trade in Tasks”</a:t>
            </a:r>
          </a:p>
          <a:p>
            <a:pPr>
              <a:buNone/>
            </a:pPr>
            <a:r>
              <a:rPr lang="en-US" altLang="ja-JP" sz="1600" dirty="0" smtClean="0">
                <a:cs typeface="Times New Roman" pitchFamily="18" charset="0"/>
              </a:rPr>
              <a:t>Keidanren (2013), “Proposals for Redefining of Trade Strategy: Towards a proactive new trade strategy that takes the initiative to establish global rules,” April 16, 2013.</a:t>
            </a:r>
          </a:p>
          <a:p>
            <a:pPr>
              <a:buNone/>
            </a:pPr>
            <a:r>
              <a:rPr lang="en-US" altLang="ja-JP" sz="1600" dirty="0" smtClean="0"/>
              <a:t>McKinsey Global Institute (2014), “Connecting Brazil to the world: A path to inclusive growth”</a:t>
            </a:r>
            <a:endParaRPr lang="ja-JP" altLang="ja-JP" sz="1600" dirty="0" smtClean="0"/>
          </a:p>
          <a:p>
            <a:pPr>
              <a:buNone/>
            </a:pPr>
            <a:r>
              <a:rPr lang="en-US" altLang="ja-JP" sz="1600" dirty="0" smtClean="0">
                <a:cs typeface="Times New Roman" pitchFamily="18" charset="0"/>
              </a:rPr>
              <a:t>Nakatomi, M. (2013), “Global Value Chain Governance in the Era of Mega FTAs and a Proposal of an International Supply-chain Agreement,” VoxEU Column, August 15, 2013.</a:t>
            </a:r>
          </a:p>
          <a:p>
            <a:pPr>
              <a:buNone/>
            </a:pPr>
            <a:r>
              <a:rPr lang="en-US" altLang="ja-JP" sz="1600" dirty="0" smtClean="0"/>
              <a:t>World Economic Forum(2013), “Enabling Trade: Valuing Growth Opportunities”</a:t>
            </a:r>
            <a:endParaRPr lang="ja-JP" altLang="ja-JP" sz="1600" dirty="0" smtClean="0"/>
          </a:p>
          <a:p>
            <a:endParaRPr kumimoji="1" lang="ja-JP" altLang="en-US" sz="1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FAED-439E-4FE1-A9ED-7E8B2AAF086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I. GVCs and International Trade 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Global  value chains (GVCs) and international trade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In 21</a:t>
            </a:r>
            <a:r>
              <a:rPr lang="en-US" altLang="ja-JP" sz="2000" b="1" baseline="30000" dirty="0" smtClean="0">
                <a:cs typeface="Times New Roman" pitchFamily="18" charset="0"/>
              </a:rPr>
              <a:t>st</a:t>
            </a:r>
            <a:r>
              <a:rPr lang="en-US" altLang="ja-JP" sz="2000" b="1" dirty="0" smtClean="0">
                <a:cs typeface="Times New Roman" pitchFamily="18" charset="0"/>
              </a:rPr>
              <a:t> century,</a:t>
            </a:r>
            <a:r>
              <a:rPr lang="ja-JP" altLang="en-US" sz="2000" b="1" dirty="0" smtClean="0">
                <a:cs typeface="Times New Roman" pitchFamily="18" charset="0"/>
              </a:rPr>
              <a:t> </a:t>
            </a:r>
            <a:r>
              <a:rPr lang="en-US" altLang="ja-JP" sz="2000" b="1" dirty="0" smtClean="0">
                <a:cs typeface="Times New Roman" pitchFamily="18" charset="0"/>
              </a:rPr>
              <a:t>“2</a:t>
            </a:r>
            <a:r>
              <a:rPr lang="en-US" altLang="ja-JP" sz="2000" b="1" baseline="30000" dirty="0" smtClean="0">
                <a:cs typeface="Times New Roman" pitchFamily="18" charset="0"/>
              </a:rPr>
              <a:t>nd</a:t>
            </a:r>
            <a:r>
              <a:rPr lang="en-US" altLang="ja-JP" sz="2000" b="1" dirty="0" smtClean="0">
                <a:cs typeface="Times New Roman" pitchFamily="18" charset="0"/>
              </a:rPr>
              <a:t> unbundling” of production process is rapidly taking place reflecting the drop in transmission cost based on ICT revolution.</a:t>
            </a:r>
            <a:r>
              <a:rPr lang="ja-JP" altLang="en-US" sz="2000" b="1" dirty="0" smtClean="0">
                <a:cs typeface="Times New Roman" pitchFamily="18" charset="0"/>
              </a:rPr>
              <a:t>　</a:t>
            </a:r>
            <a:endParaRPr lang="en-US" altLang="ja-JP" sz="2000" b="1" dirty="0" smtClean="0"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Global production sharing and</a:t>
            </a:r>
            <a:r>
              <a:rPr lang="ja-JP" alt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“fragmentation” of production process are getting common. </a:t>
            </a:r>
            <a:r>
              <a:rPr lang="en-US" altLang="ja-JP" sz="2000" b="1" dirty="0" smtClean="0">
                <a:cs typeface="Times New Roman" pitchFamily="18" charset="0"/>
              </a:rPr>
              <a:t>(1</a:t>
            </a:r>
            <a:r>
              <a:rPr lang="en-US" altLang="ja-JP" sz="2000" b="1" baseline="30000" dirty="0" smtClean="0">
                <a:cs typeface="Times New Roman" pitchFamily="18" charset="0"/>
              </a:rPr>
              <a:t>st</a:t>
            </a:r>
            <a:r>
              <a:rPr lang="en-US" altLang="ja-JP" sz="2000" b="1" dirty="0" smtClean="0">
                <a:cs typeface="Times New Roman" pitchFamily="18" charset="0"/>
              </a:rPr>
              <a:t> unbundling =trade cost related=20</a:t>
            </a:r>
            <a:r>
              <a:rPr lang="en-US" altLang="ja-JP" sz="2000" b="1" baseline="30000" dirty="0" smtClean="0">
                <a:cs typeface="Times New Roman" pitchFamily="18" charset="0"/>
              </a:rPr>
              <a:t>th</a:t>
            </a:r>
            <a:r>
              <a:rPr lang="en-US" altLang="ja-JP" sz="2000" b="1" dirty="0" smtClean="0">
                <a:cs typeface="Times New Roman" pitchFamily="18" charset="0"/>
              </a:rPr>
              <a:t> century,  2</a:t>
            </a:r>
            <a:r>
              <a:rPr lang="en-US" altLang="ja-JP" sz="2000" b="1" baseline="30000" dirty="0" smtClean="0">
                <a:cs typeface="Times New Roman" pitchFamily="18" charset="0"/>
              </a:rPr>
              <a:t>nd</a:t>
            </a:r>
            <a:r>
              <a:rPr lang="en-US" altLang="ja-JP" sz="2000" b="1" dirty="0" smtClean="0">
                <a:cs typeface="Times New Roman" pitchFamily="18" charset="0"/>
              </a:rPr>
              <a:t>  unbundling =transmission </a:t>
            </a:r>
            <a:r>
              <a:rPr lang="en-US" altLang="ja-JP" sz="2000" b="1" smtClean="0">
                <a:cs typeface="Times New Roman" pitchFamily="18" charset="0"/>
              </a:rPr>
              <a:t>cost </a:t>
            </a:r>
            <a:r>
              <a:rPr lang="en-US" altLang="ja-JP" sz="2000" b="1" smtClean="0">
                <a:cs typeface="Times New Roman" pitchFamily="18" charset="0"/>
              </a:rPr>
              <a:t>related=21</a:t>
            </a:r>
            <a:r>
              <a:rPr lang="en-US" altLang="ja-JP" sz="2000" b="1" baseline="30000" smtClean="0">
                <a:cs typeface="Times New Roman" pitchFamily="18" charset="0"/>
              </a:rPr>
              <a:t>st</a:t>
            </a:r>
            <a:r>
              <a:rPr lang="en-US" altLang="ja-JP" sz="2000" b="1" smtClean="0">
                <a:cs typeface="Times New Roman" pitchFamily="18" charset="0"/>
              </a:rPr>
              <a:t>  </a:t>
            </a:r>
            <a:r>
              <a:rPr lang="en-US" altLang="ja-JP" sz="2000" b="1" dirty="0" smtClean="0">
                <a:cs typeface="Times New Roman" pitchFamily="18" charset="0"/>
              </a:rPr>
              <a:t>century)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                                 </a:t>
            </a:r>
            <a:r>
              <a:rPr lang="en-US" altLang="ja-JP" sz="1400" b="1" dirty="0" smtClean="0">
                <a:cs typeface="Times New Roman" pitchFamily="18" charset="0"/>
              </a:rPr>
              <a:t>See Baldwin(2012)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The development of GVCs is regionally very skewed.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There are only 3 regions where GVCs are highly developed.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They are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North America, Europe and East Asia</a:t>
            </a:r>
            <a:r>
              <a:rPr lang="en-US" altLang="ja-JP" sz="2000" b="1" dirty="0" smtClean="0">
                <a:cs typeface="Times New Roman" pitchFamily="18" charset="0"/>
              </a:rPr>
              <a:t>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GVCs are not yet developed in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South America </a:t>
            </a:r>
            <a:r>
              <a:rPr lang="en-US" altLang="ja-JP" sz="2000" b="1" dirty="0" smtClean="0">
                <a:cs typeface="Times New Roman" pitchFamily="18" charset="0"/>
              </a:rPr>
              <a:t>and Africa.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                                 </a:t>
            </a:r>
            <a:r>
              <a:rPr lang="en-US" altLang="ja-JP" sz="1400" b="1" dirty="0" smtClean="0">
                <a:cs typeface="Times New Roman" pitchFamily="18" charset="0"/>
              </a:rPr>
              <a:t>See IADB(2014), Mckinsey(2014), WEF(2013), R. Baldwin(2012)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  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800" b="1" dirty="0" smtClean="0">
                <a:cs typeface="Times New Roman" pitchFamily="18" charset="0"/>
              </a:rPr>
              <a:t>　　</a:t>
            </a:r>
            <a:r>
              <a:rPr lang="en-US" altLang="ja-JP" sz="1800" b="1" dirty="0" smtClean="0">
                <a:cs typeface="Times New Roman" pitchFamily="18" charset="0"/>
              </a:rPr>
              <a:t>	</a:t>
            </a: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I. GVCs and International Trade 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To foster  GVCs and involve a country in it requires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business environment and connectivity of goods, services, money, knowledge as well as man-to-man connectivity.      </a:t>
            </a:r>
            <a:r>
              <a:rPr lang="en-US" altLang="ja-JP" sz="1400" b="1" dirty="0" smtClean="0">
                <a:cs typeface="Times New Roman" pitchFamily="18" charset="0"/>
              </a:rPr>
              <a:t>See WEF(2013)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400" b="1" dirty="0" smtClean="0"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Connectivity in Asia is being rapidly developed around three pillars: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Physical infrastructure, institutional infrastructure(e.g. legal system such as Free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Trade Agreement, trade facilitation ) and man to man connectivity.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</a:t>
            </a:r>
            <a:r>
              <a:rPr lang="en-US" altLang="ja-JP" sz="1800" b="1" dirty="0" smtClean="0">
                <a:solidFill>
                  <a:srgbClr val="FF0000"/>
                </a:solidFill>
                <a:cs typeface="Times New Roman" pitchFamily="18" charset="0"/>
              </a:rPr>
              <a:t>Japan is deeply involved in fostering these 3 pillars in Asia.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en-US" altLang="ja-JP" sz="1800" b="1" dirty="0" smtClean="0"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Asian model and Japan’s efforts in Asia are applicable to Brazil</a:t>
            </a:r>
            <a:r>
              <a:rPr lang="en-US" altLang="ja-JP" sz="2000" b="1" dirty="0" smtClean="0">
                <a:cs typeface="Times New Roman" pitchFamily="18" charset="0"/>
              </a:rPr>
              <a:t> in many  aspects to involve Brazil in GVCs. Above all,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Free Trade Agreement with Japan can be the basis for linking Brazil with Asian and global value chains.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I. GVCs and International Trade 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 </a:t>
            </a:r>
            <a:r>
              <a:rPr lang="en-US" altLang="ja-JP" sz="2000" b="1" dirty="0" smtClean="0">
                <a:cs typeface="Times New Roman" pitchFamily="18" charset="0"/>
              </a:rPr>
              <a:t>Japan itself has changed its role in GVCs rapidly.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</a:t>
            </a: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Japan has developed sophisticated value chain network in Asia.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</a:t>
            </a: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 In manufacturing, the share of intermediate goods and services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content in manufactured exports are increasing (=servification).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　  ・</a:t>
            </a:r>
            <a:r>
              <a:rPr lang="en-US" altLang="ja-JP" sz="2000" b="1" dirty="0" smtClean="0">
                <a:cs typeface="Times New Roman" pitchFamily="18" charset="0"/>
              </a:rPr>
              <a:t>The share</a:t>
            </a:r>
            <a:r>
              <a:rPr lang="ja-JP" altLang="en-US" sz="2000" b="1" dirty="0" smtClean="0">
                <a:cs typeface="Times New Roman" pitchFamily="18" charset="0"/>
              </a:rPr>
              <a:t> </a:t>
            </a:r>
            <a:r>
              <a:rPr lang="en-US" altLang="ja-JP" sz="2000" b="1" dirty="0" smtClean="0">
                <a:cs typeface="Times New Roman" pitchFamily="18" charset="0"/>
              </a:rPr>
              <a:t>of services exports is increasing.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                                     </a:t>
            </a:r>
            <a:r>
              <a:rPr lang="en-US" altLang="ja-JP" sz="1400" b="1" dirty="0" smtClean="0">
                <a:cs typeface="Times New Roman" pitchFamily="18" charset="0"/>
              </a:rPr>
              <a:t>See IDE/JETRO andWTO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 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テキスト ボックス 95"/>
          <p:cNvSpPr txBox="1">
            <a:spLocks noChangeArrowheads="1"/>
          </p:cNvSpPr>
          <p:nvPr/>
        </p:nvSpPr>
        <p:spPr bwMode="auto">
          <a:xfrm>
            <a:off x="6803782" y="4652963"/>
            <a:ext cx="212480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itchFamily="34" charset="0"/>
                <a:cs typeface="Arial" pitchFamily="34" charset="0"/>
              </a:rPr>
              <a:t> (Source) RIETI-TID 2011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グループ化 83"/>
          <p:cNvGrpSpPr>
            <a:grpSpLocks/>
          </p:cNvGrpSpPr>
          <p:nvPr/>
        </p:nvGrpSpPr>
        <p:grpSpPr bwMode="auto">
          <a:xfrm>
            <a:off x="7104185" y="1700214"/>
            <a:ext cx="1789235" cy="3024187"/>
            <a:chOff x="7865127" y="3169975"/>
            <a:chExt cx="1276914" cy="1967012"/>
          </a:xfrm>
        </p:grpSpPr>
        <p:sp>
          <p:nvSpPr>
            <p:cNvPr id="103" name="テキスト ボックス 2"/>
            <p:cNvSpPr txBox="1">
              <a:spLocks noChangeArrowheads="1"/>
            </p:cNvSpPr>
            <p:nvPr/>
          </p:nvSpPr>
          <p:spPr bwMode="auto">
            <a:xfrm>
              <a:off x="8566855" y="3216440"/>
              <a:ext cx="575186" cy="1920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1600" b="1" dirty="0">
                  <a:latin typeface="+mn-ea"/>
                  <a:ea typeface="+mn-ea"/>
                </a:rPr>
                <a:t>70%</a:t>
              </a: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en-US" altLang="ja-JP" sz="1600" b="1" dirty="0">
                  <a:latin typeface="+mn-ea"/>
                  <a:ea typeface="+mn-ea"/>
                </a:rPr>
                <a:t>60%</a:t>
              </a: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en-US" altLang="ja-JP" sz="1600" b="1" dirty="0">
                  <a:latin typeface="+mn-ea"/>
                  <a:ea typeface="+mn-ea"/>
                </a:rPr>
                <a:t>50%</a:t>
              </a: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en-US" altLang="ja-JP" sz="1600" b="1" dirty="0">
                  <a:latin typeface="+mn-ea"/>
                  <a:ea typeface="+mn-ea"/>
                </a:rPr>
                <a:t>40%</a:t>
              </a: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en-US" altLang="ja-JP" sz="1600" b="1" dirty="0">
                  <a:latin typeface="+mn-ea"/>
                  <a:ea typeface="+mn-ea"/>
                </a:rPr>
                <a:t>30%</a:t>
              </a: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endParaRPr lang="en-US" altLang="ja-JP" sz="16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600" b="1" dirty="0">
                  <a:latin typeface="+mn-ea"/>
                  <a:ea typeface="+mn-ea"/>
                </a:rPr>
                <a:t>～</a:t>
              </a:r>
              <a:r>
                <a:rPr lang="en-US" altLang="ja-JP" sz="1600" b="1" dirty="0">
                  <a:latin typeface="+mn-ea"/>
                  <a:ea typeface="+mn-ea"/>
                </a:rPr>
                <a:t>30%</a:t>
              </a:r>
            </a:p>
          </p:txBody>
        </p:sp>
        <p:sp>
          <p:nvSpPr>
            <p:cNvPr id="104" name="右矢印 103"/>
            <p:cNvSpPr/>
            <p:nvPr/>
          </p:nvSpPr>
          <p:spPr bwMode="auto">
            <a:xfrm>
              <a:off x="7865127" y="3497294"/>
              <a:ext cx="652575" cy="309766"/>
            </a:xfrm>
            <a:prstGeom prst="rightArrow">
              <a:avLst/>
            </a:prstGeom>
            <a:solidFill>
              <a:srgbClr val="7030A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  <p:sp>
          <p:nvSpPr>
            <p:cNvPr id="105" name="右矢印 104"/>
            <p:cNvSpPr/>
            <p:nvPr/>
          </p:nvSpPr>
          <p:spPr bwMode="auto">
            <a:xfrm>
              <a:off x="7865127" y="3796734"/>
              <a:ext cx="652575" cy="309766"/>
            </a:xfrm>
            <a:prstGeom prst="rightArrow">
              <a:avLst/>
            </a:prstGeom>
            <a:solidFill>
              <a:srgbClr val="00B0F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  <p:sp>
          <p:nvSpPr>
            <p:cNvPr id="106" name="右矢印 105"/>
            <p:cNvSpPr/>
            <p:nvPr/>
          </p:nvSpPr>
          <p:spPr bwMode="auto">
            <a:xfrm>
              <a:off x="7865127" y="4113728"/>
              <a:ext cx="652575" cy="307701"/>
            </a:xfrm>
            <a:prstGeom prst="rightArrow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  <p:sp>
          <p:nvSpPr>
            <p:cNvPr id="107" name="右矢印 106"/>
            <p:cNvSpPr/>
            <p:nvPr/>
          </p:nvSpPr>
          <p:spPr bwMode="auto">
            <a:xfrm>
              <a:off x="7865127" y="4452405"/>
              <a:ext cx="652575" cy="309766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  <p:sp>
          <p:nvSpPr>
            <p:cNvPr id="108" name="右矢印 107"/>
            <p:cNvSpPr/>
            <p:nvPr/>
          </p:nvSpPr>
          <p:spPr bwMode="auto">
            <a:xfrm>
              <a:off x="7865127" y="4733259"/>
              <a:ext cx="652575" cy="309766"/>
            </a:xfrm>
            <a:prstGeom prst="rightArrow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  <p:sp>
          <p:nvSpPr>
            <p:cNvPr id="111" name="右矢印 110"/>
            <p:cNvSpPr/>
            <p:nvPr/>
          </p:nvSpPr>
          <p:spPr bwMode="auto">
            <a:xfrm>
              <a:off x="7865127" y="3169975"/>
              <a:ext cx="652575" cy="309766"/>
            </a:xfrm>
            <a:prstGeom prst="rightArrow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ja-JP" altLang="en-US" sz="1400"/>
            </a:p>
          </p:txBody>
        </p:sp>
      </p:grpSp>
      <p:sp>
        <p:nvSpPr>
          <p:cNvPr id="113" name="テキスト ボックス 112"/>
          <p:cNvSpPr txBox="1"/>
          <p:nvPr/>
        </p:nvSpPr>
        <p:spPr>
          <a:xfrm>
            <a:off x="6803782" y="1123950"/>
            <a:ext cx="2171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b="1" dirty="0">
                <a:ea typeface="+mn-ea"/>
                <a:cs typeface="Arial" pitchFamily="34" charset="0"/>
              </a:rPr>
              <a:t>Intermediate Goods</a:t>
            </a:r>
            <a:endParaRPr lang="ja-JP" altLang="en-US" sz="1800" b="1" dirty="0">
              <a:ea typeface="+mn-ea"/>
              <a:cs typeface="Arial" pitchFamily="34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7020658" y="1555751"/>
            <a:ext cx="1871296" cy="3025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テキスト ボックス 2"/>
          <p:cNvSpPr txBox="1"/>
          <p:nvPr/>
        </p:nvSpPr>
        <p:spPr>
          <a:xfrm>
            <a:off x="6803782" y="6148389"/>
            <a:ext cx="1316386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b="1" dirty="0" smtClean="0"/>
              <a:t>(billion US </a:t>
            </a:r>
            <a:r>
              <a:rPr lang="en-US" altLang="ja-JP" sz="1200" b="1" dirty="0"/>
              <a:t>Dollar)</a:t>
            </a:r>
            <a:endParaRPr lang="ja-JP" altLang="en-US" sz="1200" b="1" dirty="0"/>
          </a:p>
        </p:txBody>
      </p:sp>
      <p:pic>
        <p:nvPicPr>
          <p:cNvPr id="18439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74" y="892175"/>
            <a:ext cx="6367096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タイトル 1"/>
          <p:cNvSpPr>
            <a:spLocks noGrp="1"/>
          </p:cNvSpPr>
          <p:nvPr>
            <p:ph type="title"/>
          </p:nvPr>
        </p:nvSpPr>
        <p:spPr>
          <a:xfrm>
            <a:off x="265235" y="115889"/>
            <a:ext cx="8878765" cy="765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3200" dirty="0" smtClean="0">
                <a:latin typeface="+mj-ea"/>
              </a:rPr>
              <a:t> Developing Value Chain Network in East Asia (1) </a:t>
            </a:r>
          </a:p>
        </p:txBody>
      </p:sp>
      <p:sp>
        <p:nvSpPr>
          <p:cNvPr id="1844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8294078" y="6381751"/>
            <a:ext cx="618392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790FBA6-3775-48BC-A63F-D1D6ADC8B982}" type="slidenum">
              <a:rPr lang="en-US" altLang="ja-JP" sz="14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68"/>
          <p:cNvSpPr txBox="1">
            <a:spLocks noChangeArrowheads="1"/>
          </p:cNvSpPr>
          <p:nvPr/>
        </p:nvSpPr>
        <p:spPr bwMode="auto">
          <a:xfrm>
            <a:off x="5291505" y="1189038"/>
            <a:ext cx="377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Arial" pitchFamily="34" charset="0"/>
              </a:rPr>
              <a:t>Intra-regional trade in ASEAN+6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Arial" pitchFamily="34" charset="0"/>
              </a:rPr>
              <a:t>now exceeds NAFTA</a:t>
            </a:r>
            <a:endParaRPr lang="ja-JP" altLang="en-US" sz="1600" b="1">
              <a:latin typeface="Arial" pitchFamily="34" charset="0"/>
            </a:endParaRPr>
          </a:p>
        </p:txBody>
      </p:sp>
      <p:pic>
        <p:nvPicPr>
          <p:cNvPr id="19459" name="グラフ 6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939" y="1911350"/>
            <a:ext cx="3030415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テキスト ボックス 71"/>
          <p:cNvSpPr txBox="1">
            <a:spLocks noChangeArrowheads="1"/>
          </p:cNvSpPr>
          <p:nvPr/>
        </p:nvSpPr>
        <p:spPr bwMode="auto">
          <a:xfrm>
            <a:off x="7672754" y="3054351"/>
            <a:ext cx="11928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</a:rPr>
              <a:t>ASEAN+6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19461" name="テキスト ボックス 72"/>
          <p:cNvSpPr txBox="1">
            <a:spLocks noChangeArrowheads="1"/>
          </p:cNvSpPr>
          <p:nvPr/>
        </p:nvSpPr>
        <p:spPr bwMode="auto">
          <a:xfrm>
            <a:off x="7366489" y="3703639"/>
            <a:ext cx="151081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</a:rPr>
              <a:t>ASEAN+3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19462" name="テキスト ボックス 73"/>
          <p:cNvSpPr txBox="1">
            <a:spLocks noChangeArrowheads="1"/>
          </p:cNvSpPr>
          <p:nvPr/>
        </p:nvSpPr>
        <p:spPr bwMode="auto">
          <a:xfrm>
            <a:off x="8087459" y="4619626"/>
            <a:ext cx="93491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</a:rPr>
              <a:t>CJK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19463" name="テキスト ボックス 74"/>
          <p:cNvSpPr txBox="1">
            <a:spLocks noChangeArrowheads="1"/>
          </p:cNvSpPr>
          <p:nvPr/>
        </p:nvSpPr>
        <p:spPr bwMode="auto">
          <a:xfrm>
            <a:off x="8159262" y="2327275"/>
            <a:ext cx="936381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</a:rPr>
              <a:t>EU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19464" name="テキスト ボックス 75"/>
          <p:cNvSpPr txBox="1">
            <a:spLocks noChangeArrowheads="1"/>
          </p:cNvSpPr>
          <p:nvPr/>
        </p:nvSpPr>
        <p:spPr bwMode="auto">
          <a:xfrm>
            <a:off x="7870581" y="3414714"/>
            <a:ext cx="93638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</a:rPr>
              <a:t>NAFTA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19465" name="テキスト ボックス 76"/>
          <p:cNvSpPr txBox="1">
            <a:spLocks noChangeArrowheads="1"/>
          </p:cNvSpPr>
          <p:nvPr/>
        </p:nvSpPr>
        <p:spPr bwMode="auto">
          <a:xfrm>
            <a:off x="5566997" y="1773238"/>
            <a:ext cx="575896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itchFamily="34" charset="0"/>
              </a:rPr>
              <a:t>(%)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9466" name="テキスト ボックス 165"/>
          <p:cNvSpPr txBox="1">
            <a:spLocks noChangeArrowheads="1"/>
          </p:cNvSpPr>
          <p:nvPr/>
        </p:nvSpPr>
        <p:spPr bwMode="auto">
          <a:xfrm>
            <a:off x="265235" y="1189039"/>
            <a:ext cx="463647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latin typeface="Arial" pitchFamily="34" charset="0"/>
              </a:rPr>
              <a:t>Example of production network for auto parts</a:t>
            </a:r>
            <a:endParaRPr lang="ja-JP" altLang="en-US" sz="1600" b="1">
              <a:latin typeface="Arial" pitchFamily="34" charset="0"/>
            </a:endParaRPr>
          </a:p>
        </p:txBody>
      </p:sp>
      <p:pic>
        <p:nvPicPr>
          <p:cNvPr id="1946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9976"/>
            <a:ext cx="5773615" cy="346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8" name="テキスト ボックス 167"/>
          <p:cNvSpPr txBox="1">
            <a:spLocks noChangeArrowheads="1"/>
          </p:cNvSpPr>
          <p:nvPr/>
        </p:nvSpPr>
        <p:spPr bwMode="auto">
          <a:xfrm>
            <a:off x="5974373" y="6189663"/>
            <a:ext cx="3024554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Arial" pitchFamily="34" charset="0"/>
              </a:rPr>
              <a:t>Source: JETRO 2012</a:t>
            </a:r>
            <a:endParaRPr lang="ja-JP" altLang="en-US" sz="1000">
              <a:latin typeface="Arial" pitchFamily="34" charset="0"/>
            </a:endParaRPr>
          </a:p>
        </p:txBody>
      </p:sp>
      <p:pic>
        <p:nvPicPr>
          <p:cNvPr id="1946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516564"/>
            <a:ext cx="385396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テキスト ボックス 1"/>
          <p:cNvSpPr txBox="1">
            <a:spLocks noChangeArrowheads="1"/>
          </p:cNvSpPr>
          <p:nvPr/>
        </p:nvSpPr>
        <p:spPr bwMode="auto">
          <a:xfrm>
            <a:off x="250581" y="5300663"/>
            <a:ext cx="93638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>
                <a:latin typeface="Arial" pitchFamily="34" charset="0"/>
              </a:rPr>
              <a:t>Wire Harness</a:t>
            </a:r>
          </a:p>
        </p:txBody>
      </p:sp>
      <p:sp>
        <p:nvSpPr>
          <p:cNvPr id="19471" name="テキスト ボックス 17"/>
          <p:cNvSpPr txBox="1">
            <a:spLocks noChangeArrowheads="1"/>
          </p:cNvSpPr>
          <p:nvPr/>
        </p:nvSpPr>
        <p:spPr bwMode="auto">
          <a:xfrm>
            <a:off x="395654" y="5734050"/>
            <a:ext cx="93638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itchFamily="34" charset="0"/>
              </a:rPr>
              <a:t>Cambodia</a:t>
            </a:r>
            <a:endParaRPr lang="ja-JP" altLang="en-US" sz="800">
              <a:latin typeface="Arial" pitchFamily="34" charset="0"/>
            </a:endParaRPr>
          </a:p>
        </p:txBody>
      </p:sp>
      <p:cxnSp>
        <p:nvCxnSpPr>
          <p:cNvPr id="19472" name="直線コネクタ 4"/>
          <p:cNvCxnSpPr>
            <a:cxnSpLocks noChangeShapeType="1"/>
          </p:cNvCxnSpPr>
          <p:nvPr/>
        </p:nvCxnSpPr>
        <p:spPr bwMode="auto">
          <a:xfrm flipV="1">
            <a:off x="1043354" y="4921251"/>
            <a:ext cx="649166" cy="487363"/>
          </a:xfrm>
          <a:prstGeom prst="lin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" name="タイトル 1"/>
          <p:cNvSpPr txBox="1">
            <a:spLocks/>
          </p:cNvSpPr>
          <p:nvPr/>
        </p:nvSpPr>
        <p:spPr>
          <a:xfrm>
            <a:off x="133351" y="260351"/>
            <a:ext cx="8717573" cy="785813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84141" eaLnBrk="1" hangingPunct="1">
              <a:defRPr/>
            </a:pPr>
            <a:r>
              <a:rPr lang="en-US" altLang="ja-JP" sz="2800" dirty="0" smtClean="0">
                <a:latin typeface="+mj-ea"/>
              </a:rPr>
              <a:t> Developing Value Chain Network in East Asia (2)</a:t>
            </a:r>
            <a:endParaRPr lang="ja-JP" altLang="en-US" sz="2800" dirty="0" smtClean="0">
              <a:latin typeface="+mj-ea"/>
            </a:endParaRPr>
          </a:p>
        </p:txBody>
      </p:sp>
      <p:sp>
        <p:nvSpPr>
          <p:cNvPr id="19474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8294078" y="6381751"/>
            <a:ext cx="618392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C88EDB-5628-4D90-9A5D-4F9A0E92F566}" type="slidenum">
              <a:rPr lang="en-US" altLang="ja-JP" sz="14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正方形/長方形 690"/>
          <p:cNvSpPr/>
          <p:nvPr/>
        </p:nvSpPr>
        <p:spPr bwMode="auto">
          <a:xfrm>
            <a:off x="164123" y="960438"/>
            <a:ext cx="4506059" cy="538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graphicFrame>
        <p:nvGraphicFramePr>
          <p:cNvPr id="712" name="表 7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4950944"/>
              </p:ext>
            </p:extLst>
          </p:nvPr>
        </p:nvGraphicFramePr>
        <p:xfrm>
          <a:off x="5781295" y="5646357"/>
          <a:ext cx="3323493" cy="8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538"/>
                <a:gridCol w="2702955"/>
              </a:tblGrid>
              <a:tr h="30548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Joint Study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Arial Unicode MS" pitchFamily="50" charset="-128"/>
                          <a:cs typeface="Arial Unicode MS" pitchFamily="50" charset="-128"/>
                        </a:rPr>
                        <a:t>1 country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84438" marR="84438" marT="45823" marB="45823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596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Middle East</a:t>
                      </a:r>
                      <a:endParaRPr kumimoji="1" lang="ja-JP" altLang="en-US" sz="1100" dirty="0"/>
                    </a:p>
                  </a:txBody>
                  <a:tcPr marL="84438" marR="84438" marT="45823" marB="45823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 smtClean="0"/>
                        <a:t>　　　　　　     　</a:t>
                      </a:r>
                      <a:r>
                        <a:rPr kumimoji="1" lang="en-US" altLang="ja-JP" sz="1100" b="1" dirty="0" smtClean="0"/>
                        <a:t>Turkey</a:t>
                      </a:r>
                    </a:p>
                  </a:txBody>
                  <a:tcPr marL="84438" marR="84438" marT="45823" marB="458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23447" y="1457325"/>
            <a:ext cx="5715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1"/>
          <p:cNvCxnSpPr/>
          <p:nvPr/>
        </p:nvCxnSpPr>
        <p:spPr>
          <a:xfrm>
            <a:off x="23447" y="1457325"/>
            <a:ext cx="5715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14655" y="1489075"/>
            <a:ext cx="6134100" cy="4356101"/>
            <a:chOff x="33705" y="1498600"/>
            <a:chExt cx="6134100" cy="4718051"/>
          </a:xfrm>
        </p:grpSpPr>
        <p:sp>
          <p:nvSpPr>
            <p:cNvPr id="6159" name="Freeform 752"/>
            <p:cNvSpPr>
              <a:spLocks/>
            </p:cNvSpPr>
            <p:nvPr/>
          </p:nvSpPr>
          <p:spPr bwMode="auto">
            <a:xfrm>
              <a:off x="652097" y="2690814"/>
              <a:ext cx="414703" cy="276225"/>
            </a:xfrm>
            <a:custGeom>
              <a:avLst/>
              <a:gdLst>
                <a:gd name="T0" fmla="*/ 2147483647 w 303"/>
                <a:gd name="T1" fmla="*/ 2147483647 h 138"/>
                <a:gd name="T2" fmla="*/ 2147483647 w 303"/>
                <a:gd name="T3" fmla="*/ 2147483647 h 138"/>
                <a:gd name="T4" fmla="*/ 2147483647 w 303"/>
                <a:gd name="T5" fmla="*/ 2147483647 h 138"/>
                <a:gd name="T6" fmla="*/ 2147483647 w 303"/>
                <a:gd name="T7" fmla="*/ 2147483647 h 138"/>
                <a:gd name="T8" fmla="*/ 2147483647 w 303"/>
                <a:gd name="T9" fmla="*/ 2147483647 h 138"/>
                <a:gd name="T10" fmla="*/ 2147483647 w 303"/>
                <a:gd name="T11" fmla="*/ 2147483647 h 138"/>
                <a:gd name="T12" fmla="*/ 2147483647 w 303"/>
                <a:gd name="T13" fmla="*/ 2147483647 h 138"/>
                <a:gd name="T14" fmla="*/ 2147483647 w 303"/>
                <a:gd name="T15" fmla="*/ 2147483647 h 138"/>
                <a:gd name="T16" fmla="*/ 2147483647 w 303"/>
                <a:gd name="T17" fmla="*/ 2147483647 h 138"/>
                <a:gd name="T18" fmla="*/ 2147483647 w 303"/>
                <a:gd name="T19" fmla="*/ 2147483647 h 138"/>
                <a:gd name="T20" fmla="*/ 2147483647 w 303"/>
                <a:gd name="T21" fmla="*/ 2147483647 h 138"/>
                <a:gd name="T22" fmla="*/ 2147483647 w 303"/>
                <a:gd name="T23" fmla="*/ 2147483647 h 138"/>
                <a:gd name="T24" fmla="*/ 2147483647 w 303"/>
                <a:gd name="T25" fmla="*/ 2147483647 h 138"/>
                <a:gd name="T26" fmla="*/ 2147483647 w 303"/>
                <a:gd name="T27" fmla="*/ 2147483647 h 138"/>
                <a:gd name="T28" fmla="*/ 2147483647 w 303"/>
                <a:gd name="T29" fmla="*/ 2147483647 h 138"/>
                <a:gd name="T30" fmla="*/ 2147483647 w 303"/>
                <a:gd name="T31" fmla="*/ 2147483647 h 138"/>
                <a:gd name="T32" fmla="*/ 2147483647 w 303"/>
                <a:gd name="T33" fmla="*/ 2147483647 h 138"/>
                <a:gd name="T34" fmla="*/ 2147483647 w 303"/>
                <a:gd name="T35" fmla="*/ 2147483647 h 138"/>
                <a:gd name="T36" fmla="*/ 2147483647 w 303"/>
                <a:gd name="T37" fmla="*/ 2147483647 h 138"/>
                <a:gd name="T38" fmla="*/ 2147483647 w 303"/>
                <a:gd name="T39" fmla="*/ 2147483647 h 138"/>
                <a:gd name="T40" fmla="*/ 2147483647 w 303"/>
                <a:gd name="T41" fmla="*/ 2147483647 h 138"/>
                <a:gd name="T42" fmla="*/ 2147483647 w 303"/>
                <a:gd name="T43" fmla="*/ 2147483647 h 138"/>
                <a:gd name="T44" fmla="*/ 2147483647 w 303"/>
                <a:gd name="T45" fmla="*/ 2147483647 h 138"/>
                <a:gd name="T46" fmla="*/ 2147483647 w 303"/>
                <a:gd name="T47" fmla="*/ 2147483647 h 138"/>
                <a:gd name="T48" fmla="*/ 2147483647 w 303"/>
                <a:gd name="T49" fmla="*/ 2147483647 h 138"/>
                <a:gd name="T50" fmla="*/ 2147483647 w 303"/>
                <a:gd name="T51" fmla="*/ 2147483647 h 138"/>
                <a:gd name="T52" fmla="*/ 2147483647 w 303"/>
                <a:gd name="T53" fmla="*/ 2147483647 h 138"/>
                <a:gd name="T54" fmla="*/ 2147483647 w 303"/>
                <a:gd name="T55" fmla="*/ 2147483647 h 138"/>
                <a:gd name="T56" fmla="*/ 2147483647 w 303"/>
                <a:gd name="T57" fmla="*/ 2147483647 h 138"/>
                <a:gd name="T58" fmla="*/ 2147483647 w 303"/>
                <a:gd name="T59" fmla="*/ 2147483647 h 138"/>
                <a:gd name="T60" fmla="*/ 2147483647 w 303"/>
                <a:gd name="T61" fmla="*/ 2147483647 h 138"/>
                <a:gd name="T62" fmla="*/ 2147483647 w 303"/>
                <a:gd name="T63" fmla="*/ 2147483647 h 138"/>
                <a:gd name="T64" fmla="*/ 2147483647 w 303"/>
                <a:gd name="T65" fmla="*/ 2147483647 h 138"/>
                <a:gd name="T66" fmla="*/ 2147483647 w 303"/>
                <a:gd name="T67" fmla="*/ 2147483647 h 138"/>
                <a:gd name="T68" fmla="*/ 2147483647 w 303"/>
                <a:gd name="T69" fmla="*/ 2147483647 h 138"/>
                <a:gd name="T70" fmla="*/ 2147483647 w 303"/>
                <a:gd name="T71" fmla="*/ 2147483647 h 138"/>
                <a:gd name="T72" fmla="*/ 2147483647 w 303"/>
                <a:gd name="T73" fmla="*/ 2147483647 h 138"/>
                <a:gd name="T74" fmla="*/ 2147483647 w 303"/>
                <a:gd name="T75" fmla="*/ 2147483647 h 138"/>
                <a:gd name="T76" fmla="*/ 2147483647 w 303"/>
                <a:gd name="T77" fmla="*/ 2147483647 h 138"/>
                <a:gd name="T78" fmla="*/ 2147483647 w 303"/>
                <a:gd name="T79" fmla="*/ 2147483647 h 138"/>
                <a:gd name="T80" fmla="*/ 2147483647 w 303"/>
                <a:gd name="T81" fmla="*/ 2147483647 h 138"/>
                <a:gd name="T82" fmla="*/ 2147483647 w 303"/>
                <a:gd name="T83" fmla="*/ 2147483647 h 138"/>
                <a:gd name="T84" fmla="*/ 2147483647 w 303"/>
                <a:gd name="T85" fmla="*/ 2147483647 h 138"/>
                <a:gd name="T86" fmla="*/ 2147483647 w 303"/>
                <a:gd name="T87" fmla="*/ 2147483647 h 138"/>
                <a:gd name="T88" fmla="*/ 2147483647 w 303"/>
                <a:gd name="T89" fmla="*/ 2147483647 h 138"/>
                <a:gd name="T90" fmla="*/ 2147483647 w 303"/>
                <a:gd name="T91" fmla="*/ 2147483647 h 138"/>
                <a:gd name="T92" fmla="*/ 2147483647 w 303"/>
                <a:gd name="T93" fmla="*/ 2147483647 h 13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3"/>
                <a:gd name="T142" fmla="*/ 0 h 138"/>
                <a:gd name="T143" fmla="*/ 303 w 303"/>
                <a:gd name="T144" fmla="*/ 138 h 13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3" h="138">
                  <a:moveTo>
                    <a:pt x="301" y="66"/>
                  </a:moveTo>
                  <a:cubicBezTo>
                    <a:pt x="298" y="65"/>
                    <a:pt x="293" y="65"/>
                    <a:pt x="297" y="62"/>
                  </a:cubicBezTo>
                  <a:cubicBezTo>
                    <a:pt x="301" y="59"/>
                    <a:pt x="302" y="60"/>
                    <a:pt x="302" y="58"/>
                  </a:cubicBezTo>
                  <a:cubicBezTo>
                    <a:pt x="302" y="56"/>
                    <a:pt x="301" y="56"/>
                    <a:pt x="297" y="53"/>
                  </a:cubicBezTo>
                  <a:cubicBezTo>
                    <a:pt x="293" y="51"/>
                    <a:pt x="293" y="48"/>
                    <a:pt x="290" y="49"/>
                  </a:cubicBezTo>
                  <a:cubicBezTo>
                    <a:pt x="287" y="50"/>
                    <a:pt x="288" y="52"/>
                    <a:pt x="284" y="49"/>
                  </a:cubicBezTo>
                  <a:cubicBezTo>
                    <a:pt x="281" y="46"/>
                    <a:pt x="282" y="46"/>
                    <a:pt x="279" y="46"/>
                  </a:cubicBezTo>
                  <a:cubicBezTo>
                    <a:pt x="275" y="46"/>
                    <a:pt x="275" y="49"/>
                    <a:pt x="272" y="46"/>
                  </a:cubicBezTo>
                  <a:cubicBezTo>
                    <a:pt x="269" y="44"/>
                    <a:pt x="267" y="39"/>
                    <a:pt x="265" y="39"/>
                  </a:cubicBezTo>
                  <a:cubicBezTo>
                    <a:pt x="262" y="39"/>
                    <a:pt x="261" y="47"/>
                    <a:pt x="256" y="43"/>
                  </a:cubicBezTo>
                  <a:cubicBezTo>
                    <a:pt x="251" y="39"/>
                    <a:pt x="250" y="37"/>
                    <a:pt x="248" y="37"/>
                  </a:cubicBezTo>
                  <a:cubicBezTo>
                    <a:pt x="245" y="38"/>
                    <a:pt x="241" y="40"/>
                    <a:pt x="240" y="38"/>
                  </a:cubicBezTo>
                  <a:cubicBezTo>
                    <a:pt x="240" y="35"/>
                    <a:pt x="237" y="25"/>
                    <a:pt x="235" y="25"/>
                  </a:cubicBezTo>
                  <a:cubicBezTo>
                    <a:pt x="232" y="25"/>
                    <a:pt x="227" y="26"/>
                    <a:pt x="226" y="23"/>
                  </a:cubicBezTo>
                  <a:cubicBezTo>
                    <a:pt x="224" y="20"/>
                    <a:pt x="222" y="20"/>
                    <a:pt x="223" y="17"/>
                  </a:cubicBezTo>
                  <a:cubicBezTo>
                    <a:pt x="224" y="14"/>
                    <a:pt x="228" y="15"/>
                    <a:pt x="226" y="12"/>
                  </a:cubicBezTo>
                  <a:cubicBezTo>
                    <a:pt x="224" y="9"/>
                    <a:pt x="222" y="5"/>
                    <a:pt x="219" y="5"/>
                  </a:cubicBezTo>
                  <a:cubicBezTo>
                    <a:pt x="216" y="4"/>
                    <a:pt x="215" y="5"/>
                    <a:pt x="210" y="5"/>
                  </a:cubicBezTo>
                  <a:cubicBezTo>
                    <a:pt x="204" y="4"/>
                    <a:pt x="205" y="0"/>
                    <a:pt x="202" y="4"/>
                  </a:cubicBezTo>
                  <a:cubicBezTo>
                    <a:pt x="200" y="7"/>
                    <a:pt x="199" y="13"/>
                    <a:pt x="195" y="9"/>
                  </a:cubicBezTo>
                  <a:cubicBezTo>
                    <a:pt x="194" y="8"/>
                    <a:pt x="193" y="7"/>
                    <a:pt x="193" y="6"/>
                  </a:cubicBezTo>
                  <a:cubicBezTo>
                    <a:pt x="193" y="6"/>
                    <a:pt x="193" y="6"/>
                    <a:pt x="193" y="6"/>
                  </a:cubicBezTo>
                  <a:cubicBezTo>
                    <a:pt x="193" y="6"/>
                    <a:pt x="179" y="8"/>
                    <a:pt x="178" y="13"/>
                  </a:cubicBezTo>
                  <a:cubicBezTo>
                    <a:pt x="178" y="17"/>
                    <a:pt x="179" y="23"/>
                    <a:pt x="177" y="23"/>
                  </a:cubicBezTo>
                  <a:cubicBezTo>
                    <a:pt x="174" y="23"/>
                    <a:pt x="170" y="17"/>
                    <a:pt x="168" y="18"/>
                  </a:cubicBezTo>
                  <a:cubicBezTo>
                    <a:pt x="167" y="19"/>
                    <a:pt x="162" y="23"/>
                    <a:pt x="160" y="20"/>
                  </a:cubicBezTo>
                  <a:cubicBezTo>
                    <a:pt x="158" y="17"/>
                    <a:pt x="159" y="14"/>
                    <a:pt x="156" y="16"/>
                  </a:cubicBezTo>
                  <a:cubicBezTo>
                    <a:pt x="153" y="18"/>
                    <a:pt x="151" y="20"/>
                    <a:pt x="149" y="19"/>
                  </a:cubicBezTo>
                  <a:cubicBezTo>
                    <a:pt x="147" y="17"/>
                    <a:pt x="147" y="13"/>
                    <a:pt x="144" y="16"/>
                  </a:cubicBezTo>
                  <a:cubicBezTo>
                    <a:pt x="140" y="19"/>
                    <a:pt x="144" y="23"/>
                    <a:pt x="138" y="19"/>
                  </a:cubicBezTo>
                  <a:cubicBezTo>
                    <a:pt x="133" y="15"/>
                    <a:pt x="120" y="11"/>
                    <a:pt x="112" y="11"/>
                  </a:cubicBezTo>
                  <a:cubicBezTo>
                    <a:pt x="104" y="11"/>
                    <a:pt x="99" y="10"/>
                    <a:pt x="96" y="13"/>
                  </a:cubicBezTo>
                  <a:cubicBezTo>
                    <a:pt x="93" y="15"/>
                    <a:pt x="92" y="17"/>
                    <a:pt x="85" y="17"/>
                  </a:cubicBezTo>
                  <a:cubicBezTo>
                    <a:pt x="85" y="19"/>
                    <a:pt x="86" y="21"/>
                    <a:pt x="88" y="23"/>
                  </a:cubicBezTo>
                  <a:cubicBezTo>
                    <a:pt x="94" y="28"/>
                    <a:pt x="92" y="26"/>
                    <a:pt x="92" y="29"/>
                  </a:cubicBezTo>
                  <a:cubicBezTo>
                    <a:pt x="92" y="33"/>
                    <a:pt x="97" y="38"/>
                    <a:pt x="92" y="39"/>
                  </a:cubicBezTo>
                  <a:cubicBezTo>
                    <a:pt x="88" y="39"/>
                    <a:pt x="82" y="40"/>
                    <a:pt x="78" y="46"/>
                  </a:cubicBezTo>
                  <a:cubicBezTo>
                    <a:pt x="74" y="51"/>
                    <a:pt x="75" y="52"/>
                    <a:pt x="75" y="57"/>
                  </a:cubicBezTo>
                  <a:cubicBezTo>
                    <a:pt x="75" y="62"/>
                    <a:pt x="74" y="64"/>
                    <a:pt x="72" y="64"/>
                  </a:cubicBezTo>
                  <a:cubicBezTo>
                    <a:pt x="72" y="64"/>
                    <a:pt x="68" y="58"/>
                    <a:pt x="64" y="55"/>
                  </a:cubicBezTo>
                  <a:cubicBezTo>
                    <a:pt x="61" y="51"/>
                    <a:pt x="49" y="55"/>
                    <a:pt x="42" y="53"/>
                  </a:cubicBezTo>
                  <a:cubicBezTo>
                    <a:pt x="35" y="51"/>
                    <a:pt x="35" y="53"/>
                    <a:pt x="33" y="55"/>
                  </a:cubicBezTo>
                  <a:cubicBezTo>
                    <a:pt x="30" y="58"/>
                    <a:pt x="25" y="53"/>
                    <a:pt x="25" y="53"/>
                  </a:cubicBezTo>
                  <a:cubicBezTo>
                    <a:pt x="25" y="53"/>
                    <a:pt x="20" y="58"/>
                    <a:pt x="18" y="60"/>
                  </a:cubicBezTo>
                  <a:cubicBezTo>
                    <a:pt x="16" y="62"/>
                    <a:pt x="14" y="65"/>
                    <a:pt x="10" y="65"/>
                  </a:cubicBezTo>
                  <a:cubicBezTo>
                    <a:pt x="5" y="65"/>
                    <a:pt x="2" y="66"/>
                    <a:pt x="2" y="68"/>
                  </a:cubicBezTo>
                  <a:cubicBezTo>
                    <a:pt x="2" y="70"/>
                    <a:pt x="0" y="75"/>
                    <a:pt x="4" y="77"/>
                  </a:cubicBezTo>
                  <a:cubicBezTo>
                    <a:pt x="4" y="77"/>
                    <a:pt x="9" y="82"/>
                    <a:pt x="11" y="83"/>
                  </a:cubicBezTo>
                  <a:cubicBezTo>
                    <a:pt x="14" y="85"/>
                    <a:pt x="17" y="83"/>
                    <a:pt x="20" y="83"/>
                  </a:cubicBezTo>
                  <a:cubicBezTo>
                    <a:pt x="23" y="83"/>
                    <a:pt x="25" y="81"/>
                    <a:pt x="26" y="79"/>
                  </a:cubicBezTo>
                  <a:cubicBezTo>
                    <a:pt x="26" y="77"/>
                    <a:pt x="34" y="77"/>
                    <a:pt x="36" y="76"/>
                  </a:cubicBezTo>
                  <a:cubicBezTo>
                    <a:pt x="39" y="75"/>
                    <a:pt x="40" y="76"/>
                    <a:pt x="44" y="76"/>
                  </a:cubicBezTo>
                  <a:cubicBezTo>
                    <a:pt x="47" y="76"/>
                    <a:pt x="44" y="70"/>
                    <a:pt x="47" y="69"/>
                  </a:cubicBezTo>
                  <a:cubicBezTo>
                    <a:pt x="50" y="68"/>
                    <a:pt x="58" y="72"/>
                    <a:pt x="61" y="72"/>
                  </a:cubicBezTo>
                  <a:cubicBezTo>
                    <a:pt x="63" y="72"/>
                    <a:pt x="69" y="72"/>
                    <a:pt x="69" y="72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9" y="72"/>
                    <a:pt x="69" y="73"/>
                    <a:pt x="69" y="73"/>
                  </a:cubicBezTo>
                  <a:cubicBezTo>
                    <a:pt x="69" y="76"/>
                    <a:pt x="76" y="77"/>
                    <a:pt x="77" y="78"/>
                  </a:cubicBezTo>
                  <a:cubicBezTo>
                    <a:pt x="77" y="78"/>
                    <a:pt x="82" y="79"/>
                    <a:pt x="88" y="79"/>
                  </a:cubicBezTo>
                  <a:cubicBezTo>
                    <a:pt x="94" y="80"/>
                    <a:pt x="100" y="81"/>
                    <a:pt x="102" y="82"/>
                  </a:cubicBezTo>
                  <a:cubicBezTo>
                    <a:pt x="104" y="83"/>
                    <a:pt x="107" y="82"/>
                    <a:pt x="110" y="81"/>
                  </a:cubicBezTo>
                  <a:cubicBezTo>
                    <a:pt x="112" y="79"/>
                    <a:pt x="115" y="80"/>
                    <a:pt x="121" y="76"/>
                  </a:cubicBezTo>
                  <a:cubicBezTo>
                    <a:pt x="126" y="72"/>
                    <a:pt x="130" y="71"/>
                    <a:pt x="135" y="72"/>
                  </a:cubicBezTo>
                  <a:cubicBezTo>
                    <a:pt x="140" y="72"/>
                    <a:pt x="141" y="73"/>
                    <a:pt x="147" y="75"/>
                  </a:cubicBezTo>
                  <a:cubicBezTo>
                    <a:pt x="152" y="77"/>
                    <a:pt x="152" y="75"/>
                    <a:pt x="155" y="79"/>
                  </a:cubicBezTo>
                  <a:cubicBezTo>
                    <a:pt x="159" y="83"/>
                    <a:pt x="164" y="92"/>
                    <a:pt x="165" y="94"/>
                  </a:cubicBezTo>
                  <a:cubicBezTo>
                    <a:pt x="167" y="96"/>
                    <a:pt x="169" y="99"/>
                    <a:pt x="169" y="101"/>
                  </a:cubicBezTo>
                  <a:cubicBezTo>
                    <a:pt x="170" y="103"/>
                    <a:pt x="173" y="106"/>
                    <a:pt x="175" y="109"/>
                  </a:cubicBezTo>
                  <a:cubicBezTo>
                    <a:pt x="179" y="106"/>
                    <a:pt x="178" y="103"/>
                    <a:pt x="183" y="102"/>
                  </a:cubicBezTo>
                  <a:cubicBezTo>
                    <a:pt x="187" y="101"/>
                    <a:pt x="188" y="101"/>
                    <a:pt x="190" y="104"/>
                  </a:cubicBezTo>
                  <a:cubicBezTo>
                    <a:pt x="192" y="107"/>
                    <a:pt x="192" y="109"/>
                    <a:pt x="196" y="109"/>
                  </a:cubicBezTo>
                  <a:cubicBezTo>
                    <a:pt x="200" y="109"/>
                    <a:pt x="203" y="112"/>
                    <a:pt x="208" y="111"/>
                  </a:cubicBezTo>
                  <a:cubicBezTo>
                    <a:pt x="213" y="110"/>
                    <a:pt x="219" y="110"/>
                    <a:pt x="219" y="111"/>
                  </a:cubicBezTo>
                  <a:cubicBezTo>
                    <a:pt x="219" y="112"/>
                    <a:pt x="207" y="118"/>
                    <a:pt x="205" y="119"/>
                  </a:cubicBezTo>
                  <a:cubicBezTo>
                    <a:pt x="203" y="120"/>
                    <a:pt x="202" y="121"/>
                    <a:pt x="205" y="122"/>
                  </a:cubicBezTo>
                  <a:cubicBezTo>
                    <a:pt x="208" y="123"/>
                    <a:pt x="215" y="124"/>
                    <a:pt x="215" y="127"/>
                  </a:cubicBezTo>
                  <a:cubicBezTo>
                    <a:pt x="215" y="129"/>
                    <a:pt x="211" y="132"/>
                    <a:pt x="213" y="134"/>
                  </a:cubicBezTo>
                  <a:cubicBezTo>
                    <a:pt x="215" y="136"/>
                    <a:pt x="218" y="138"/>
                    <a:pt x="221" y="138"/>
                  </a:cubicBezTo>
                  <a:cubicBezTo>
                    <a:pt x="223" y="137"/>
                    <a:pt x="227" y="133"/>
                    <a:pt x="230" y="132"/>
                  </a:cubicBezTo>
                  <a:cubicBezTo>
                    <a:pt x="233" y="131"/>
                    <a:pt x="238" y="127"/>
                    <a:pt x="243" y="127"/>
                  </a:cubicBezTo>
                  <a:cubicBezTo>
                    <a:pt x="247" y="127"/>
                    <a:pt x="253" y="128"/>
                    <a:pt x="255" y="126"/>
                  </a:cubicBezTo>
                  <a:cubicBezTo>
                    <a:pt x="257" y="125"/>
                    <a:pt x="258" y="125"/>
                    <a:pt x="257" y="124"/>
                  </a:cubicBezTo>
                  <a:cubicBezTo>
                    <a:pt x="256" y="123"/>
                    <a:pt x="261" y="122"/>
                    <a:pt x="259" y="122"/>
                  </a:cubicBezTo>
                  <a:cubicBezTo>
                    <a:pt x="257" y="121"/>
                    <a:pt x="251" y="121"/>
                    <a:pt x="249" y="121"/>
                  </a:cubicBezTo>
                  <a:cubicBezTo>
                    <a:pt x="247" y="121"/>
                    <a:pt x="241" y="125"/>
                    <a:pt x="237" y="122"/>
                  </a:cubicBezTo>
                  <a:cubicBezTo>
                    <a:pt x="234" y="118"/>
                    <a:pt x="232" y="116"/>
                    <a:pt x="233" y="113"/>
                  </a:cubicBezTo>
                  <a:cubicBezTo>
                    <a:pt x="235" y="110"/>
                    <a:pt x="241" y="105"/>
                    <a:pt x="243" y="103"/>
                  </a:cubicBezTo>
                  <a:cubicBezTo>
                    <a:pt x="246" y="101"/>
                    <a:pt x="255" y="101"/>
                    <a:pt x="260" y="99"/>
                  </a:cubicBezTo>
                  <a:cubicBezTo>
                    <a:pt x="264" y="96"/>
                    <a:pt x="268" y="94"/>
                    <a:pt x="275" y="94"/>
                  </a:cubicBezTo>
                  <a:cubicBezTo>
                    <a:pt x="276" y="90"/>
                    <a:pt x="278" y="85"/>
                    <a:pt x="283" y="83"/>
                  </a:cubicBezTo>
                  <a:cubicBezTo>
                    <a:pt x="289" y="80"/>
                    <a:pt x="295" y="83"/>
                    <a:pt x="296" y="80"/>
                  </a:cubicBezTo>
                  <a:cubicBezTo>
                    <a:pt x="297" y="77"/>
                    <a:pt x="300" y="76"/>
                    <a:pt x="298" y="73"/>
                  </a:cubicBezTo>
                  <a:cubicBezTo>
                    <a:pt x="296" y="70"/>
                    <a:pt x="293" y="69"/>
                    <a:pt x="296" y="68"/>
                  </a:cubicBezTo>
                  <a:cubicBezTo>
                    <a:pt x="298" y="66"/>
                    <a:pt x="303" y="68"/>
                    <a:pt x="301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" name="正方形/長方形 678"/>
            <p:cNvSpPr/>
            <p:nvPr/>
          </p:nvSpPr>
          <p:spPr>
            <a:xfrm>
              <a:off x="592016" y="2768601"/>
              <a:ext cx="146538" cy="10636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161" name="Freeform 463"/>
            <p:cNvSpPr>
              <a:spLocks/>
            </p:cNvSpPr>
            <p:nvPr/>
          </p:nvSpPr>
          <p:spPr bwMode="auto">
            <a:xfrm>
              <a:off x="681405" y="2987676"/>
              <a:ext cx="30773" cy="603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0 h 30"/>
                <a:gd name="T4" fmla="*/ 2147483647 w 22"/>
                <a:gd name="T5" fmla="*/ 2147483647 h 30"/>
                <a:gd name="T6" fmla="*/ 2147483647 w 22"/>
                <a:gd name="T7" fmla="*/ 2147483647 h 30"/>
                <a:gd name="T8" fmla="*/ 0 w 22"/>
                <a:gd name="T9" fmla="*/ 2147483647 h 30"/>
                <a:gd name="T10" fmla="*/ 2147483647 w 22"/>
                <a:gd name="T11" fmla="*/ 2147483647 h 30"/>
                <a:gd name="T12" fmla="*/ 2147483647 w 22"/>
                <a:gd name="T13" fmla="*/ 2147483647 h 30"/>
                <a:gd name="T14" fmla="*/ 2147483647 w 22"/>
                <a:gd name="T15" fmla="*/ 2147483647 h 30"/>
                <a:gd name="T16" fmla="*/ 2147483647 w 22"/>
                <a:gd name="T17" fmla="*/ 2147483647 h 30"/>
                <a:gd name="T18" fmla="*/ 2147483647 w 22"/>
                <a:gd name="T19" fmla="*/ 214748364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0"/>
                <a:gd name="T32" fmla="*/ 22 w 22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0">
                  <a:moveTo>
                    <a:pt x="17" y="5"/>
                  </a:moveTo>
                  <a:cubicBezTo>
                    <a:pt x="15" y="3"/>
                    <a:pt x="13" y="1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5"/>
                    <a:pt x="2" y="5"/>
                    <a:pt x="2" y="10"/>
                  </a:cubicBezTo>
                  <a:cubicBezTo>
                    <a:pt x="1" y="13"/>
                    <a:pt x="1" y="17"/>
                    <a:pt x="0" y="21"/>
                  </a:cubicBezTo>
                  <a:cubicBezTo>
                    <a:pt x="2" y="22"/>
                    <a:pt x="3" y="23"/>
                    <a:pt x="4" y="24"/>
                  </a:cubicBezTo>
                  <a:cubicBezTo>
                    <a:pt x="7" y="27"/>
                    <a:pt x="10" y="28"/>
                    <a:pt x="12" y="30"/>
                  </a:cubicBezTo>
                  <a:cubicBezTo>
                    <a:pt x="12" y="25"/>
                    <a:pt x="13" y="19"/>
                    <a:pt x="16" y="19"/>
                  </a:cubicBezTo>
                  <a:cubicBezTo>
                    <a:pt x="18" y="19"/>
                    <a:pt x="19" y="19"/>
                    <a:pt x="21" y="20"/>
                  </a:cubicBezTo>
                  <a:cubicBezTo>
                    <a:pt x="22" y="15"/>
                    <a:pt x="20" y="10"/>
                    <a:pt x="17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2" name="Freeform 464"/>
            <p:cNvSpPr>
              <a:spLocks/>
            </p:cNvSpPr>
            <p:nvPr/>
          </p:nvSpPr>
          <p:spPr bwMode="auto">
            <a:xfrm>
              <a:off x="687266" y="2906714"/>
              <a:ext cx="73269" cy="134937"/>
            </a:xfrm>
            <a:custGeom>
              <a:avLst/>
              <a:gdLst>
                <a:gd name="T0" fmla="*/ 2147483647 w 54"/>
                <a:gd name="T1" fmla="*/ 2147483647 h 68"/>
                <a:gd name="T2" fmla="*/ 2147483647 w 54"/>
                <a:gd name="T3" fmla="*/ 2147483647 h 68"/>
                <a:gd name="T4" fmla="*/ 2147483647 w 54"/>
                <a:gd name="T5" fmla="*/ 2147483647 h 68"/>
                <a:gd name="T6" fmla="*/ 2147483647 w 54"/>
                <a:gd name="T7" fmla="*/ 2147483647 h 68"/>
                <a:gd name="T8" fmla="*/ 2147483647 w 54"/>
                <a:gd name="T9" fmla="*/ 2147483647 h 68"/>
                <a:gd name="T10" fmla="*/ 2147483647 w 54"/>
                <a:gd name="T11" fmla="*/ 2147483647 h 68"/>
                <a:gd name="T12" fmla="*/ 0 w 54"/>
                <a:gd name="T13" fmla="*/ 2147483647 h 68"/>
                <a:gd name="T14" fmla="*/ 2147483647 w 54"/>
                <a:gd name="T15" fmla="*/ 2147483647 h 68"/>
                <a:gd name="T16" fmla="*/ 2147483647 w 54"/>
                <a:gd name="T17" fmla="*/ 2147483647 h 68"/>
                <a:gd name="T18" fmla="*/ 2147483647 w 54"/>
                <a:gd name="T19" fmla="*/ 2147483647 h 68"/>
                <a:gd name="T20" fmla="*/ 2147483647 w 54"/>
                <a:gd name="T21" fmla="*/ 2147483647 h 68"/>
                <a:gd name="T22" fmla="*/ 2147483647 w 54"/>
                <a:gd name="T23" fmla="*/ 2147483647 h 68"/>
                <a:gd name="T24" fmla="*/ 2147483647 w 54"/>
                <a:gd name="T25" fmla="*/ 2147483647 h 68"/>
                <a:gd name="T26" fmla="*/ 2147483647 w 54"/>
                <a:gd name="T27" fmla="*/ 2147483647 h 68"/>
                <a:gd name="T28" fmla="*/ 2147483647 w 54"/>
                <a:gd name="T29" fmla="*/ 2147483647 h 68"/>
                <a:gd name="T30" fmla="*/ 2147483647 w 54"/>
                <a:gd name="T31" fmla="*/ 2147483647 h 68"/>
                <a:gd name="T32" fmla="*/ 2147483647 w 54"/>
                <a:gd name="T33" fmla="*/ 2147483647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4"/>
                <a:gd name="T52" fmla="*/ 0 h 68"/>
                <a:gd name="T53" fmla="*/ 54 w 54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4" h="68">
                  <a:moveTo>
                    <a:pt x="46" y="42"/>
                  </a:moveTo>
                  <a:cubicBezTo>
                    <a:pt x="44" y="39"/>
                    <a:pt x="47" y="34"/>
                    <a:pt x="48" y="30"/>
                  </a:cubicBezTo>
                  <a:cubicBezTo>
                    <a:pt x="49" y="27"/>
                    <a:pt x="38" y="27"/>
                    <a:pt x="34" y="26"/>
                  </a:cubicBezTo>
                  <a:cubicBezTo>
                    <a:pt x="30" y="25"/>
                    <a:pt x="32" y="18"/>
                    <a:pt x="30" y="17"/>
                  </a:cubicBezTo>
                  <a:cubicBezTo>
                    <a:pt x="27" y="16"/>
                    <a:pt x="26" y="15"/>
                    <a:pt x="26" y="12"/>
                  </a:cubicBezTo>
                  <a:cubicBezTo>
                    <a:pt x="26" y="8"/>
                    <a:pt x="22" y="8"/>
                    <a:pt x="20" y="4"/>
                  </a:cubicBezTo>
                  <a:cubicBezTo>
                    <a:pt x="11" y="0"/>
                    <a:pt x="0" y="6"/>
                    <a:pt x="0" y="6"/>
                  </a:cubicBezTo>
                  <a:cubicBezTo>
                    <a:pt x="0" y="6"/>
                    <a:pt x="4" y="17"/>
                    <a:pt x="5" y="23"/>
                  </a:cubicBezTo>
                  <a:cubicBezTo>
                    <a:pt x="7" y="28"/>
                    <a:pt x="7" y="37"/>
                    <a:pt x="7" y="41"/>
                  </a:cubicBezTo>
                  <a:cubicBezTo>
                    <a:pt x="8" y="42"/>
                    <a:pt x="10" y="44"/>
                    <a:pt x="12" y="46"/>
                  </a:cubicBezTo>
                  <a:cubicBezTo>
                    <a:pt x="15" y="51"/>
                    <a:pt x="17" y="56"/>
                    <a:pt x="16" y="61"/>
                  </a:cubicBezTo>
                  <a:cubicBezTo>
                    <a:pt x="20" y="64"/>
                    <a:pt x="23" y="68"/>
                    <a:pt x="23" y="68"/>
                  </a:cubicBezTo>
                  <a:cubicBezTo>
                    <a:pt x="31" y="65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6" y="61"/>
                    <a:pt x="46" y="60"/>
                    <a:pt x="46" y="59"/>
                  </a:cubicBezTo>
                  <a:cubicBezTo>
                    <a:pt x="45" y="55"/>
                    <a:pt x="49" y="53"/>
                    <a:pt x="51" y="51"/>
                  </a:cubicBezTo>
                  <a:cubicBezTo>
                    <a:pt x="54" y="48"/>
                    <a:pt x="47" y="46"/>
                    <a:pt x="46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3" name="Freeform 465"/>
            <p:cNvSpPr>
              <a:spLocks/>
            </p:cNvSpPr>
            <p:nvPr/>
          </p:nvSpPr>
          <p:spPr bwMode="auto">
            <a:xfrm>
              <a:off x="2346081" y="4505325"/>
              <a:ext cx="732692" cy="806450"/>
            </a:xfrm>
            <a:custGeom>
              <a:avLst/>
              <a:gdLst>
                <a:gd name="T0" fmla="*/ 2147483647 w 536"/>
                <a:gd name="T1" fmla="*/ 2147483647 h 404"/>
                <a:gd name="T2" fmla="*/ 2147483647 w 536"/>
                <a:gd name="T3" fmla="*/ 2147483647 h 404"/>
                <a:gd name="T4" fmla="*/ 2147483647 w 536"/>
                <a:gd name="T5" fmla="*/ 2147483647 h 404"/>
                <a:gd name="T6" fmla="*/ 2147483647 w 536"/>
                <a:gd name="T7" fmla="*/ 2147483647 h 404"/>
                <a:gd name="T8" fmla="*/ 2147483647 w 536"/>
                <a:gd name="T9" fmla="*/ 2147483647 h 404"/>
                <a:gd name="T10" fmla="*/ 2147483647 w 536"/>
                <a:gd name="T11" fmla="*/ 2147483647 h 404"/>
                <a:gd name="T12" fmla="*/ 2147483647 w 536"/>
                <a:gd name="T13" fmla="*/ 2147483647 h 404"/>
                <a:gd name="T14" fmla="*/ 2147483647 w 536"/>
                <a:gd name="T15" fmla="*/ 2147483647 h 404"/>
                <a:gd name="T16" fmla="*/ 2147483647 w 536"/>
                <a:gd name="T17" fmla="*/ 2147483647 h 404"/>
                <a:gd name="T18" fmla="*/ 2147483647 w 536"/>
                <a:gd name="T19" fmla="*/ 2147483647 h 404"/>
                <a:gd name="T20" fmla="*/ 2147483647 w 536"/>
                <a:gd name="T21" fmla="*/ 2147483647 h 404"/>
                <a:gd name="T22" fmla="*/ 2147483647 w 536"/>
                <a:gd name="T23" fmla="*/ 2147483647 h 404"/>
                <a:gd name="T24" fmla="*/ 2147483647 w 536"/>
                <a:gd name="T25" fmla="*/ 2147483647 h 404"/>
                <a:gd name="T26" fmla="*/ 2147483647 w 536"/>
                <a:gd name="T27" fmla="*/ 2147483647 h 404"/>
                <a:gd name="T28" fmla="*/ 2147483647 w 536"/>
                <a:gd name="T29" fmla="*/ 2147483647 h 404"/>
                <a:gd name="T30" fmla="*/ 2147483647 w 536"/>
                <a:gd name="T31" fmla="*/ 2147483647 h 404"/>
                <a:gd name="T32" fmla="*/ 2147483647 w 536"/>
                <a:gd name="T33" fmla="*/ 2147483647 h 404"/>
                <a:gd name="T34" fmla="*/ 2147483647 w 536"/>
                <a:gd name="T35" fmla="*/ 2147483647 h 404"/>
                <a:gd name="T36" fmla="*/ 2147483647 w 536"/>
                <a:gd name="T37" fmla="*/ 2147483647 h 404"/>
                <a:gd name="T38" fmla="*/ 2147483647 w 536"/>
                <a:gd name="T39" fmla="*/ 2147483647 h 404"/>
                <a:gd name="T40" fmla="*/ 0 w 536"/>
                <a:gd name="T41" fmla="*/ 2147483647 h 404"/>
                <a:gd name="T42" fmla="*/ 2147483647 w 536"/>
                <a:gd name="T43" fmla="*/ 2147483647 h 404"/>
                <a:gd name="T44" fmla="*/ 2147483647 w 536"/>
                <a:gd name="T45" fmla="*/ 2147483647 h 404"/>
                <a:gd name="T46" fmla="*/ 2147483647 w 536"/>
                <a:gd name="T47" fmla="*/ 2147483647 h 404"/>
                <a:gd name="T48" fmla="*/ 2147483647 w 536"/>
                <a:gd name="T49" fmla="*/ 2147483647 h 404"/>
                <a:gd name="T50" fmla="*/ 2147483647 w 536"/>
                <a:gd name="T51" fmla="*/ 2147483647 h 404"/>
                <a:gd name="T52" fmla="*/ 2147483647 w 536"/>
                <a:gd name="T53" fmla="*/ 2147483647 h 404"/>
                <a:gd name="T54" fmla="*/ 2147483647 w 536"/>
                <a:gd name="T55" fmla="*/ 2147483647 h 404"/>
                <a:gd name="T56" fmla="*/ 2147483647 w 536"/>
                <a:gd name="T57" fmla="*/ 2147483647 h 404"/>
                <a:gd name="T58" fmla="*/ 2147483647 w 536"/>
                <a:gd name="T59" fmla="*/ 2147483647 h 404"/>
                <a:gd name="T60" fmla="*/ 2147483647 w 536"/>
                <a:gd name="T61" fmla="*/ 2147483647 h 404"/>
                <a:gd name="T62" fmla="*/ 2147483647 w 536"/>
                <a:gd name="T63" fmla="*/ 2147483647 h 404"/>
                <a:gd name="T64" fmla="*/ 2147483647 w 536"/>
                <a:gd name="T65" fmla="*/ 2147483647 h 404"/>
                <a:gd name="T66" fmla="*/ 2147483647 w 536"/>
                <a:gd name="T67" fmla="*/ 2147483647 h 404"/>
                <a:gd name="T68" fmla="*/ 2147483647 w 536"/>
                <a:gd name="T69" fmla="*/ 2147483647 h 404"/>
                <a:gd name="T70" fmla="*/ 2147483647 w 536"/>
                <a:gd name="T71" fmla="*/ 2147483647 h 404"/>
                <a:gd name="T72" fmla="*/ 2147483647 w 536"/>
                <a:gd name="T73" fmla="*/ 2147483647 h 404"/>
                <a:gd name="T74" fmla="*/ 2147483647 w 536"/>
                <a:gd name="T75" fmla="*/ 2147483647 h 404"/>
                <a:gd name="T76" fmla="*/ 2147483647 w 536"/>
                <a:gd name="T77" fmla="*/ 2147483647 h 404"/>
                <a:gd name="T78" fmla="*/ 2147483647 w 536"/>
                <a:gd name="T79" fmla="*/ 2147483647 h 404"/>
                <a:gd name="T80" fmla="*/ 2147483647 w 536"/>
                <a:gd name="T81" fmla="*/ 2147483647 h 404"/>
                <a:gd name="T82" fmla="*/ 2147483647 w 536"/>
                <a:gd name="T83" fmla="*/ 2147483647 h 404"/>
                <a:gd name="T84" fmla="*/ 2147483647 w 536"/>
                <a:gd name="T85" fmla="*/ 2147483647 h 404"/>
                <a:gd name="T86" fmla="*/ 2147483647 w 536"/>
                <a:gd name="T87" fmla="*/ 2147483647 h 404"/>
                <a:gd name="T88" fmla="*/ 2147483647 w 536"/>
                <a:gd name="T89" fmla="*/ 2147483647 h 404"/>
                <a:gd name="T90" fmla="*/ 2147483647 w 536"/>
                <a:gd name="T91" fmla="*/ 2147483647 h 404"/>
                <a:gd name="T92" fmla="*/ 2147483647 w 536"/>
                <a:gd name="T93" fmla="*/ 2147483647 h 404"/>
                <a:gd name="T94" fmla="*/ 2147483647 w 536"/>
                <a:gd name="T95" fmla="*/ 2147483647 h 404"/>
                <a:gd name="T96" fmla="*/ 2147483647 w 536"/>
                <a:gd name="T97" fmla="*/ 2147483647 h 404"/>
                <a:gd name="T98" fmla="*/ 2147483647 w 536"/>
                <a:gd name="T99" fmla="*/ 2147483647 h 404"/>
                <a:gd name="T100" fmla="*/ 2147483647 w 536"/>
                <a:gd name="T101" fmla="*/ 2147483647 h 404"/>
                <a:gd name="T102" fmla="*/ 2147483647 w 536"/>
                <a:gd name="T103" fmla="*/ 2147483647 h 404"/>
                <a:gd name="T104" fmla="*/ 2147483647 w 536"/>
                <a:gd name="T105" fmla="*/ 2147483647 h 404"/>
                <a:gd name="T106" fmla="*/ 2147483647 w 536"/>
                <a:gd name="T107" fmla="*/ 2147483647 h 404"/>
                <a:gd name="T108" fmla="*/ 2147483647 w 536"/>
                <a:gd name="T109" fmla="*/ 2147483647 h 404"/>
                <a:gd name="T110" fmla="*/ 2147483647 w 536"/>
                <a:gd name="T111" fmla="*/ 2147483647 h 404"/>
                <a:gd name="T112" fmla="*/ 2147483647 w 536"/>
                <a:gd name="T113" fmla="*/ 2147483647 h 404"/>
                <a:gd name="T114" fmla="*/ 2147483647 w 536"/>
                <a:gd name="T115" fmla="*/ 2147483647 h 404"/>
                <a:gd name="T116" fmla="*/ 2147483647 w 536"/>
                <a:gd name="T117" fmla="*/ 2147483647 h 404"/>
                <a:gd name="T118" fmla="*/ 2147483647 w 536"/>
                <a:gd name="T119" fmla="*/ 2147483647 h 404"/>
                <a:gd name="T120" fmla="*/ 2147483647 w 536"/>
                <a:gd name="T121" fmla="*/ 2147483647 h 404"/>
                <a:gd name="T122" fmla="*/ 2147483647 w 536"/>
                <a:gd name="T123" fmla="*/ 2147483647 h 404"/>
                <a:gd name="T124" fmla="*/ 2147483647 w 536"/>
                <a:gd name="T125" fmla="*/ 2147483647 h 4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6"/>
                <a:gd name="T190" fmla="*/ 0 h 404"/>
                <a:gd name="T191" fmla="*/ 536 w 536"/>
                <a:gd name="T192" fmla="*/ 404 h 4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6" h="404">
                  <a:moveTo>
                    <a:pt x="266" y="14"/>
                  </a:moveTo>
                  <a:cubicBezTo>
                    <a:pt x="261" y="13"/>
                    <a:pt x="261" y="11"/>
                    <a:pt x="259" y="9"/>
                  </a:cubicBezTo>
                  <a:cubicBezTo>
                    <a:pt x="256" y="8"/>
                    <a:pt x="250" y="5"/>
                    <a:pt x="250" y="7"/>
                  </a:cubicBezTo>
                  <a:cubicBezTo>
                    <a:pt x="249" y="8"/>
                    <a:pt x="251" y="10"/>
                    <a:pt x="254" y="11"/>
                  </a:cubicBezTo>
                  <a:cubicBezTo>
                    <a:pt x="257" y="12"/>
                    <a:pt x="258" y="9"/>
                    <a:pt x="258" y="14"/>
                  </a:cubicBezTo>
                  <a:cubicBezTo>
                    <a:pt x="258" y="19"/>
                    <a:pt x="262" y="20"/>
                    <a:pt x="258" y="21"/>
                  </a:cubicBezTo>
                  <a:cubicBezTo>
                    <a:pt x="254" y="22"/>
                    <a:pt x="247" y="23"/>
                    <a:pt x="244" y="22"/>
                  </a:cubicBezTo>
                  <a:cubicBezTo>
                    <a:pt x="242" y="20"/>
                    <a:pt x="242" y="21"/>
                    <a:pt x="240" y="22"/>
                  </a:cubicBezTo>
                  <a:cubicBezTo>
                    <a:pt x="238" y="24"/>
                    <a:pt x="235" y="23"/>
                    <a:pt x="233" y="24"/>
                  </a:cubicBezTo>
                  <a:cubicBezTo>
                    <a:pt x="232" y="25"/>
                    <a:pt x="231" y="29"/>
                    <a:pt x="229" y="31"/>
                  </a:cubicBezTo>
                  <a:cubicBezTo>
                    <a:pt x="227" y="33"/>
                    <a:pt x="227" y="36"/>
                    <a:pt x="225" y="37"/>
                  </a:cubicBezTo>
                  <a:cubicBezTo>
                    <a:pt x="224" y="38"/>
                    <a:pt x="223" y="42"/>
                    <a:pt x="221" y="45"/>
                  </a:cubicBezTo>
                  <a:cubicBezTo>
                    <a:pt x="219" y="48"/>
                    <a:pt x="218" y="48"/>
                    <a:pt x="218" y="50"/>
                  </a:cubicBezTo>
                  <a:cubicBezTo>
                    <a:pt x="218" y="52"/>
                    <a:pt x="222" y="55"/>
                    <a:pt x="221" y="57"/>
                  </a:cubicBezTo>
                  <a:cubicBezTo>
                    <a:pt x="220" y="59"/>
                    <a:pt x="220" y="60"/>
                    <a:pt x="217" y="58"/>
                  </a:cubicBezTo>
                  <a:cubicBezTo>
                    <a:pt x="213" y="56"/>
                    <a:pt x="207" y="56"/>
                    <a:pt x="206" y="57"/>
                  </a:cubicBezTo>
                  <a:cubicBezTo>
                    <a:pt x="204" y="58"/>
                    <a:pt x="200" y="67"/>
                    <a:pt x="200" y="64"/>
                  </a:cubicBezTo>
                  <a:cubicBezTo>
                    <a:pt x="200" y="61"/>
                    <a:pt x="197" y="52"/>
                    <a:pt x="194" y="48"/>
                  </a:cubicBezTo>
                  <a:cubicBezTo>
                    <a:pt x="191" y="45"/>
                    <a:pt x="189" y="46"/>
                    <a:pt x="187" y="44"/>
                  </a:cubicBezTo>
                  <a:cubicBezTo>
                    <a:pt x="185" y="42"/>
                    <a:pt x="186" y="39"/>
                    <a:pt x="184" y="41"/>
                  </a:cubicBezTo>
                  <a:cubicBezTo>
                    <a:pt x="183" y="43"/>
                    <a:pt x="184" y="46"/>
                    <a:pt x="181" y="46"/>
                  </a:cubicBezTo>
                  <a:cubicBezTo>
                    <a:pt x="178" y="46"/>
                    <a:pt x="176" y="43"/>
                    <a:pt x="175" y="46"/>
                  </a:cubicBezTo>
                  <a:cubicBezTo>
                    <a:pt x="173" y="50"/>
                    <a:pt x="174" y="53"/>
                    <a:pt x="171" y="53"/>
                  </a:cubicBezTo>
                  <a:cubicBezTo>
                    <a:pt x="169" y="52"/>
                    <a:pt x="169" y="51"/>
                    <a:pt x="168" y="50"/>
                  </a:cubicBezTo>
                  <a:cubicBezTo>
                    <a:pt x="168" y="49"/>
                    <a:pt x="166" y="52"/>
                    <a:pt x="165" y="53"/>
                  </a:cubicBezTo>
                  <a:cubicBezTo>
                    <a:pt x="164" y="53"/>
                    <a:pt x="163" y="51"/>
                    <a:pt x="162" y="53"/>
                  </a:cubicBezTo>
                  <a:cubicBezTo>
                    <a:pt x="160" y="55"/>
                    <a:pt x="159" y="58"/>
                    <a:pt x="161" y="58"/>
                  </a:cubicBezTo>
                  <a:cubicBezTo>
                    <a:pt x="163" y="58"/>
                    <a:pt x="164" y="60"/>
                    <a:pt x="161" y="60"/>
                  </a:cubicBezTo>
                  <a:cubicBezTo>
                    <a:pt x="158" y="60"/>
                    <a:pt x="156" y="61"/>
                    <a:pt x="158" y="62"/>
                  </a:cubicBezTo>
                  <a:cubicBezTo>
                    <a:pt x="159" y="63"/>
                    <a:pt x="161" y="64"/>
                    <a:pt x="158" y="64"/>
                  </a:cubicBezTo>
                  <a:cubicBezTo>
                    <a:pt x="155" y="64"/>
                    <a:pt x="154" y="66"/>
                    <a:pt x="154" y="68"/>
                  </a:cubicBezTo>
                  <a:cubicBezTo>
                    <a:pt x="154" y="70"/>
                    <a:pt x="153" y="75"/>
                    <a:pt x="155" y="75"/>
                  </a:cubicBezTo>
                  <a:cubicBezTo>
                    <a:pt x="158" y="75"/>
                    <a:pt x="159" y="78"/>
                    <a:pt x="155" y="78"/>
                  </a:cubicBezTo>
                  <a:cubicBezTo>
                    <a:pt x="151" y="78"/>
                    <a:pt x="143" y="76"/>
                    <a:pt x="142" y="75"/>
                  </a:cubicBezTo>
                  <a:cubicBezTo>
                    <a:pt x="140" y="74"/>
                    <a:pt x="137" y="79"/>
                    <a:pt x="139" y="81"/>
                  </a:cubicBezTo>
                  <a:cubicBezTo>
                    <a:pt x="141" y="82"/>
                    <a:pt x="144" y="83"/>
                    <a:pt x="144" y="85"/>
                  </a:cubicBezTo>
                  <a:cubicBezTo>
                    <a:pt x="144" y="88"/>
                    <a:pt x="143" y="89"/>
                    <a:pt x="142" y="88"/>
                  </a:cubicBezTo>
                  <a:cubicBezTo>
                    <a:pt x="141" y="86"/>
                    <a:pt x="140" y="89"/>
                    <a:pt x="140" y="90"/>
                  </a:cubicBezTo>
                  <a:cubicBezTo>
                    <a:pt x="140" y="92"/>
                    <a:pt x="137" y="90"/>
                    <a:pt x="136" y="88"/>
                  </a:cubicBezTo>
                  <a:cubicBezTo>
                    <a:pt x="135" y="86"/>
                    <a:pt x="134" y="79"/>
                    <a:pt x="132" y="79"/>
                  </a:cubicBezTo>
                  <a:cubicBezTo>
                    <a:pt x="130" y="79"/>
                    <a:pt x="125" y="84"/>
                    <a:pt x="124" y="88"/>
                  </a:cubicBezTo>
                  <a:cubicBezTo>
                    <a:pt x="122" y="92"/>
                    <a:pt x="121" y="96"/>
                    <a:pt x="122" y="97"/>
                  </a:cubicBezTo>
                  <a:cubicBezTo>
                    <a:pt x="122" y="99"/>
                    <a:pt x="124" y="101"/>
                    <a:pt x="122" y="102"/>
                  </a:cubicBezTo>
                  <a:cubicBezTo>
                    <a:pt x="121" y="103"/>
                    <a:pt x="115" y="110"/>
                    <a:pt x="112" y="114"/>
                  </a:cubicBezTo>
                  <a:cubicBezTo>
                    <a:pt x="109" y="118"/>
                    <a:pt x="101" y="123"/>
                    <a:pt x="95" y="124"/>
                  </a:cubicBezTo>
                  <a:cubicBezTo>
                    <a:pt x="90" y="125"/>
                    <a:pt x="83" y="125"/>
                    <a:pt x="80" y="126"/>
                  </a:cubicBezTo>
                  <a:cubicBezTo>
                    <a:pt x="78" y="127"/>
                    <a:pt x="79" y="128"/>
                    <a:pt x="75" y="130"/>
                  </a:cubicBezTo>
                  <a:cubicBezTo>
                    <a:pt x="72" y="131"/>
                    <a:pt x="65" y="132"/>
                    <a:pt x="62" y="134"/>
                  </a:cubicBezTo>
                  <a:cubicBezTo>
                    <a:pt x="60" y="135"/>
                    <a:pt x="60" y="135"/>
                    <a:pt x="57" y="135"/>
                  </a:cubicBezTo>
                  <a:cubicBezTo>
                    <a:pt x="54" y="135"/>
                    <a:pt x="43" y="138"/>
                    <a:pt x="39" y="142"/>
                  </a:cubicBezTo>
                  <a:cubicBezTo>
                    <a:pt x="36" y="145"/>
                    <a:pt x="32" y="148"/>
                    <a:pt x="29" y="148"/>
                  </a:cubicBezTo>
                  <a:cubicBezTo>
                    <a:pt x="26" y="148"/>
                    <a:pt x="21" y="152"/>
                    <a:pt x="20" y="155"/>
                  </a:cubicBezTo>
                  <a:cubicBezTo>
                    <a:pt x="19" y="158"/>
                    <a:pt x="19" y="163"/>
                    <a:pt x="18" y="159"/>
                  </a:cubicBezTo>
                  <a:cubicBezTo>
                    <a:pt x="16" y="156"/>
                    <a:pt x="18" y="148"/>
                    <a:pt x="16" y="151"/>
                  </a:cubicBezTo>
                  <a:cubicBezTo>
                    <a:pt x="13" y="154"/>
                    <a:pt x="11" y="161"/>
                    <a:pt x="11" y="164"/>
                  </a:cubicBezTo>
                  <a:cubicBezTo>
                    <a:pt x="11" y="166"/>
                    <a:pt x="13" y="166"/>
                    <a:pt x="11" y="169"/>
                  </a:cubicBezTo>
                  <a:cubicBezTo>
                    <a:pt x="9" y="173"/>
                    <a:pt x="8" y="179"/>
                    <a:pt x="8" y="183"/>
                  </a:cubicBezTo>
                  <a:cubicBezTo>
                    <a:pt x="8" y="188"/>
                    <a:pt x="13" y="196"/>
                    <a:pt x="14" y="201"/>
                  </a:cubicBezTo>
                  <a:cubicBezTo>
                    <a:pt x="16" y="206"/>
                    <a:pt x="18" y="216"/>
                    <a:pt x="15" y="214"/>
                  </a:cubicBezTo>
                  <a:cubicBezTo>
                    <a:pt x="13" y="212"/>
                    <a:pt x="8" y="203"/>
                    <a:pt x="8" y="205"/>
                  </a:cubicBezTo>
                  <a:cubicBezTo>
                    <a:pt x="8" y="206"/>
                    <a:pt x="12" y="213"/>
                    <a:pt x="12" y="214"/>
                  </a:cubicBezTo>
                  <a:cubicBezTo>
                    <a:pt x="12" y="215"/>
                    <a:pt x="10" y="218"/>
                    <a:pt x="8" y="216"/>
                  </a:cubicBezTo>
                  <a:cubicBezTo>
                    <a:pt x="6" y="213"/>
                    <a:pt x="0" y="202"/>
                    <a:pt x="0" y="205"/>
                  </a:cubicBezTo>
                  <a:cubicBezTo>
                    <a:pt x="1" y="208"/>
                    <a:pt x="6" y="216"/>
                    <a:pt x="10" y="219"/>
                  </a:cubicBezTo>
                  <a:cubicBezTo>
                    <a:pt x="13" y="223"/>
                    <a:pt x="16" y="228"/>
                    <a:pt x="16" y="233"/>
                  </a:cubicBezTo>
                  <a:cubicBezTo>
                    <a:pt x="17" y="238"/>
                    <a:pt x="17" y="242"/>
                    <a:pt x="19" y="245"/>
                  </a:cubicBezTo>
                  <a:cubicBezTo>
                    <a:pt x="21" y="248"/>
                    <a:pt x="28" y="253"/>
                    <a:pt x="28" y="259"/>
                  </a:cubicBezTo>
                  <a:cubicBezTo>
                    <a:pt x="28" y="265"/>
                    <a:pt x="27" y="270"/>
                    <a:pt x="29" y="274"/>
                  </a:cubicBezTo>
                  <a:cubicBezTo>
                    <a:pt x="31" y="278"/>
                    <a:pt x="37" y="286"/>
                    <a:pt x="37" y="292"/>
                  </a:cubicBezTo>
                  <a:cubicBezTo>
                    <a:pt x="37" y="297"/>
                    <a:pt x="35" y="302"/>
                    <a:pt x="35" y="306"/>
                  </a:cubicBezTo>
                  <a:cubicBezTo>
                    <a:pt x="35" y="310"/>
                    <a:pt x="37" y="314"/>
                    <a:pt x="36" y="315"/>
                  </a:cubicBezTo>
                  <a:cubicBezTo>
                    <a:pt x="35" y="316"/>
                    <a:pt x="32" y="315"/>
                    <a:pt x="29" y="319"/>
                  </a:cubicBezTo>
                  <a:cubicBezTo>
                    <a:pt x="27" y="322"/>
                    <a:pt x="25" y="327"/>
                    <a:pt x="28" y="327"/>
                  </a:cubicBezTo>
                  <a:cubicBezTo>
                    <a:pt x="30" y="328"/>
                    <a:pt x="35" y="332"/>
                    <a:pt x="39" y="334"/>
                  </a:cubicBezTo>
                  <a:cubicBezTo>
                    <a:pt x="43" y="337"/>
                    <a:pt x="49" y="340"/>
                    <a:pt x="56" y="340"/>
                  </a:cubicBezTo>
                  <a:cubicBezTo>
                    <a:pt x="62" y="340"/>
                    <a:pt x="70" y="335"/>
                    <a:pt x="76" y="332"/>
                  </a:cubicBezTo>
                  <a:cubicBezTo>
                    <a:pt x="83" y="329"/>
                    <a:pt x="85" y="331"/>
                    <a:pt x="85" y="330"/>
                  </a:cubicBezTo>
                  <a:cubicBezTo>
                    <a:pt x="86" y="328"/>
                    <a:pt x="88" y="324"/>
                    <a:pt x="92" y="324"/>
                  </a:cubicBezTo>
                  <a:cubicBezTo>
                    <a:pt x="95" y="324"/>
                    <a:pt x="101" y="322"/>
                    <a:pt x="108" y="322"/>
                  </a:cubicBezTo>
                  <a:cubicBezTo>
                    <a:pt x="114" y="322"/>
                    <a:pt x="132" y="325"/>
                    <a:pt x="137" y="324"/>
                  </a:cubicBezTo>
                  <a:cubicBezTo>
                    <a:pt x="141" y="322"/>
                    <a:pt x="142" y="318"/>
                    <a:pt x="145" y="314"/>
                  </a:cubicBezTo>
                  <a:cubicBezTo>
                    <a:pt x="148" y="311"/>
                    <a:pt x="154" y="309"/>
                    <a:pt x="160" y="306"/>
                  </a:cubicBezTo>
                  <a:cubicBezTo>
                    <a:pt x="166" y="302"/>
                    <a:pt x="170" y="300"/>
                    <a:pt x="174" y="300"/>
                  </a:cubicBezTo>
                  <a:cubicBezTo>
                    <a:pt x="177" y="300"/>
                    <a:pt x="186" y="300"/>
                    <a:pt x="192" y="297"/>
                  </a:cubicBezTo>
                  <a:cubicBezTo>
                    <a:pt x="198" y="294"/>
                    <a:pt x="209" y="289"/>
                    <a:pt x="219" y="289"/>
                  </a:cubicBezTo>
                  <a:cubicBezTo>
                    <a:pt x="230" y="289"/>
                    <a:pt x="237" y="286"/>
                    <a:pt x="240" y="287"/>
                  </a:cubicBezTo>
                  <a:cubicBezTo>
                    <a:pt x="244" y="288"/>
                    <a:pt x="252" y="295"/>
                    <a:pt x="257" y="295"/>
                  </a:cubicBezTo>
                  <a:cubicBezTo>
                    <a:pt x="262" y="296"/>
                    <a:pt x="267" y="297"/>
                    <a:pt x="272" y="298"/>
                  </a:cubicBezTo>
                  <a:cubicBezTo>
                    <a:pt x="276" y="300"/>
                    <a:pt x="282" y="299"/>
                    <a:pt x="280" y="303"/>
                  </a:cubicBezTo>
                  <a:cubicBezTo>
                    <a:pt x="279" y="306"/>
                    <a:pt x="278" y="311"/>
                    <a:pt x="280" y="311"/>
                  </a:cubicBezTo>
                  <a:cubicBezTo>
                    <a:pt x="282" y="310"/>
                    <a:pt x="281" y="309"/>
                    <a:pt x="283" y="312"/>
                  </a:cubicBezTo>
                  <a:cubicBezTo>
                    <a:pt x="286" y="314"/>
                    <a:pt x="288" y="314"/>
                    <a:pt x="289" y="317"/>
                  </a:cubicBezTo>
                  <a:cubicBezTo>
                    <a:pt x="290" y="320"/>
                    <a:pt x="293" y="320"/>
                    <a:pt x="293" y="322"/>
                  </a:cubicBezTo>
                  <a:cubicBezTo>
                    <a:pt x="294" y="325"/>
                    <a:pt x="295" y="328"/>
                    <a:pt x="295" y="330"/>
                  </a:cubicBezTo>
                  <a:cubicBezTo>
                    <a:pt x="295" y="332"/>
                    <a:pt x="300" y="338"/>
                    <a:pt x="302" y="339"/>
                  </a:cubicBezTo>
                  <a:cubicBezTo>
                    <a:pt x="304" y="340"/>
                    <a:pt x="299" y="336"/>
                    <a:pt x="302" y="333"/>
                  </a:cubicBezTo>
                  <a:cubicBezTo>
                    <a:pt x="306" y="330"/>
                    <a:pt x="314" y="322"/>
                    <a:pt x="317" y="320"/>
                  </a:cubicBezTo>
                  <a:cubicBezTo>
                    <a:pt x="320" y="319"/>
                    <a:pt x="319" y="317"/>
                    <a:pt x="322" y="314"/>
                  </a:cubicBezTo>
                  <a:cubicBezTo>
                    <a:pt x="325" y="311"/>
                    <a:pt x="328" y="307"/>
                    <a:pt x="328" y="305"/>
                  </a:cubicBezTo>
                  <a:cubicBezTo>
                    <a:pt x="328" y="304"/>
                    <a:pt x="329" y="305"/>
                    <a:pt x="329" y="309"/>
                  </a:cubicBezTo>
                  <a:cubicBezTo>
                    <a:pt x="330" y="313"/>
                    <a:pt x="328" y="313"/>
                    <a:pt x="329" y="316"/>
                  </a:cubicBezTo>
                  <a:cubicBezTo>
                    <a:pt x="329" y="320"/>
                    <a:pt x="331" y="318"/>
                    <a:pt x="328" y="321"/>
                  </a:cubicBezTo>
                  <a:cubicBezTo>
                    <a:pt x="325" y="325"/>
                    <a:pt x="324" y="328"/>
                    <a:pt x="324" y="332"/>
                  </a:cubicBezTo>
                  <a:cubicBezTo>
                    <a:pt x="323" y="336"/>
                    <a:pt x="322" y="338"/>
                    <a:pt x="319" y="339"/>
                  </a:cubicBezTo>
                  <a:cubicBezTo>
                    <a:pt x="316" y="340"/>
                    <a:pt x="316" y="342"/>
                    <a:pt x="319" y="342"/>
                  </a:cubicBezTo>
                  <a:cubicBezTo>
                    <a:pt x="322" y="342"/>
                    <a:pt x="326" y="343"/>
                    <a:pt x="327" y="337"/>
                  </a:cubicBezTo>
                  <a:cubicBezTo>
                    <a:pt x="329" y="332"/>
                    <a:pt x="328" y="325"/>
                    <a:pt x="330" y="327"/>
                  </a:cubicBezTo>
                  <a:cubicBezTo>
                    <a:pt x="331" y="329"/>
                    <a:pt x="338" y="335"/>
                    <a:pt x="337" y="339"/>
                  </a:cubicBezTo>
                  <a:cubicBezTo>
                    <a:pt x="335" y="343"/>
                    <a:pt x="330" y="348"/>
                    <a:pt x="334" y="348"/>
                  </a:cubicBezTo>
                  <a:cubicBezTo>
                    <a:pt x="338" y="349"/>
                    <a:pt x="339" y="346"/>
                    <a:pt x="343" y="349"/>
                  </a:cubicBezTo>
                  <a:cubicBezTo>
                    <a:pt x="347" y="351"/>
                    <a:pt x="354" y="360"/>
                    <a:pt x="352" y="364"/>
                  </a:cubicBezTo>
                  <a:cubicBezTo>
                    <a:pt x="351" y="369"/>
                    <a:pt x="350" y="372"/>
                    <a:pt x="354" y="376"/>
                  </a:cubicBezTo>
                  <a:cubicBezTo>
                    <a:pt x="357" y="380"/>
                    <a:pt x="356" y="380"/>
                    <a:pt x="363" y="383"/>
                  </a:cubicBezTo>
                  <a:cubicBezTo>
                    <a:pt x="369" y="387"/>
                    <a:pt x="373" y="386"/>
                    <a:pt x="376" y="389"/>
                  </a:cubicBezTo>
                  <a:cubicBezTo>
                    <a:pt x="379" y="391"/>
                    <a:pt x="377" y="387"/>
                    <a:pt x="384" y="390"/>
                  </a:cubicBezTo>
                  <a:cubicBezTo>
                    <a:pt x="391" y="393"/>
                    <a:pt x="399" y="400"/>
                    <a:pt x="403" y="398"/>
                  </a:cubicBezTo>
                  <a:cubicBezTo>
                    <a:pt x="407" y="397"/>
                    <a:pt x="412" y="393"/>
                    <a:pt x="415" y="389"/>
                  </a:cubicBezTo>
                  <a:cubicBezTo>
                    <a:pt x="417" y="384"/>
                    <a:pt x="421" y="381"/>
                    <a:pt x="422" y="384"/>
                  </a:cubicBezTo>
                  <a:cubicBezTo>
                    <a:pt x="423" y="386"/>
                    <a:pt x="419" y="388"/>
                    <a:pt x="420" y="390"/>
                  </a:cubicBezTo>
                  <a:cubicBezTo>
                    <a:pt x="421" y="392"/>
                    <a:pt x="423" y="393"/>
                    <a:pt x="423" y="391"/>
                  </a:cubicBezTo>
                  <a:cubicBezTo>
                    <a:pt x="424" y="389"/>
                    <a:pt x="425" y="385"/>
                    <a:pt x="426" y="388"/>
                  </a:cubicBezTo>
                  <a:cubicBezTo>
                    <a:pt x="427" y="391"/>
                    <a:pt x="434" y="394"/>
                    <a:pt x="437" y="398"/>
                  </a:cubicBezTo>
                  <a:cubicBezTo>
                    <a:pt x="441" y="403"/>
                    <a:pt x="441" y="404"/>
                    <a:pt x="441" y="401"/>
                  </a:cubicBezTo>
                  <a:cubicBezTo>
                    <a:pt x="441" y="397"/>
                    <a:pt x="446" y="397"/>
                    <a:pt x="450" y="393"/>
                  </a:cubicBezTo>
                  <a:cubicBezTo>
                    <a:pt x="454" y="388"/>
                    <a:pt x="456" y="383"/>
                    <a:pt x="464" y="383"/>
                  </a:cubicBezTo>
                  <a:cubicBezTo>
                    <a:pt x="472" y="383"/>
                    <a:pt x="486" y="381"/>
                    <a:pt x="487" y="377"/>
                  </a:cubicBezTo>
                  <a:cubicBezTo>
                    <a:pt x="488" y="374"/>
                    <a:pt x="487" y="367"/>
                    <a:pt x="488" y="363"/>
                  </a:cubicBezTo>
                  <a:cubicBezTo>
                    <a:pt x="489" y="360"/>
                    <a:pt x="495" y="344"/>
                    <a:pt x="497" y="338"/>
                  </a:cubicBezTo>
                  <a:cubicBezTo>
                    <a:pt x="500" y="332"/>
                    <a:pt x="502" y="321"/>
                    <a:pt x="510" y="314"/>
                  </a:cubicBezTo>
                  <a:cubicBezTo>
                    <a:pt x="517" y="307"/>
                    <a:pt x="520" y="303"/>
                    <a:pt x="520" y="300"/>
                  </a:cubicBezTo>
                  <a:cubicBezTo>
                    <a:pt x="520" y="296"/>
                    <a:pt x="523" y="292"/>
                    <a:pt x="526" y="288"/>
                  </a:cubicBezTo>
                  <a:cubicBezTo>
                    <a:pt x="528" y="285"/>
                    <a:pt x="526" y="277"/>
                    <a:pt x="528" y="272"/>
                  </a:cubicBezTo>
                  <a:cubicBezTo>
                    <a:pt x="529" y="267"/>
                    <a:pt x="533" y="263"/>
                    <a:pt x="532" y="260"/>
                  </a:cubicBezTo>
                  <a:cubicBezTo>
                    <a:pt x="531" y="257"/>
                    <a:pt x="531" y="255"/>
                    <a:pt x="532" y="254"/>
                  </a:cubicBezTo>
                  <a:cubicBezTo>
                    <a:pt x="533" y="252"/>
                    <a:pt x="536" y="245"/>
                    <a:pt x="534" y="241"/>
                  </a:cubicBezTo>
                  <a:cubicBezTo>
                    <a:pt x="533" y="236"/>
                    <a:pt x="530" y="232"/>
                    <a:pt x="530" y="228"/>
                  </a:cubicBezTo>
                  <a:cubicBezTo>
                    <a:pt x="530" y="224"/>
                    <a:pt x="529" y="221"/>
                    <a:pt x="528" y="217"/>
                  </a:cubicBezTo>
                  <a:cubicBezTo>
                    <a:pt x="526" y="213"/>
                    <a:pt x="530" y="209"/>
                    <a:pt x="529" y="207"/>
                  </a:cubicBezTo>
                  <a:cubicBezTo>
                    <a:pt x="529" y="206"/>
                    <a:pt x="530" y="204"/>
                    <a:pt x="531" y="203"/>
                  </a:cubicBezTo>
                  <a:cubicBezTo>
                    <a:pt x="531" y="201"/>
                    <a:pt x="532" y="194"/>
                    <a:pt x="531" y="195"/>
                  </a:cubicBezTo>
                  <a:cubicBezTo>
                    <a:pt x="531" y="197"/>
                    <a:pt x="528" y="205"/>
                    <a:pt x="523" y="198"/>
                  </a:cubicBezTo>
                  <a:cubicBezTo>
                    <a:pt x="518" y="192"/>
                    <a:pt x="515" y="184"/>
                    <a:pt x="513" y="183"/>
                  </a:cubicBezTo>
                  <a:cubicBezTo>
                    <a:pt x="510" y="182"/>
                    <a:pt x="502" y="178"/>
                    <a:pt x="500" y="174"/>
                  </a:cubicBezTo>
                  <a:cubicBezTo>
                    <a:pt x="497" y="169"/>
                    <a:pt x="500" y="162"/>
                    <a:pt x="497" y="161"/>
                  </a:cubicBezTo>
                  <a:cubicBezTo>
                    <a:pt x="494" y="160"/>
                    <a:pt x="489" y="156"/>
                    <a:pt x="488" y="157"/>
                  </a:cubicBezTo>
                  <a:cubicBezTo>
                    <a:pt x="488" y="158"/>
                    <a:pt x="487" y="160"/>
                    <a:pt x="485" y="159"/>
                  </a:cubicBezTo>
                  <a:cubicBezTo>
                    <a:pt x="483" y="157"/>
                    <a:pt x="484" y="151"/>
                    <a:pt x="481" y="146"/>
                  </a:cubicBezTo>
                  <a:cubicBezTo>
                    <a:pt x="477" y="142"/>
                    <a:pt x="472" y="137"/>
                    <a:pt x="472" y="136"/>
                  </a:cubicBezTo>
                  <a:cubicBezTo>
                    <a:pt x="472" y="134"/>
                    <a:pt x="473" y="133"/>
                    <a:pt x="474" y="133"/>
                  </a:cubicBezTo>
                  <a:cubicBezTo>
                    <a:pt x="475" y="133"/>
                    <a:pt x="471" y="131"/>
                    <a:pt x="466" y="127"/>
                  </a:cubicBezTo>
                  <a:cubicBezTo>
                    <a:pt x="462" y="123"/>
                    <a:pt x="461" y="125"/>
                    <a:pt x="458" y="122"/>
                  </a:cubicBezTo>
                  <a:cubicBezTo>
                    <a:pt x="455" y="120"/>
                    <a:pt x="455" y="120"/>
                    <a:pt x="452" y="120"/>
                  </a:cubicBezTo>
                  <a:cubicBezTo>
                    <a:pt x="448" y="119"/>
                    <a:pt x="440" y="116"/>
                    <a:pt x="440" y="113"/>
                  </a:cubicBezTo>
                  <a:cubicBezTo>
                    <a:pt x="439" y="109"/>
                    <a:pt x="440" y="107"/>
                    <a:pt x="438" y="103"/>
                  </a:cubicBezTo>
                  <a:cubicBezTo>
                    <a:pt x="435" y="100"/>
                    <a:pt x="438" y="100"/>
                    <a:pt x="437" y="96"/>
                  </a:cubicBezTo>
                  <a:cubicBezTo>
                    <a:pt x="436" y="91"/>
                    <a:pt x="437" y="87"/>
                    <a:pt x="433" y="83"/>
                  </a:cubicBezTo>
                  <a:cubicBezTo>
                    <a:pt x="430" y="80"/>
                    <a:pt x="429" y="82"/>
                    <a:pt x="428" y="77"/>
                  </a:cubicBezTo>
                  <a:cubicBezTo>
                    <a:pt x="427" y="72"/>
                    <a:pt x="427" y="63"/>
                    <a:pt x="425" y="59"/>
                  </a:cubicBezTo>
                  <a:cubicBezTo>
                    <a:pt x="423" y="56"/>
                    <a:pt x="417" y="51"/>
                    <a:pt x="416" y="49"/>
                  </a:cubicBezTo>
                  <a:cubicBezTo>
                    <a:pt x="414" y="47"/>
                    <a:pt x="414" y="50"/>
                    <a:pt x="412" y="50"/>
                  </a:cubicBezTo>
                  <a:cubicBezTo>
                    <a:pt x="410" y="50"/>
                    <a:pt x="404" y="44"/>
                    <a:pt x="404" y="37"/>
                  </a:cubicBezTo>
                  <a:cubicBezTo>
                    <a:pt x="404" y="29"/>
                    <a:pt x="399" y="24"/>
                    <a:pt x="397" y="19"/>
                  </a:cubicBezTo>
                  <a:cubicBezTo>
                    <a:pt x="395" y="14"/>
                    <a:pt x="390" y="6"/>
                    <a:pt x="390" y="3"/>
                  </a:cubicBezTo>
                  <a:cubicBezTo>
                    <a:pt x="389" y="0"/>
                    <a:pt x="387" y="3"/>
                    <a:pt x="386" y="5"/>
                  </a:cubicBezTo>
                  <a:cubicBezTo>
                    <a:pt x="386" y="7"/>
                    <a:pt x="387" y="12"/>
                    <a:pt x="384" y="16"/>
                  </a:cubicBezTo>
                  <a:cubicBezTo>
                    <a:pt x="381" y="20"/>
                    <a:pt x="376" y="23"/>
                    <a:pt x="378" y="25"/>
                  </a:cubicBezTo>
                  <a:cubicBezTo>
                    <a:pt x="379" y="26"/>
                    <a:pt x="383" y="26"/>
                    <a:pt x="381" y="28"/>
                  </a:cubicBezTo>
                  <a:cubicBezTo>
                    <a:pt x="379" y="30"/>
                    <a:pt x="378" y="33"/>
                    <a:pt x="378" y="37"/>
                  </a:cubicBezTo>
                  <a:cubicBezTo>
                    <a:pt x="378" y="41"/>
                    <a:pt x="375" y="43"/>
                    <a:pt x="376" y="44"/>
                  </a:cubicBezTo>
                  <a:cubicBezTo>
                    <a:pt x="378" y="46"/>
                    <a:pt x="378" y="51"/>
                    <a:pt x="378" y="52"/>
                  </a:cubicBezTo>
                  <a:cubicBezTo>
                    <a:pt x="378" y="54"/>
                    <a:pt x="378" y="60"/>
                    <a:pt x="376" y="69"/>
                  </a:cubicBezTo>
                  <a:cubicBezTo>
                    <a:pt x="375" y="77"/>
                    <a:pt x="371" y="91"/>
                    <a:pt x="365" y="95"/>
                  </a:cubicBezTo>
                  <a:cubicBezTo>
                    <a:pt x="360" y="98"/>
                    <a:pt x="356" y="97"/>
                    <a:pt x="351" y="93"/>
                  </a:cubicBezTo>
                  <a:cubicBezTo>
                    <a:pt x="347" y="90"/>
                    <a:pt x="345" y="85"/>
                    <a:pt x="343" y="84"/>
                  </a:cubicBezTo>
                  <a:cubicBezTo>
                    <a:pt x="340" y="83"/>
                    <a:pt x="329" y="80"/>
                    <a:pt x="325" y="76"/>
                  </a:cubicBezTo>
                  <a:cubicBezTo>
                    <a:pt x="321" y="72"/>
                    <a:pt x="319" y="70"/>
                    <a:pt x="317" y="70"/>
                  </a:cubicBezTo>
                  <a:cubicBezTo>
                    <a:pt x="314" y="70"/>
                    <a:pt x="310" y="66"/>
                    <a:pt x="308" y="63"/>
                  </a:cubicBezTo>
                  <a:cubicBezTo>
                    <a:pt x="305" y="61"/>
                    <a:pt x="300" y="59"/>
                    <a:pt x="299" y="58"/>
                  </a:cubicBezTo>
                  <a:cubicBezTo>
                    <a:pt x="298" y="57"/>
                    <a:pt x="295" y="57"/>
                    <a:pt x="296" y="54"/>
                  </a:cubicBezTo>
                  <a:cubicBezTo>
                    <a:pt x="298" y="52"/>
                    <a:pt x="302" y="45"/>
                    <a:pt x="304" y="44"/>
                  </a:cubicBezTo>
                  <a:cubicBezTo>
                    <a:pt x="306" y="42"/>
                    <a:pt x="308" y="42"/>
                    <a:pt x="306" y="40"/>
                  </a:cubicBezTo>
                  <a:cubicBezTo>
                    <a:pt x="304" y="39"/>
                    <a:pt x="305" y="34"/>
                    <a:pt x="308" y="34"/>
                  </a:cubicBezTo>
                  <a:cubicBezTo>
                    <a:pt x="311" y="34"/>
                    <a:pt x="308" y="32"/>
                    <a:pt x="311" y="29"/>
                  </a:cubicBezTo>
                  <a:cubicBezTo>
                    <a:pt x="314" y="26"/>
                    <a:pt x="318" y="23"/>
                    <a:pt x="316" y="21"/>
                  </a:cubicBezTo>
                  <a:cubicBezTo>
                    <a:pt x="314" y="19"/>
                    <a:pt x="312" y="16"/>
                    <a:pt x="310" y="18"/>
                  </a:cubicBezTo>
                  <a:cubicBezTo>
                    <a:pt x="308" y="20"/>
                    <a:pt x="308" y="25"/>
                    <a:pt x="306" y="23"/>
                  </a:cubicBezTo>
                  <a:cubicBezTo>
                    <a:pt x="305" y="22"/>
                    <a:pt x="303" y="21"/>
                    <a:pt x="303" y="19"/>
                  </a:cubicBezTo>
                  <a:cubicBezTo>
                    <a:pt x="303" y="17"/>
                    <a:pt x="303" y="15"/>
                    <a:pt x="300" y="18"/>
                  </a:cubicBezTo>
                  <a:cubicBezTo>
                    <a:pt x="297" y="21"/>
                    <a:pt x="295" y="22"/>
                    <a:pt x="290" y="21"/>
                  </a:cubicBezTo>
                  <a:cubicBezTo>
                    <a:pt x="285" y="20"/>
                    <a:pt x="272" y="14"/>
                    <a:pt x="266" y="1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4" name="Freeform 466"/>
            <p:cNvSpPr>
              <a:spLocks/>
            </p:cNvSpPr>
            <p:nvPr/>
          </p:nvSpPr>
          <p:spPr bwMode="auto">
            <a:xfrm>
              <a:off x="247650" y="2468563"/>
              <a:ext cx="140677" cy="317500"/>
            </a:xfrm>
            <a:custGeom>
              <a:avLst/>
              <a:gdLst>
                <a:gd name="T0" fmla="*/ 2147483647 w 103"/>
                <a:gd name="T1" fmla="*/ 2147483647 h 159"/>
                <a:gd name="T2" fmla="*/ 2147483647 w 103"/>
                <a:gd name="T3" fmla="*/ 2147483647 h 159"/>
                <a:gd name="T4" fmla="*/ 2147483647 w 103"/>
                <a:gd name="T5" fmla="*/ 2147483647 h 159"/>
                <a:gd name="T6" fmla="*/ 2147483647 w 103"/>
                <a:gd name="T7" fmla="*/ 2147483647 h 159"/>
                <a:gd name="T8" fmla="*/ 2147483647 w 103"/>
                <a:gd name="T9" fmla="*/ 2147483647 h 159"/>
                <a:gd name="T10" fmla="*/ 2147483647 w 103"/>
                <a:gd name="T11" fmla="*/ 2147483647 h 159"/>
                <a:gd name="T12" fmla="*/ 2147483647 w 103"/>
                <a:gd name="T13" fmla="*/ 2147483647 h 159"/>
                <a:gd name="T14" fmla="*/ 2147483647 w 103"/>
                <a:gd name="T15" fmla="*/ 2147483647 h 159"/>
                <a:gd name="T16" fmla="*/ 2147483647 w 103"/>
                <a:gd name="T17" fmla="*/ 2147483647 h 159"/>
                <a:gd name="T18" fmla="*/ 2147483647 w 103"/>
                <a:gd name="T19" fmla="*/ 2147483647 h 159"/>
                <a:gd name="T20" fmla="*/ 2147483647 w 103"/>
                <a:gd name="T21" fmla="*/ 2147483647 h 159"/>
                <a:gd name="T22" fmla="*/ 2147483647 w 103"/>
                <a:gd name="T23" fmla="*/ 2147483647 h 159"/>
                <a:gd name="T24" fmla="*/ 2147483647 w 103"/>
                <a:gd name="T25" fmla="*/ 2147483647 h 159"/>
                <a:gd name="T26" fmla="*/ 2147483647 w 103"/>
                <a:gd name="T27" fmla="*/ 2147483647 h 159"/>
                <a:gd name="T28" fmla="*/ 2147483647 w 103"/>
                <a:gd name="T29" fmla="*/ 2147483647 h 159"/>
                <a:gd name="T30" fmla="*/ 2147483647 w 103"/>
                <a:gd name="T31" fmla="*/ 2147483647 h 159"/>
                <a:gd name="T32" fmla="*/ 2147483647 w 103"/>
                <a:gd name="T33" fmla="*/ 2147483647 h 159"/>
                <a:gd name="T34" fmla="*/ 2147483647 w 103"/>
                <a:gd name="T35" fmla="*/ 2147483647 h 159"/>
                <a:gd name="T36" fmla="*/ 2147483647 w 103"/>
                <a:gd name="T37" fmla="*/ 2147483647 h 159"/>
                <a:gd name="T38" fmla="*/ 2147483647 w 103"/>
                <a:gd name="T39" fmla="*/ 2147483647 h 159"/>
                <a:gd name="T40" fmla="*/ 2147483647 w 103"/>
                <a:gd name="T41" fmla="*/ 2147483647 h 159"/>
                <a:gd name="T42" fmla="*/ 2147483647 w 103"/>
                <a:gd name="T43" fmla="*/ 2147483647 h 159"/>
                <a:gd name="T44" fmla="*/ 2147483647 w 103"/>
                <a:gd name="T45" fmla="*/ 2147483647 h 159"/>
                <a:gd name="T46" fmla="*/ 2147483647 w 103"/>
                <a:gd name="T47" fmla="*/ 2147483647 h 159"/>
                <a:gd name="T48" fmla="*/ 2147483647 w 103"/>
                <a:gd name="T49" fmla="*/ 2147483647 h 159"/>
                <a:gd name="T50" fmla="*/ 2147483647 w 103"/>
                <a:gd name="T51" fmla="*/ 2147483647 h 159"/>
                <a:gd name="T52" fmla="*/ 2147483647 w 103"/>
                <a:gd name="T53" fmla="*/ 2147483647 h 159"/>
                <a:gd name="T54" fmla="*/ 2147483647 w 103"/>
                <a:gd name="T55" fmla="*/ 2147483647 h 159"/>
                <a:gd name="T56" fmla="*/ 2147483647 w 103"/>
                <a:gd name="T57" fmla="*/ 2147483647 h 159"/>
                <a:gd name="T58" fmla="*/ 2147483647 w 103"/>
                <a:gd name="T59" fmla="*/ 2147483647 h 159"/>
                <a:gd name="T60" fmla="*/ 2147483647 w 103"/>
                <a:gd name="T61" fmla="*/ 2147483647 h 159"/>
                <a:gd name="T62" fmla="*/ 2147483647 w 103"/>
                <a:gd name="T63" fmla="*/ 2147483647 h 159"/>
                <a:gd name="T64" fmla="*/ 2147483647 w 103"/>
                <a:gd name="T65" fmla="*/ 2147483647 h 159"/>
                <a:gd name="T66" fmla="*/ 2147483647 w 103"/>
                <a:gd name="T67" fmla="*/ 2147483647 h 159"/>
                <a:gd name="T68" fmla="*/ 2147483647 w 103"/>
                <a:gd name="T69" fmla="*/ 2147483647 h 159"/>
                <a:gd name="T70" fmla="*/ 2147483647 w 103"/>
                <a:gd name="T71" fmla="*/ 2147483647 h 159"/>
                <a:gd name="T72" fmla="*/ 2147483647 w 103"/>
                <a:gd name="T73" fmla="*/ 2147483647 h 159"/>
                <a:gd name="T74" fmla="*/ 2147483647 w 103"/>
                <a:gd name="T75" fmla="*/ 2147483647 h 159"/>
                <a:gd name="T76" fmla="*/ 2147483647 w 103"/>
                <a:gd name="T77" fmla="*/ 2147483647 h 159"/>
                <a:gd name="T78" fmla="*/ 2147483647 w 103"/>
                <a:gd name="T79" fmla="*/ 2147483647 h 159"/>
                <a:gd name="T80" fmla="*/ 2147483647 w 103"/>
                <a:gd name="T81" fmla="*/ 2147483647 h 159"/>
                <a:gd name="T82" fmla="*/ 2147483647 w 103"/>
                <a:gd name="T83" fmla="*/ 2147483647 h 159"/>
                <a:gd name="T84" fmla="*/ 2147483647 w 103"/>
                <a:gd name="T85" fmla="*/ 2147483647 h 159"/>
                <a:gd name="T86" fmla="*/ 2147483647 w 103"/>
                <a:gd name="T87" fmla="*/ 2147483647 h 159"/>
                <a:gd name="T88" fmla="*/ 2147483647 w 103"/>
                <a:gd name="T89" fmla="*/ 2147483647 h 159"/>
                <a:gd name="T90" fmla="*/ 2147483647 w 103"/>
                <a:gd name="T91" fmla="*/ 2147483647 h 159"/>
                <a:gd name="T92" fmla="*/ 2147483647 w 103"/>
                <a:gd name="T93" fmla="*/ 2147483647 h 159"/>
                <a:gd name="T94" fmla="*/ 2147483647 w 103"/>
                <a:gd name="T95" fmla="*/ 2147483647 h 159"/>
                <a:gd name="T96" fmla="*/ 2147483647 w 103"/>
                <a:gd name="T97" fmla="*/ 2147483647 h 159"/>
                <a:gd name="T98" fmla="*/ 2147483647 w 103"/>
                <a:gd name="T99" fmla="*/ 2147483647 h 15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3"/>
                <a:gd name="T151" fmla="*/ 0 h 159"/>
                <a:gd name="T152" fmla="*/ 103 w 103"/>
                <a:gd name="T153" fmla="*/ 159 h 15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3" h="159">
                  <a:moveTo>
                    <a:pt x="37" y="2"/>
                  </a:moveTo>
                  <a:cubicBezTo>
                    <a:pt x="35" y="1"/>
                    <a:pt x="31" y="0"/>
                    <a:pt x="29" y="1"/>
                  </a:cubicBezTo>
                  <a:cubicBezTo>
                    <a:pt x="26" y="2"/>
                    <a:pt x="26" y="2"/>
                    <a:pt x="21" y="2"/>
                  </a:cubicBezTo>
                  <a:cubicBezTo>
                    <a:pt x="17" y="2"/>
                    <a:pt x="13" y="0"/>
                    <a:pt x="13" y="2"/>
                  </a:cubicBezTo>
                  <a:cubicBezTo>
                    <a:pt x="13" y="5"/>
                    <a:pt x="15" y="8"/>
                    <a:pt x="11" y="8"/>
                  </a:cubicBezTo>
                  <a:cubicBezTo>
                    <a:pt x="7" y="8"/>
                    <a:pt x="11" y="8"/>
                    <a:pt x="11" y="9"/>
                  </a:cubicBezTo>
                  <a:cubicBezTo>
                    <a:pt x="12" y="10"/>
                    <a:pt x="11" y="14"/>
                    <a:pt x="9" y="14"/>
                  </a:cubicBezTo>
                  <a:cubicBezTo>
                    <a:pt x="6" y="15"/>
                    <a:pt x="4" y="16"/>
                    <a:pt x="4" y="19"/>
                  </a:cubicBezTo>
                  <a:cubicBezTo>
                    <a:pt x="5" y="22"/>
                    <a:pt x="7" y="22"/>
                    <a:pt x="7" y="25"/>
                  </a:cubicBezTo>
                  <a:cubicBezTo>
                    <a:pt x="7" y="28"/>
                    <a:pt x="5" y="33"/>
                    <a:pt x="5" y="34"/>
                  </a:cubicBezTo>
                  <a:cubicBezTo>
                    <a:pt x="5" y="36"/>
                    <a:pt x="5" y="38"/>
                    <a:pt x="7" y="39"/>
                  </a:cubicBezTo>
                  <a:cubicBezTo>
                    <a:pt x="9" y="39"/>
                    <a:pt x="11" y="38"/>
                    <a:pt x="12" y="37"/>
                  </a:cubicBezTo>
                  <a:cubicBezTo>
                    <a:pt x="13" y="36"/>
                    <a:pt x="11" y="37"/>
                    <a:pt x="11" y="38"/>
                  </a:cubicBezTo>
                  <a:cubicBezTo>
                    <a:pt x="10" y="38"/>
                    <a:pt x="10" y="41"/>
                    <a:pt x="10" y="41"/>
                  </a:cubicBezTo>
                  <a:cubicBezTo>
                    <a:pt x="11" y="41"/>
                    <a:pt x="12" y="42"/>
                    <a:pt x="10" y="43"/>
                  </a:cubicBezTo>
                  <a:cubicBezTo>
                    <a:pt x="8" y="43"/>
                    <a:pt x="8" y="47"/>
                    <a:pt x="6" y="47"/>
                  </a:cubicBezTo>
                  <a:cubicBezTo>
                    <a:pt x="5" y="48"/>
                    <a:pt x="2" y="48"/>
                    <a:pt x="1" y="50"/>
                  </a:cubicBezTo>
                  <a:cubicBezTo>
                    <a:pt x="0" y="51"/>
                    <a:pt x="0" y="54"/>
                    <a:pt x="1" y="53"/>
                  </a:cubicBezTo>
                  <a:cubicBezTo>
                    <a:pt x="2" y="52"/>
                    <a:pt x="5" y="49"/>
                    <a:pt x="6" y="51"/>
                  </a:cubicBezTo>
                  <a:cubicBezTo>
                    <a:pt x="6" y="53"/>
                    <a:pt x="8" y="56"/>
                    <a:pt x="6" y="57"/>
                  </a:cubicBezTo>
                  <a:cubicBezTo>
                    <a:pt x="4" y="58"/>
                    <a:pt x="3" y="63"/>
                    <a:pt x="4" y="62"/>
                  </a:cubicBezTo>
                  <a:cubicBezTo>
                    <a:pt x="6" y="61"/>
                    <a:pt x="8" y="57"/>
                    <a:pt x="10" y="58"/>
                  </a:cubicBezTo>
                  <a:cubicBezTo>
                    <a:pt x="11" y="59"/>
                    <a:pt x="13" y="63"/>
                    <a:pt x="13" y="61"/>
                  </a:cubicBezTo>
                  <a:cubicBezTo>
                    <a:pt x="13" y="58"/>
                    <a:pt x="13" y="59"/>
                    <a:pt x="12" y="56"/>
                  </a:cubicBezTo>
                  <a:cubicBezTo>
                    <a:pt x="12" y="53"/>
                    <a:pt x="10" y="52"/>
                    <a:pt x="9" y="51"/>
                  </a:cubicBezTo>
                  <a:cubicBezTo>
                    <a:pt x="8" y="49"/>
                    <a:pt x="12" y="51"/>
                    <a:pt x="13" y="52"/>
                  </a:cubicBezTo>
                  <a:cubicBezTo>
                    <a:pt x="14" y="52"/>
                    <a:pt x="15" y="51"/>
                    <a:pt x="17" y="51"/>
                  </a:cubicBezTo>
                  <a:cubicBezTo>
                    <a:pt x="19" y="50"/>
                    <a:pt x="17" y="50"/>
                    <a:pt x="16" y="52"/>
                  </a:cubicBezTo>
                  <a:cubicBezTo>
                    <a:pt x="15" y="54"/>
                    <a:pt x="15" y="54"/>
                    <a:pt x="16" y="57"/>
                  </a:cubicBezTo>
                  <a:cubicBezTo>
                    <a:pt x="17" y="60"/>
                    <a:pt x="18" y="62"/>
                    <a:pt x="16" y="64"/>
                  </a:cubicBezTo>
                  <a:cubicBezTo>
                    <a:pt x="14" y="67"/>
                    <a:pt x="14" y="70"/>
                    <a:pt x="14" y="72"/>
                  </a:cubicBezTo>
                  <a:cubicBezTo>
                    <a:pt x="15" y="73"/>
                    <a:pt x="17" y="73"/>
                    <a:pt x="20" y="72"/>
                  </a:cubicBezTo>
                  <a:cubicBezTo>
                    <a:pt x="22" y="71"/>
                    <a:pt x="21" y="72"/>
                    <a:pt x="25" y="72"/>
                  </a:cubicBezTo>
                  <a:cubicBezTo>
                    <a:pt x="28" y="72"/>
                    <a:pt x="28" y="68"/>
                    <a:pt x="33" y="69"/>
                  </a:cubicBezTo>
                  <a:cubicBezTo>
                    <a:pt x="39" y="69"/>
                    <a:pt x="40" y="69"/>
                    <a:pt x="38" y="70"/>
                  </a:cubicBezTo>
                  <a:cubicBezTo>
                    <a:pt x="35" y="72"/>
                    <a:pt x="34" y="75"/>
                    <a:pt x="35" y="78"/>
                  </a:cubicBezTo>
                  <a:cubicBezTo>
                    <a:pt x="36" y="81"/>
                    <a:pt x="37" y="86"/>
                    <a:pt x="38" y="85"/>
                  </a:cubicBezTo>
                  <a:cubicBezTo>
                    <a:pt x="39" y="83"/>
                    <a:pt x="42" y="85"/>
                    <a:pt x="42" y="85"/>
                  </a:cubicBezTo>
                  <a:cubicBezTo>
                    <a:pt x="42" y="85"/>
                    <a:pt x="40" y="91"/>
                    <a:pt x="40" y="94"/>
                  </a:cubicBezTo>
                  <a:cubicBezTo>
                    <a:pt x="41" y="97"/>
                    <a:pt x="44" y="98"/>
                    <a:pt x="41" y="99"/>
                  </a:cubicBezTo>
                  <a:cubicBezTo>
                    <a:pt x="38" y="100"/>
                    <a:pt x="33" y="101"/>
                    <a:pt x="30" y="101"/>
                  </a:cubicBezTo>
                  <a:cubicBezTo>
                    <a:pt x="26" y="101"/>
                    <a:pt x="24" y="99"/>
                    <a:pt x="23" y="101"/>
                  </a:cubicBezTo>
                  <a:cubicBezTo>
                    <a:pt x="23" y="103"/>
                    <a:pt x="20" y="104"/>
                    <a:pt x="21" y="106"/>
                  </a:cubicBezTo>
                  <a:cubicBezTo>
                    <a:pt x="21" y="107"/>
                    <a:pt x="25" y="106"/>
                    <a:pt x="27" y="108"/>
                  </a:cubicBezTo>
                  <a:cubicBezTo>
                    <a:pt x="29" y="110"/>
                    <a:pt x="24" y="110"/>
                    <a:pt x="23" y="111"/>
                  </a:cubicBezTo>
                  <a:cubicBezTo>
                    <a:pt x="21" y="112"/>
                    <a:pt x="23" y="111"/>
                    <a:pt x="24" y="113"/>
                  </a:cubicBezTo>
                  <a:cubicBezTo>
                    <a:pt x="26" y="114"/>
                    <a:pt x="23" y="117"/>
                    <a:pt x="21" y="119"/>
                  </a:cubicBezTo>
                  <a:cubicBezTo>
                    <a:pt x="18" y="122"/>
                    <a:pt x="15" y="124"/>
                    <a:pt x="13" y="125"/>
                  </a:cubicBezTo>
                  <a:cubicBezTo>
                    <a:pt x="10" y="127"/>
                    <a:pt x="13" y="131"/>
                    <a:pt x="16" y="130"/>
                  </a:cubicBezTo>
                  <a:cubicBezTo>
                    <a:pt x="19" y="129"/>
                    <a:pt x="21" y="127"/>
                    <a:pt x="23" y="126"/>
                  </a:cubicBezTo>
                  <a:cubicBezTo>
                    <a:pt x="24" y="126"/>
                    <a:pt x="22" y="127"/>
                    <a:pt x="24" y="129"/>
                  </a:cubicBezTo>
                  <a:cubicBezTo>
                    <a:pt x="26" y="130"/>
                    <a:pt x="25" y="129"/>
                    <a:pt x="30" y="131"/>
                  </a:cubicBezTo>
                  <a:cubicBezTo>
                    <a:pt x="35" y="132"/>
                    <a:pt x="36" y="133"/>
                    <a:pt x="39" y="132"/>
                  </a:cubicBezTo>
                  <a:cubicBezTo>
                    <a:pt x="42" y="131"/>
                    <a:pt x="47" y="125"/>
                    <a:pt x="46" y="128"/>
                  </a:cubicBezTo>
                  <a:cubicBezTo>
                    <a:pt x="45" y="131"/>
                    <a:pt x="45" y="132"/>
                    <a:pt x="43" y="134"/>
                  </a:cubicBezTo>
                  <a:cubicBezTo>
                    <a:pt x="41" y="136"/>
                    <a:pt x="40" y="137"/>
                    <a:pt x="37" y="137"/>
                  </a:cubicBezTo>
                  <a:cubicBezTo>
                    <a:pt x="34" y="137"/>
                    <a:pt x="34" y="135"/>
                    <a:pt x="31" y="136"/>
                  </a:cubicBezTo>
                  <a:cubicBezTo>
                    <a:pt x="28" y="137"/>
                    <a:pt x="25" y="139"/>
                    <a:pt x="23" y="137"/>
                  </a:cubicBezTo>
                  <a:cubicBezTo>
                    <a:pt x="21" y="136"/>
                    <a:pt x="22" y="133"/>
                    <a:pt x="21" y="135"/>
                  </a:cubicBezTo>
                  <a:cubicBezTo>
                    <a:pt x="19" y="137"/>
                    <a:pt x="22" y="142"/>
                    <a:pt x="18" y="144"/>
                  </a:cubicBezTo>
                  <a:cubicBezTo>
                    <a:pt x="15" y="147"/>
                    <a:pt x="13" y="152"/>
                    <a:pt x="10" y="153"/>
                  </a:cubicBezTo>
                  <a:cubicBezTo>
                    <a:pt x="7" y="154"/>
                    <a:pt x="4" y="155"/>
                    <a:pt x="7" y="155"/>
                  </a:cubicBezTo>
                  <a:cubicBezTo>
                    <a:pt x="10" y="155"/>
                    <a:pt x="13" y="156"/>
                    <a:pt x="12" y="156"/>
                  </a:cubicBezTo>
                  <a:cubicBezTo>
                    <a:pt x="10" y="157"/>
                    <a:pt x="11" y="159"/>
                    <a:pt x="13" y="156"/>
                  </a:cubicBezTo>
                  <a:cubicBezTo>
                    <a:pt x="16" y="153"/>
                    <a:pt x="19" y="151"/>
                    <a:pt x="22" y="151"/>
                  </a:cubicBezTo>
                  <a:cubicBezTo>
                    <a:pt x="25" y="150"/>
                    <a:pt x="26" y="150"/>
                    <a:pt x="28" y="151"/>
                  </a:cubicBezTo>
                  <a:cubicBezTo>
                    <a:pt x="30" y="152"/>
                    <a:pt x="32" y="152"/>
                    <a:pt x="33" y="150"/>
                  </a:cubicBezTo>
                  <a:cubicBezTo>
                    <a:pt x="35" y="147"/>
                    <a:pt x="35" y="144"/>
                    <a:pt x="40" y="144"/>
                  </a:cubicBezTo>
                  <a:cubicBezTo>
                    <a:pt x="46" y="144"/>
                    <a:pt x="48" y="148"/>
                    <a:pt x="50" y="146"/>
                  </a:cubicBezTo>
                  <a:cubicBezTo>
                    <a:pt x="53" y="145"/>
                    <a:pt x="54" y="144"/>
                    <a:pt x="58" y="144"/>
                  </a:cubicBezTo>
                  <a:cubicBezTo>
                    <a:pt x="61" y="145"/>
                    <a:pt x="60" y="147"/>
                    <a:pt x="64" y="146"/>
                  </a:cubicBezTo>
                  <a:cubicBezTo>
                    <a:pt x="67" y="145"/>
                    <a:pt x="74" y="143"/>
                    <a:pt x="80" y="143"/>
                  </a:cubicBezTo>
                  <a:cubicBezTo>
                    <a:pt x="87" y="143"/>
                    <a:pt x="92" y="141"/>
                    <a:pt x="95" y="138"/>
                  </a:cubicBezTo>
                  <a:cubicBezTo>
                    <a:pt x="97" y="135"/>
                    <a:pt x="100" y="135"/>
                    <a:pt x="96" y="134"/>
                  </a:cubicBezTo>
                  <a:cubicBezTo>
                    <a:pt x="93" y="134"/>
                    <a:pt x="84" y="134"/>
                    <a:pt x="86" y="132"/>
                  </a:cubicBezTo>
                  <a:cubicBezTo>
                    <a:pt x="89" y="130"/>
                    <a:pt x="93" y="126"/>
                    <a:pt x="96" y="123"/>
                  </a:cubicBezTo>
                  <a:cubicBezTo>
                    <a:pt x="99" y="120"/>
                    <a:pt x="103" y="115"/>
                    <a:pt x="102" y="112"/>
                  </a:cubicBezTo>
                  <a:cubicBezTo>
                    <a:pt x="101" y="108"/>
                    <a:pt x="96" y="106"/>
                    <a:pt x="93" y="106"/>
                  </a:cubicBezTo>
                  <a:cubicBezTo>
                    <a:pt x="90" y="106"/>
                    <a:pt x="86" y="108"/>
                    <a:pt x="83" y="108"/>
                  </a:cubicBezTo>
                  <a:cubicBezTo>
                    <a:pt x="80" y="107"/>
                    <a:pt x="81" y="106"/>
                    <a:pt x="82" y="104"/>
                  </a:cubicBezTo>
                  <a:cubicBezTo>
                    <a:pt x="83" y="103"/>
                    <a:pt x="83" y="98"/>
                    <a:pt x="80" y="95"/>
                  </a:cubicBezTo>
                  <a:cubicBezTo>
                    <a:pt x="76" y="93"/>
                    <a:pt x="74" y="93"/>
                    <a:pt x="72" y="92"/>
                  </a:cubicBezTo>
                  <a:cubicBezTo>
                    <a:pt x="70" y="90"/>
                    <a:pt x="75" y="91"/>
                    <a:pt x="78" y="91"/>
                  </a:cubicBezTo>
                  <a:cubicBezTo>
                    <a:pt x="80" y="90"/>
                    <a:pt x="80" y="86"/>
                    <a:pt x="76" y="83"/>
                  </a:cubicBezTo>
                  <a:cubicBezTo>
                    <a:pt x="72" y="80"/>
                    <a:pt x="67" y="79"/>
                    <a:pt x="64" y="75"/>
                  </a:cubicBezTo>
                  <a:cubicBezTo>
                    <a:pt x="61" y="72"/>
                    <a:pt x="58" y="60"/>
                    <a:pt x="54" y="56"/>
                  </a:cubicBezTo>
                  <a:cubicBezTo>
                    <a:pt x="49" y="52"/>
                    <a:pt x="47" y="49"/>
                    <a:pt x="44" y="50"/>
                  </a:cubicBezTo>
                  <a:cubicBezTo>
                    <a:pt x="42" y="50"/>
                    <a:pt x="40" y="53"/>
                    <a:pt x="34" y="51"/>
                  </a:cubicBezTo>
                  <a:cubicBezTo>
                    <a:pt x="29" y="49"/>
                    <a:pt x="32" y="48"/>
                    <a:pt x="35" y="48"/>
                  </a:cubicBezTo>
                  <a:cubicBezTo>
                    <a:pt x="38" y="48"/>
                    <a:pt x="47" y="44"/>
                    <a:pt x="43" y="44"/>
                  </a:cubicBezTo>
                  <a:cubicBezTo>
                    <a:pt x="39" y="44"/>
                    <a:pt x="32" y="44"/>
                    <a:pt x="38" y="42"/>
                  </a:cubicBezTo>
                  <a:cubicBezTo>
                    <a:pt x="44" y="39"/>
                    <a:pt x="45" y="44"/>
                    <a:pt x="49" y="35"/>
                  </a:cubicBezTo>
                  <a:cubicBezTo>
                    <a:pt x="53" y="26"/>
                    <a:pt x="57" y="24"/>
                    <a:pt x="55" y="21"/>
                  </a:cubicBezTo>
                  <a:cubicBezTo>
                    <a:pt x="53" y="18"/>
                    <a:pt x="52" y="18"/>
                    <a:pt x="48" y="18"/>
                  </a:cubicBezTo>
                  <a:cubicBezTo>
                    <a:pt x="44" y="17"/>
                    <a:pt x="34" y="18"/>
                    <a:pt x="33" y="18"/>
                  </a:cubicBezTo>
                  <a:cubicBezTo>
                    <a:pt x="31" y="18"/>
                    <a:pt x="26" y="21"/>
                    <a:pt x="25" y="21"/>
                  </a:cubicBezTo>
                  <a:cubicBezTo>
                    <a:pt x="23" y="21"/>
                    <a:pt x="22" y="21"/>
                    <a:pt x="25" y="19"/>
                  </a:cubicBezTo>
                  <a:cubicBezTo>
                    <a:pt x="28" y="18"/>
                    <a:pt x="31" y="18"/>
                    <a:pt x="28" y="17"/>
                  </a:cubicBezTo>
                  <a:cubicBezTo>
                    <a:pt x="24" y="15"/>
                    <a:pt x="21" y="17"/>
                    <a:pt x="24" y="15"/>
                  </a:cubicBezTo>
                  <a:cubicBezTo>
                    <a:pt x="27" y="13"/>
                    <a:pt x="32" y="9"/>
                    <a:pt x="35" y="8"/>
                  </a:cubicBezTo>
                  <a:cubicBezTo>
                    <a:pt x="38" y="6"/>
                    <a:pt x="43" y="2"/>
                    <a:pt x="37" y="2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5" name="Freeform 473"/>
            <p:cNvSpPr>
              <a:spLocks/>
            </p:cNvSpPr>
            <p:nvPr/>
          </p:nvSpPr>
          <p:spPr bwMode="auto">
            <a:xfrm>
              <a:off x="1274884" y="1636714"/>
              <a:ext cx="322385" cy="325437"/>
            </a:xfrm>
            <a:custGeom>
              <a:avLst/>
              <a:gdLst>
                <a:gd name="T0" fmla="*/ 2147483647 w 235"/>
                <a:gd name="T1" fmla="*/ 2147483647 h 164"/>
                <a:gd name="T2" fmla="*/ 2147483647 w 235"/>
                <a:gd name="T3" fmla="*/ 2147483647 h 164"/>
                <a:gd name="T4" fmla="*/ 2147483647 w 235"/>
                <a:gd name="T5" fmla="*/ 2147483647 h 164"/>
                <a:gd name="T6" fmla="*/ 2147483647 w 235"/>
                <a:gd name="T7" fmla="*/ 2147483647 h 164"/>
                <a:gd name="T8" fmla="*/ 2147483647 w 235"/>
                <a:gd name="T9" fmla="*/ 2147483647 h 164"/>
                <a:gd name="T10" fmla="*/ 2147483647 w 235"/>
                <a:gd name="T11" fmla="*/ 2147483647 h 164"/>
                <a:gd name="T12" fmla="*/ 2147483647 w 235"/>
                <a:gd name="T13" fmla="*/ 2147483647 h 164"/>
                <a:gd name="T14" fmla="*/ 2147483647 w 235"/>
                <a:gd name="T15" fmla="*/ 2147483647 h 164"/>
                <a:gd name="T16" fmla="*/ 2147483647 w 235"/>
                <a:gd name="T17" fmla="*/ 2147483647 h 164"/>
                <a:gd name="T18" fmla="*/ 2147483647 w 235"/>
                <a:gd name="T19" fmla="*/ 2147483647 h 164"/>
                <a:gd name="T20" fmla="*/ 2147483647 w 235"/>
                <a:gd name="T21" fmla="*/ 2147483647 h 164"/>
                <a:gd name="T22" fmla="*/ 2147483647 w 235"/>
                <a:gd name="T23" fmla="*/ 2147483647 h 164"/>
                <a:gd name="T24" fmla="*/ 2147483647 w 235"/>
                <a:gd name="T25" fmla="*/ 2147483647 h 164"/>
                <a:gd name="T26" fmla="*/ 2147483647 w 235"/>
                <a:gd name="T27" fmla="*/ 2147483647 h 164"/>
                <a:gd name="T28" fmla="*/ 2147483647 w 235"/>
                <a:gd name="T29" fmla="*/ 2147483647 h 164"/>
                <a:gd name="T30" fmla="*/ 2147483647 w 235"/>
                <a:gd name="T31" fmla="*/ 2147483647 h 164"/>
                <a:gd name="T32" fmla="*/ 2147483647 w 235"/>
                <a:gd name="T33" fmla="*/ 2147483647 h 164"/>
                <a:gd name="T34" fmla="*/ 2147483647 w 235"/>
                <a:gd name="T35" fmla="*/ 2147483647 h 164"/>
                <a:gd name="T36" fmla="*/ 2147483647 w 235"/>
                <a:gd name="T37" fmla="*/ 2147483647 h 164"/>
                <a:gd name="T38" fmla="*/ 2147483647 w 235"/>
                <a:gd name="T39" fmla="*/ 2147483647 h 164"/>
                <a:gd name="T40" fmla="*/ 2147483647 w 235"/>
                <a:gd name="T41" fmla="*/ 2147483647 h 164"/>
                <a:gd name="T42" fmla="*/ 2147483647 w 235"/>
                <a:gd name="T43" fmla="*/ 2147483647 h 164"/>
                <a:gd name="T44" fmla="*/ 2147483647 w 235"/>
                <a:gd name="T45" fmla="*/ 2147483647 h 164"/>
                <a:gd name="T46" fmla="*/ 2147483647 w 235"/>
                <a:gd name="T47" fmla="*/ 2147483647 h 164"/>
                <a:gd name="T48" fmla="*/ 2147483647 w 235"/>
                <a:gd name="T49" fmla="*/ 2147483647 h 164"/>
                <a:gd name="T50" fmla="*/ 2147483647 w 235"/>
                <a:gd name="T51" fmla="*/ 2147483647 h 164"/>
                <a:gd name="T52" fmla="*/ 2147483647 w 235"/>
                <a:gd name="T53" fmla="*/ 2147483647 h 164"/>
                <a:gd name="T54" fmla="*/ 2147483647 w 235"/>
                <a:gd name="T55" fmla="*/ 2147483647 h 164"/>
                <a:gd name="T56" fmla="*/ 2147483647 w 235"/>
                <a:gd name="T57" fmla="*/ 2147483647 h 164"/>
                <a:gd name="T58" fmla="*/ 2147483647 w 235"/>
                <a:gd name="T59" fmla="*/ 2147483647 h 164"/>
                <a:gd name="T60" fmla="*/ 2147483647 w 235"/>
                <a:gd name="T61" fmla="*/ 2147483647 h 164"/>
                <a:gd name="T62" fmla="*/ 2147483647 w 235"/>
                <a:gd name="T63" fmla="*/ 2147483647 h 164"/>
                <a:gd name="T64" fmla="*/ 2147483647 w 235"/>
                <a:gd name="T65" fmla="*/ 2147483647 h 164"/>
                <a:gd name="T66" fmla="*/ 2147483647 w 235"/>
                <a:gd name="T67" fmla="*/ 2147483647 h 164"/>
                <a:gd name="T68" fmla="*/ 2147483647 w 235"/>
                <a:gd name="T69" fmla="*/ 2147483647 h 164"/>
                <a:gd name="T70" fmla="*/ 2147483647 w 235"/>
                <a:gd name="T71" fmla="*/ 2147483647 h 164"/>
                <a:gd name="T72" fmla="*/ 2147483647 w 235"/>
                <a:gd name="T73" fmla="*/ 2147483647 h 164"/>
                <a:gd name="T74" fmla="*/ 2147483647 w 235"/>
                <a:gd name="T75" fmla="*/ 2147483647 h 164"/>
                <a:gd name="T76" fmla="*/ 2147483647 w 235"/>
                <a:gd name="T77" fmla="*/ 2147483647 h 164"/>
                <a:gd name="T78" fmla="*/ 2147483647 w 235"/>
                <a:gd name="T79" fmla="*/ 2147483647 h 164"/>
                <a:gd name="T80" fmla="*/ 2147483647 w 235"/>
                <a:gd name="T81" fmla="*/ 2147483647 h 164"/>
                <a:gd name="T82" fmla="*/ 2147483647 w 235"/>
                <a:gd name="T83" fmla="*/ 2147483647 h 164"/>
                <a:gd name="T84" fmla="*/ 2147483647 w 235"/>
                <a:gd name="T85" fmla="*/ 2147483647 h 164"/>
                <a:gd name="T86" fmla="*/ 2147483647 w 235"/>
                <a:gd name="T87" fmla="*/ 2147483647 h 164"/>
                <a:gd name="T88" fmla="*/ 2147483647 w 235"/>
                <a:gd name="T89" fmla="*/ 2147483647 h 164"/>
                <a:gd name="T90" fmla="*/ 2147483647 w 235"/>
                <a:gd name="T91" fmla="*/ 2147483647 h 164"/>
                <a:gd name="T92" fmla="*/ 2147483647 w 235"/>
                <a:gd name="T93" fmla="*/ 2147483647 h 164"/>
                <a:gd name="T94" fmla="*/ 2147483647 w 235"/>
                <a:gd name="T95" fmla="*/ 2147483647 h 164"/>
                <a:gd name="T96" fmla="*/ 2147483647 w 235"/>
                <a:gd name="T97" fmla="*/ 2147483647 h 164"/>
                <a:gd name="T98" fmla="*/ 2147483647 w 235"/>
                <a:gd name="T99" fmla="*/ 2147483647 h 1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5"/>
                <a:gd name="T151" fmla="*/ 0 h 164"/>
                <a:gd name="T152" fmla="*/ 235 w 235"/>
                <a:gd name="T153" fmla="*/ 164 h 1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5" h="164">
                  <a:moveTo>
                    <a:pt x="222" y="2"/>
                  </a:moveTo>
                  <a:cubicBezTo>
                    <a:pt x="217" y="2"/>
                    <a:pt x="212" y="0"/>
                    <a:pt x="208" y="1"/>
                  </a:cubicBezTo>
                  <a:cubicBezTo>
                    <a:pt x="204" y="3"/>
                    <a:pt x="196" y="6"/>
                    <a:pt x="194" y="8"/>
                  </a:cubicBezTo>
                  <a:cubicBezTo>
                    <a:pt x="191" y="9"/>
                    <a:pt x="193" y="10"/>
                    <a:pt x="193" y="10"/>
                  </a:cubicBezTo>
                  <a:cubicBezTo>
                    <a:pt x="194" y="11"/>
                    <a:pt x="195" y="10"/>
                    <a:pt x="191" y="11"/>
                  </a:cubicBezTo>
                  <a:cubicBezTo>
                    <a:pt x="187" y="12"/>
                    <a:pt x="178" y="14"/>
                    <a:pt x="173" y="15"/>
                  </a:cubicBezTo>
                  <a:cubicBezTo>
                    <a:pt x="168" y="16"/>
                    <a:pt x="152" y="22"/>
                    <a:pt x="146" y="21"/>
                  </a:cubicBezTo>
                  <a:cubicBezTo>
                    <a:pt x="140" y="20"/>
                    <a:pt x="131" y="19"/>
                    <a:pt x="129" y="19"/>
                  </a:cubicBezTo>
                  <a:cubicBezTo>
                    <a:pt x="128" y="19"/>
                    <a:pt x="119" y="23"/>
                    <a:pt x="123" y="23"/>
                  </a:cubicBezTo>
                  <a:cubicBezTo>
                    <a:pt x="127" y="23"/>
                    <a:pt x="129" y="24"/>
                    <a:pt x="123" y="24"/>
                  </a:cubicBezTo>
                  <a:cubicBezTo>
                    <a:pt x="117" y="24"/>
                    <a:pt x="119" y="28"/>
                    <a:pt x="113" y="28"/>
                  </a:cubicBezTo>
                  <a:cubicBezTo>
                    <a:pt x="107" y="28"/>
                    <a:pt x="105" y="29"/>
                    <a:pt x="103" y="28"/>
                  </a:cubicBezTo>
                  <a:cubicBezTo>
                    <a:pt x="101" y="27"/>
                    <a:pt x="102" y="27"/>
                    <a:pt x="98" y="30"/>
                  </a:cubicBezTo>
                  <a:cubicBezTo>
                    <a:pt x="95" y="33"/>
                    <a:pt x="95" y="37"/>
                    <a:pt x="90" y="37"/>
                  </a:cubicBezTo>
                  <a:cubicBezTo>
                    <a:pt x="85" y="37"/>
                    <a:pt x="83" y="36"/>
                    <a:pt x="82" y="38"/>
                  </a:cubicBezTo>
                  <a:cubicBezTo>
                    <a:pt x="80" y="41"/>
                    <a:pt x="80" y="43"/>
                    <a:pt x="77" y="43"/>
                  </a:cubicBezTo>
                  <a:cubicBezTo>
                    <a:pt x="74" y="43"/>
                    <a:pt x="72" y="43"/>
                    <a:pt x="71" y="46"/>
                  </a:cubicBezTo>
                  <a:cubicBezTo>
                    <a:pt x="69" y="49"/>
                    <a:pt x="71" y="50"/>
                    <a:pt x="67" y="50"/>
                  </a:cubicBezTo>
                  <a:cubicBezTo>
                    <a:pt x="64" y="50"/>
                    <a:pt x="62" y="47"/>
                    <a:pt x="61" y="49"/>
                  </a:cubicBezTo>
                  <a:cubicBezTo>
                    <a:pt x="59" y="50"/>
                    <a:pt x="60" y="53"/>
                    <a:pt x="63" y="53"/>
                  </a:cubicBezTo>
                  <a:cubicBezTo>
                    <a:pt x="65" y="53"/>
                    <a:pt x="72" y="53"/>
                    <a:pt x="68" y="54"/>
                  </a:cubicBezTo>
                  <a:cubicBezTo>
                    <a:pt x="64" y="55"/>
                    <a:pt x="56" y="59"/>
                    <a:pt x="60" y="59"/>
                  </a:cubicBezTo>
                  <a:cubicBezTo>
                    <a:pt x="64" y="59"/>
                    <a:pt x="76" y="61"/>
                    <a:pt x="72" y="61"/>
                  </a:cubicBezTo>
                  <a:cubicBezTo>
                    <a:pt x="68" y="61"/>
                    <a:pt x="57" y="62"/>
                    <a:pt x="56" y="63"/>
                  </a:cubicBezTo>
                  <a:cubicBezTo>
                    <a:pt x="54" y="63"/>
                    <a:pt x="55" y="64"/>
                    <a:pt x="58" y="65"/>
                  </a:cubicBezTo>
                  <a:cubicBezTo>
                    <a:pt x="61" y="65"/>
                    <a:pt x="61" y="66"/>
                    <a:pt x="58" y="66"/>
                  </a:cubicBezTo>
                  <a:cubicBezTo>
                    <a:pt x="55" y="66"/>
                    <a:pt x="49" y="69"/>
                    <a:pt x="53" y="70"/>
                  </a:cubicBezTo>
                  <a:cubicBezTo>
                    <a:pt x="56" y="72"/>
                    <a:pt x="56" y="73"/>
                    <a:pt x="53" y="73"/>
                  </a:cubicBezTo>
                  <a:cubicBezTo>
                    <a:pt x="49" y="73"/>
                    <a:pt x="46" y="74"/>
                    <a:pt x="51" y="75"/>
                  </a:cubicBezTo>
                  <a:cubicBezTo>
                    <a:pt x="55" y="75"/>
                    <a:pt x="57" y="75"/>
                    <a:pt x="51" y="75"/>
                  </a:cubicBezTo>
                  <a:cubicBezTo>
                    <a:pt x="44" y="76"/>
                    <a:pt x="45" y="77"/>
                    <a:pt x="43" y="80"/>
                  </a:cubicBezTo>
                  <a:cubicBezTo>
                    <a:pt x="41" y="82"/>
                    <a:pt x="39" y="81"/>
                    <a:pt x="36" y="82"/>
                  </a:cubicBezTo>
                  <a:cubicBezTo>
                    <a:pt x="33" y="83"/>
                    <a:pt x="32" y="86"/>
                    <a:pt x="34" y="87"/>
                  </a:cubicBezTo>
                  <a:cubicBezTo>
                    <a:pt x="36" y="87"/>
                    <a:pt x="39" y="86"/>
                    <a:pt x="44" y="86"/>
                  </a:cubicBezTo>
                  <a:cubicBezTo>
                    <a:pt x="49" y="86"/>
                    <a:pt x="52" y="88"/>
                    <a:pt x="48" y="88"/>
                  </a:cubicBezTo>
                  <a:cubicBezTo>
                    <a:pt x="43" y="88"/>
                    <a:pt x="41" y="88"/>
                    <a:pt x="39" y="91"/>
                  </a:cubicBezTo>
                  <a:cubicBezTo>
                    <a:pt x="38" y="94"/>
                    <a:pt x="41" y="94"/>
                    <a:pt x="38" y="96"/>
                  </a:cubicBezTo>
                  <a:cubicBezTo>
                    <a:pt x="35" y="97"/>
                    <a:pt x="37" y="96"/>
                    <a:pt x="32" y="96"/>
                  </a:cubicBezTo>
                  <a:cubicBezTo>
                    <a:pt x="28" y="97"/>
                    <a:pt x="23" y="99"/>
                    <a:pt x="23" y="101"/>
                  </a:cubicBezTo>
                  <a:cubicBezTo>
                    <a:pt x="24" y="104"/>
                    <a:pt x="26" y="105"/>
                    <a:pt x="23" y="105"/>
                  </a:cubicBezTo>
                  <a:cubicBezTo>
                    <a:pt x="20" y="105"/>
                    <a:pt x="15" y="107"/>
                    <a:pt x="14" y="108"/>
                  </a:cubicBezTo>
                  <a:cubicBezTo>
                    <a:pt x="13" y="109"/>
                    <a:pt x="11" y="110"/>
                    <a:pt x="15" y="111"/>
                  </a:cubicBezTo>
                  <a:cubicBezTo>
                    <a:pt x="18" y="112"/>
                    <a:pt x="21" y="109"/>
                    <a:pt x="19" y="113"/>
                  </a:cubicBezTo>
                  <a:cubicBezTo>
                    <a:pt x="18" y="117"/>
                    <a:pt x="16" y="117"/>
                    <a:pt x="16" y="119"/>
                  </a:cubicBezTo>
                  <a:cubicBezTo>
                    <a:pt x="16" y="121"/>
                    <a:pt x="16" y="122"/>
                    <a:pt x="14" y="123"/>
                  </a:cubicBezTo>
                  <a:cubicBezTo>
                    <a:pt x="12" y="125"/>
                    <a:pt x="13" y="125"/>
                    <a:pt x="9" y="125"/>
                  </a:cubicBezTo>
                  <a:cubicBezTo>
                    <a:pt x="4" y="125"/>
                    <a:pt x="1" y="127"/>
                    <a:pt x="0" y="130"/>
                  </a:cubicBezTo>
                  <a:cubicBezTo>
                    <a:pt x="0" y="133"/>
                    <a:pt x="0" y="141"/>
                    <a:pt x="5" y="141"/>
                  </a:cubicBezTo>
                  <a:cubicBezTo>
                    <a:pt x="9" y="141"/>
                    <a:pt x="11" y="139"/>
                    <a:pt x="15" y="140"/>
                  </a:cubicBezTo>
                  <a:cubicBezTo>
                    <a:pt x="18" y="142"/>
                    <a:pt x="15" y="142"/>
                    <a:pt x="19" y="142"/>
                  </a:cubicBezTo>
                  <a:cubicBezTo>
                    <a:pt x="23" y="142"/>
                    <a:pt x="24" y="140"/>
                    <a:pt x="24" y="140"/>
                  </a:cubicBezTo>
                  <a:cubicBezTo>
                    <a:pt x="24" y="140"/>
                    <a:pt x="25" y="140"/>
                    <a:pt x="26" y="142"/>
                  </a:cubicBezTo>
                  <a:cubicBezTo>
                    <a:pt x="27" y="144"/>
                    <a:pt x="30" y="144"/>
                    <a:pt x="31" y="144"/>
                  </a:cubicBezTo>
                  <a:cubicBezTo>
                    <a:pt x="33" y="144"/>
                    <a:pt x="31" y="145"/>
                    <a:pt x="29" y="145"/>
                  </a:cubicBezTo>
                  <a:cubicBezTo>
                    <a:pt x="28" y="146"/>
                    <a:pt x="27" y="147"/>
                    <a:pt x="31" y="147"/>
                  </a:cubicBezTo>
                  <a:cubicBezTo>
                    <a:pt x="36" y="147"/>
                    <a:pt x="32" y="149"/>
                    <a:pt x="30" y="150"/>
                  </a:cubicBezTo>
                  <a:cubicBezTo>
                    <a:pt x="28" y="150"/>
                    <a:pt x="28" y="153"/>
                    <a:pt x="28" y="154"/>
                  </a:cubicBezTo>
                  <a:cubicBezTo>
                    <a:pt x="28" y="156"/>
                    <a:pt x="28" y="157"/>
                    <a:pt x="27" y="157"/>
                  </a:cubicBezTo>
                  <a:cubicBezTo>
                    <a:pt x="25" y="157"/>
                    <a:pt x="26" y="157"/>
                    <a:pt x="31" y="158"/>
                  </a:cubicBezTo>
                  <a:cubicBezTo>
                    <a:pt x="37" y="160"/>
                    <a:pt x="42" y="161"/>
                    <a:pt x="46" y="162"/>
                  </a:cubicBezTo>
                  <a:cubicBezTo>
                    <a:pt x="51" y="164"/>
                    <a:pt x="47" y="162"/>
                    <a:pt x="52" y="162"/>
                  </a:cubicBezTo>
                  <a:cubicBezTo>
                    <a:pt x="57" y="162"/>
                    <a:pt x="65" y="161"/>
                    <a:pt x="68" y="161"/>
                  </a:cubicBezTo>
                  <a:cubicBezTo>
                    <a:pt x="70" y="161"/>
                    <a:pt x="70" y="161"/>
                    <a:pt x="74" y="162"/>
                  </a:cubicBezTo>
                  <a:cubicBezTo>
                    <a:pt x="78" y="163"/>
                    <a:pt x="80" y="163"/>
                    <a:pt x="80" y="161"/>
                  </a:cubicBezTo>
                  <a:cubicBezTo>
                    <a:pt x="79" y="159"/>
                    <a:pt x="77" y="158"/>
                    <a:pt x="73" y="156"/>
                  </a:cubicBezTo>
                  <a:cubicBezTo>
                    <a:pt x="69" y="154"/>
                    <a:pt x="55" y="138"/>
                    <a:pt x="55" y="134"/>
                  </a:cubicBezTo>
                  <a:cubicBezTo>
                    <a:pt x="54" y="130"/>
                    <a:pt x="54" y="129"/>
                    <a:pt x="54" y="127"/>
                  </a:cubicBezTo>
                  <a:cubicBezTo>
                    <a:pt x="54" y="125"/>
                    <a:pt x="53" y="122"/>
                    <a:pt x="51" y="120"/>
                  </a:cubicBezTo>
                  <a:cubicBezTo>
                    <a:pt x="48" y="117"/>
                    <a:pt x="49" y="117"/>
                    <a:pt x="50" y="116"/>
                  </a:cubicBezTo>
                  <a:cubicBezTo>
                    <a:pt x="52" y="115"/>
                    <a:pt x="57" y="113"/>
                    <a:pt x="55" y="112"/>
                  </a:cubicBezTo>
                  <a:cubicBezTo>
                    <a:pt x="53" y="111"/>
                    <a:pt x="53" y="109"/>
                    <a:pt x="58" y="109"/>
                  </a:cubicBezTo>
                  <a:cubicBezTo>
                    <a:pt x="62" y="109"/>
                    <a:pt x="67" y="109"/>
                    <a:pt x="63" y="106"/>
                  </a:cubicBezTo>
                  <a:cubicBezTo>
                    <a:pt x="59" y="104"/>
                    <a:pt x="56" y="105"/>
                    <a:pt x="59" y="103"/>
                  </a:cubicBezTo>
                  <a:cubicBezTo>
                    <a:pt x="63" y="101"/>
                    <a:pt x="74" y="102"/>
                    <a:pt x="67" y="99"/>
                  </a:cubicBezTo>
                  <a:cubicBezTo>
                    <a:pt x="61" y="97"/>
                    <a:pt x="60" y="96"/>
                    <a:pt x="57" y="96"/>
                  </a:cubicBezTo>
                  <a:cubicBezTo>
                    <a:pt x="54" y="95"/>
                    <a:pt x="56" y="93"/>
                    <a:pt x="60" y="95"/>
                  </a:cubicBezTo>
                  <a:cubicBezTo>
                    <a:pt x="65" y="96"/>
                    <a:pt x="67" y="97"/>
                    <a:pt x="70" y="96"/>
                  </a:cubicBezTo>
                  <a:cubicBezTo>
                    <a:pt x="74" y="94"/>
                    <a:pt x="78" y="97"/>
                    <a:pt x="76" y="94"/>
                  </a:cubicBezTo>
                  <a:cubicBezTo>
                    <a:pt x="74" y="91"/>
                    <a:pt x="69" y="88"/>
                    <a:pt x="73" y="88"/>
                  </a:cubicBezTo>
                  <a:cubicBezTo>
                    <a:pt x="77" y="89"/>
                    <a:pt x="80" y="91"/>
                    <a:pt x="80" y="90"/>
                  </a:cubicBezTo>
                  <a:cubicBezTo>
                    <a:pt x="80" y="88"/>
                    <a:pt x="84" y="87"/>
                    <a:pt x="79" y="86"/>
                  </a:cubicBezTo>
                  <a:cubicBezTo>
                    <a:pt x="73" y="84"/>
                    <a:pt x="67" y="82"/>
                    <a:pt x="73" y="82"/>
                  </a:cubicBezTo>
                  <a:cubicBezTo>
                    <a:pt x="78" y="83"/>
                    <a:pt x="84" y="86"/>
                    <a:pt x="85" y="84"/>
                  </a:cubicBezTo>
                  <a:cubicBezTo>
                    <a:pt x="85" y="82"/>
                    <a:pt x="87" y="82"/>
                    <a:pt x="84" y="79"/>
                  </a:cubicBezTo>
                  <a:cubicBezTo>
                    <a:pt x="80" y="76"/>
                    <a:pt x="79" y="74"/>
                    <a:pt x="82" y="76"/>
                  </a:cubicBezTo>
                  <a:cubicBezTo>
                    <a:pt x="85" y="78"/>
                    <a:pt x="92" y="76"/>
                    <a:pt x="93" y="73"/>
                  </a:cubicBezTo>
                  <a:cubicBezTo>
                    <a:pt x="94" y="70"/>
                    <a:pt x="101" y="72"/>
                    <a:pt x="98" y="69"/>
                  </a:cubicBezTo>
                  <a:cubicBezTo>
                    <a:pt x="94" y="67"/>
                    <a:pt x="89" y="67"/>
                    <a:pt x="94" y="67"/>
                  </a:cubicBezTo>
                  <a:cubicBezTo>
                    <a:pt x="99" y="67"/>
                    <a:pt x="104" y="65"/>
                    <a:pt x="104" y="62"/>
                  </a:cubicBezTo>
                  <a:cubicBezTo>
                    <a:pt x="103" y="60"/>
                    <a:pt x="105" y="59"/>
                    <a:pt x="106" y="60"/>
                  </a:cubicBezTo>
                  <a:cubicBezTo>
                    <a:pt x="108" y="62"/>
                    <a:pt x="111" y="65"/>
                    <a:pt x="111" y="62"/>
                  </a:cubicBezTo>
                  <a:cubicBezTo>
                    <a:pt x="111" y="60"/>
                    <a:pt x="106" y="58"/>
                    <a:pt x="110" y="58"/>
                  </a:cubicBezTo>
                  <a:cubicBezTo>
                    <a:pt x="114" y="58"/>
                    <a:pt x="119" y="58"/>
                    <a:pt x="120" y="57"/>
                  </a:cubicBezTo>
                  <a:cubicBezTo>
                    <a:pt x="121" y="55"/>
                    <a:pt x="121" y="53"/>
                    <a:pt x="118" y="53"/>
                  </a:cubicBezTo>
                  <a:cubicBezTo>
                    <a:pt x="116" y="52"/>
                    <a:pt x="116" y="53"/>
                    <a:pt x="120" y="51"/>
                  </a:cubicBezTo>
                  <a:cubicBezTo>
                    <a:pt x="124" y="49"/>
                    <a:pt x="132" y="45"/>
                    <a:pt x="138" y="43"/>
                  </a:cubicBezTo>
                  <a:cubicBezTo>
                    <a:pt x="145" y="41"/>
                    <a:pt x="166" y="36"/>
                    <a:pt x="172" y="34"/>
                  </a:cubicBezTo>
                  <a:cubicBezTo>
                    <a:pt x="178" y="31"/>
                    <a:pt x="208" y="24"/>
                    <a:pt x="217" y="20"/>
                  </a:cubicBezTo>
                  <a:cubicBezTo>
                    <a:pt x="225" y="16"/>
                    <a:pt x="235" y="9"/>
                    <a:pt x="233" y="7"/>
                  </a:cubicBezTo>
                  <a:cubicBezTo>
                    <a:pt x="232" y="4"/>
                    <a:pt x="228" y="1"/>
                    <a:pt x="22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6" name="Freeform 474"/>
            <p:cNvSpPr>
              <a:spLocks/>
            </p:cNvSpPr>
            <p:nvPr/>
          </p:nvSpPr>
          <p:spPr bwMode="auto">
            <a:xfrm>
              <a:off x="2107223" y="1498600"/>
              <a:ext cx="111369" cy="82550"/>
            </a:xfrm>
            <a:custGeom>
              <a:avLst/>
              <a:gdLst>
                <a:gd name="T0" fmla="*/ 2147483647 w 81"/>
                <a:gd name="T1" fmla="*/ 2147483647 h 41"/>
                <a:gd name="T2" fmla="*/ 2147483647 w 81"/>
                <a:gd name="T3" fmla="*/ 2147483647 h 41"/>
                <a:gd name="T4" fmla="*/ 2147483647 w 81"/>
                <a:gd name="T5" fmla="*/ 0 h 41"/>
                <a:gd name="T6" fmla="*/ 2147483647 w 81"/>
                <a:gd name="T7" fmla="*/ 2147483647 h 41"/>
                <a:gd name="T8" fmla="*/ 2147483647 w 81"/>
                <a:gd name="T9" fmla="*/ 2147483647 h 41"/>
                <a:gd name="T10" fmla="*/ 2147483647 w 81"/>
                <a:gd name="T11" fmla="*/ 2147483647 h 41"/>
                <a:gd name="T12" fmla="*/ 2147483647 w 81"/>
                <a:gd name="T13" fmla="*/ 2147483647 h 41"/>
                <a:gd name="T14" fmla="*/ 2147483647 w 81"/>
                <a:gd name="T15" fmla="*/ 2147483647 h 41"/>
                <a:gd name="T16" fmla="*/ 2147483647 w 81"/>
                <a:gd name="T17" fmla="*/ 2147483647 h 41"/>
                <a:gd name="T18" fmla="*/ 2147483647 w 81"/>
                <a:gd name="T19" fmla="*/ 2147483647 h 41"/>
                <a:gd name="T20" fmla="*/ 2147483647 w 81"/>
                <a:gd name="T21" fmla="*/ 2147483647 h 41"/>
                <a:gd name="T22" fmla="*/ 2147483647 w 81"/>
                <a:gd name="T23" fmla="*/ 2147483647 h 41"/>
                <a:gd name="T24" fmla="*/ 2147483647 w 81"/>
                <a:gd name="T25" fmla="*/ 2147483647 h 41"/>
                <a:gd name="T26" fmla="*/ 2147483647 w 81"/>
                <a:gd name="T27" fmla="*/ 2147483647 h 41"/>
                <a:gd name="T28" fmla="*/ 2147483647 w 81"/>
                <a:gd name="T29" fmla="*/ 2147483647 h 41"/>
                <a:gd name="T30" fmla="*/ 2147483647 w 81"/>
                <a:gd name="T31" fmla="*/ 2147483647 h 41"/>
                <a:gd name="T32" fmla="*/ 2147483647 w 81"/>
                <a:gd name="T33" fmla="*/ 2147483647 h 41"/>
                <a:gd name="T34" fmla="*/ 2147483647 w 81"/>
                <a:gd name="T35" fmla="*/ 2147483647 h 41"/>
                <a:gd name="T36" fmla="*/ 2147483647 w 81"/>
                <a:gd name="T37" fmla="*/ 2147483647 h 41"/>
                <a:gd name="T38" fmla="*/ 2147483647 w 81"/>
                <a:gd name="T39" fmla="*/ 2147483647 h 41"/>
                <a:gd name="T40" fmla="*/ 2147483647 w 81"/>
                <a:gd name="T41" fmla="*/ 2147483647 h 41"/>
                <a:gd name="T42" fmla="*/ 2147483647 w 81"/>
                <a:gd name="T43" fmla="*/ 2147483647 h 41"/>
                <a:gd name="T44" fmla="*/ 2147483647 w 81"/>
                <a:gd name="T45" fmla="*/ 2147483647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1"/>
                <a:gd name="T70" fmla="*/ 0 h 41"/>
                <a:gd name="T71" fmla="*/ 81 w 8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1" h="41">
                  <a:moveTo>
                    <a:pt x="43" y="15"/>
                  </a:moveTo>
                  <a:cubicBezTo>
                    <a:pt x="40" y="15"/>
                    <a:pt x="49" y="5"/>
                    <a:pt x="49" y="3"/>
                  </a:cubicBezTo>
                  <a:cubicBezTo>
                    <a:pt x="48" y="1"/>
                    <a:pt x="43" y="0"/>
                    <a:pt x="41" y="0"/>
                  </a:cubicBezTo>
                  <a:cubicBezTo>
                    <a:pt x="39" y="0"/>
                    <a:pt x="39" y="1"/>
                    <a:pt x="39" y="3"/>
                  </a:cubicBezTo>
                  <a:cubicBezTo>
                    <a:pt x="39" y="4"/>
                    <a:pt x="41" y="7"/>
                    <a:pt x="38" y="5"/>
                  </a:cubicBezTo>
                  <a:cubicBezTo>
                    <a:pt x="35" y="2"/>
                    <a:pt x="34" y="1"/>
                    <a:pt x="32" y="2"/>
                  </a:cubicBezTo>
                  <a:cubicBezTo>
                    <a:pt x="29" y="3"/>
                    <a:pt x="28" y="4"/>
                    <a:pt x="27" y="5"/>
                  </a:cubicBezTo>
                  <a:cubicBezTo>
                    <a:pt x="25" y="7"/>
                    <a:pt x="21" y="9"/>
                    <a:pt x="24" y="10"/>
                  </a:cubicBezTo>
                  <a:cubicBezTo>
                    <a:pt x="28" y="11"/>
                    <a:pt x="35" y="11"/>
                    <a:pt x="30" y="11"/>
                  </a:cubicBezTo>
                  <a:cubicBezTo>
                    <a:pt x="26" y="11"/>
                    <a:pt x="22" y="12"/>
                    <a:pt x="21" y="14"/>
                  </a:cubicBezTo>
                  <a:cubicBezTo>
                    <a:pt x="20" y="15"/>
                    <a:pt x="17" y="16"/>
                    <a:pt x="20" y="18"/>
                  </a:cubicBezTo>
                  <a:cubicBezTo>
                    <a:pt x="23" y="19"/>
                    <a:pt x="29" y="20"/>
                    <a:pt x="23" y="19"/>
                  </a:cubicBezTo>
                  <a:cubicBezTo>
                    <a:pt x="17" y="18"/>
                    <a:pt x="15" y="21"/>
                    <a:pt x="13" y="25"/>
                  </a:cubicBezTo>
                  <a:cubicBezTo>
                    <a:pt x="11" y="28"/>
                    <a:pt x="6" y="34"/>
                    <a:pt x="5" y="35"/>
                  </a:cubicBezTo>
                  <a:cubicBezTo>
                    <a:pt x="3" y="36"/>
                    <a:pt x="0" y="40"/>
                    <a:pt x="2" y="40"/>
                  </a:cubicBezTo>
                  <a:cubicBezTo>
                    <a:pt x="5" y="41"/>
                    <a:pt x="15" y="41"/>
                    <a:pt x="19" y="39"/>
                  </a:cubicBezTo>
                  <a:cubicBezTo>
                    <a:pt x="22" y="37"/>
                    <a:pt x="24" y="36"/>
                    <a:pt x="31" y="35"/>
                  </a:cubicBezTo>
                  <a:cubicBezTo>
                    <a:pt x="37" y="34"/>
                    <a:pt x="47" y="37"/>
                    <a:pt x="58" y="34"/>
                  </a:cubicBezTo>
                  <a:cubicBezTo>
                    <a:pt x="69" y="31"/>
                    <a:pt x="78" y="32"/>
                    <a:pt x="79" y="28"/>
                  </a:cubicBezTo>
                  <a:cubicBezTo>
                    <a:pt x="80" y="24"/>
                    <a:pt x="81" y="21"/>
                    <a:pt x="78" y="18"/>
                  </a:cubicBezTo>
                  <a:cubicBezTo>
                    <a:pt x="75" y="15"/>
                    <a:pt x="74" y="18"/>
                    <a:pt x="70" y="14"/>
                  </a:cubicBezTo>
                  <a:cubicBezTo>
                    <a:pt x="66" y="10"/>
                    <a:pt x="61" y="7"/>
                    <a:pt x="58" y="7"/>
                  </a:cubicBezTo>
                  <a:cubicBezTo>
                    <a:pt x="55" y="8"/>
                    <a:pt x="44" y="15"/>
                    <a:pt x="4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7" name="Freeform 478"/>
            <p:cNvSpPr>
              <a:spLocks/>
            </p:cNvSpPr>
            <p:nvPr/>
          </p:nvSpPr>
          <p:spPr bwMode="auto">
            <a:xfrm>
              <a:off x="2948354" y="1712913"/>
              <a:ext cx="87923" cy="46037"/>
            </a:xfrm>
            <a:custGeom>
              <a:avLst/>
              <a:gdLst>
                <a:gd name="T0" fmla="*/ 2147483647 w 65"/>
                <a:gd name="T1" fmla="*/ 2147483647 h 23"/>
                <a:gd name="T2" fmla="*/ 2147483647 w 65"/>
                <a:gd name="T3" fmla="*/ 2147483647 h 23"/>
                <a:gd name="T4" fmla="*/ 2147483647 w 65"/>
                <a:gd name="T5" fmla="*/ 2147483647 h 23"/>
                <a:gd name="T6" fmla="*/ 2147483647 w 65"/>
                <a:gd name="T7" fmla="*/ 2147483647 h 23"/>
                <a:gd name="T8" fmla="*/ 2147483647 w 65"/>
                <a:gd name="T9" fmla="*/ 2147483647 h 23"/>
                <a:gd name="T10" fmla="*/ 2147483647 w 65"/>
                <a:gd name="T11" fmla="*/ 2147483647 h 23"/>
                <a:gd name="T12" fmla="*/ 2147483647 w 65"/>
                <a:gd name="T13" fmla="*/ 2147483647 h 23"/>
                <a:gd name="T14" fmla="*/ 2147483647 w 65"/>
                <a:gd name="T15" fmla="*/ 2147483647 h 23"/>
                <a:gd name="T16" fmla="*/ 2147483647 w 65"/>
                <a:gd name="T17" fmla="*/ 2147483647 h 23"/>
                <a:gd name="T18" fmla="*/ 2147483647 w 65"/>
                <a:gd name="T19" fmla="*/ 2147483647 h 23"/>
                <a:gd name="T20" fmla="*/ 2147483647 w 65"/>
                <a:gd name="T21" fmla="*/ 2147483647 h 23"/>
                <a:gd name="T22" fmla="*/ 2147483647 w 65"/>
                <a:gd name="T23" fmla="*/ 2147483647 h 23"/>
                <a:gd name="T24" fmla="*/ 2147483647 w 65"/>
                <a:gd name="T25" fmla="*/ 2147483647 h 23"/>
                <a:gd name="T26" fmla="*/ 2147483647 w 65"/>
                <a:gd name="T27" fmla="*/ 2147483647 h 23"/>
                <a:gd name="T28" fmla="*/ 2147483647 w 65"/>
                <a:gd name="T29" fmla="*/ 2147483647 h 23"/>
                <a:gd name="T30" fmla="*/ 2147483647 w 65"/>
                <a:gd name="T31" fmla="*/ 2147483647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"/>
                <a:gd name="T49" fmla="*/ 0 h 23"/>
                <a:gd name="T50" fmla="*/ 65 w 65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" h="23">
                  <a:moveTo>
                    <a:pt x="13" y="7"/>
                  </a:moveTo>
                  <a:cubicBezTo>
                    <a:pt x="11" y="7"/>
                    <a:pt x="13" y="4"/>
                    <a:pt x="11" y="4"/>
                  </a:cubicBezTo>
                  <a:cubicBezTo>
                    <a:pt x="10" y="3"/>
                    <a:pt x="10" y="0"/>
                    <a:pt x="8" y="3"/>
                  </a:cubicBezTo>
                  <a:cubicBezTo>
                    <a:pt x="5" y="6"/>
                    <a:pt x="0" y="11"/>
                    <a:pt x="4" y="11"/>
                  </a:cubicBezTo>
                  <a:cubicBezTo>
                    <a:pt x="8" y="11"/>
                    <a:pt x="8" y="11"/>
                    <a:pt x="11" y="14"/>
                  </a:cubicBezTo>
                  <a:cubicBezTo>
                    <a:pt x="13" y="17"/>
                    <a:pt x="13" y="17"/>
                    <a:pt x="18" y="17"/>
                  </a:cubicBezTo>
                  <a:cubicBezTo>
                    <a:pt x="22" y="18"/>
                    <a:pt x="27" y="22"/>
                    <a:pt x="34" y="22"/>
                  </a:cubicBezTo>
                  <a:cubicBezTo>
                    <a:pt x="41" y="23"/>
                    <a:pt x="50" y="23"/>
                    <a:pt x="55" y="22"/>
                  </a:cubicBezTo>
                  <a:cubicBezTo>
                    <a:pt x="60" y="20"/>
                    <a:pt x="65" y="16"/>
                    <a:pt x="64" y="14"/>
                  </a:cubicBezTo>
                  <a:cubicBezTo>
                    <a:pt x="63" y="13"/>
                    <a:pt x="63" y="15"/>
                    <a:pt x="61" y="16"/>
                  </a:cubicBezTo>
                  <a:cubicBezTo>
                    <a:pt x="59" y="16"/>
                    <a:pt x="58" y="14"/>
                    <a:pt x="56" y="13"/>
                  </a:cubicBezTo>
                  <a:cubicBezTo>
                    <a:pt x="54" y="12"/>
                    <a:pt x="46" y="9"/>
                    <a:pt x="44" y="9"/>
                  </a:cubicBezTo>
                  <a:cubicBezTo>
                    <a:pt x="42" y="10"/>
                    <a:pt x="41" y="11"/>
                    <a:pt x="38" y="10"/>
                  </a:cubicBezTo>
                  <a:cubicBezTo>
                    <a:pt x="35" y="9"/>
                    <a:pt x="36" y="7"/>
                    <a:pt x="33" y="6"/>
                  </a:cubicBezTo>
                  <a:cubicBezTo>
                    <a:pt x="30" y="6"/>
                    <a:pt x="23" y="6"/>
                    <a:pt x="21" y="6"/>
                  </a:cubicBezTo>
                  <a:cubicBezTo>
                    <a:pt x="20" y="7"/>
                    <a:pt x="16" y="7"/>
                    <a:pt x="1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8" name="Freeform 479"/>
            <p:cNvSpPr>
              <a:spLocks/>
            </p:cNvSpPr>
            <p:nvPr/>
          </p:nvSpPr>
          <p:spPr bwMode="auto">
            <a:xfrm>
              <a:off x="2838451" y="1800225"/>
              <a:ext cx="73269" cy="39688"/>
            </a:xfrm>
            <a:custGeom>
              <a:avLst/>
              <a:gdLst>
                <a:gd name="T0" fmla="*/ 2147483647 w 53"/>
                <a:gd name="T1" fmla="*/ 2147483647 h 20"/>
                <a:gd name="T2" fmla="*/ 2147483647 w 53"/>
                <a:gd name="T3" fmla="*/ 2147483647 h 20"/>
                <a:gd name="T4" fmla="*/ 2147483647 w 53"/>
                <a:gd name="T5" fmla="*/ 2147483647 h 20"/>
                <a:gd name="T6" fmla="*/ 2147483647 w 53"/>
                <a:gd name="T7" fmla="*/ 2147483647 h 20"/>
                <a:gd name="T8" fmla="*/ 2147483647 w 53"/>
                <a:gd name="T9" fmla="*/ 2147483647 h 20"/>
                <a:gd name="T10" fmla="*/ 2147483647 w 53"/>
                <a:gd name="T11" fmla="*/ 2147483647 h 20"/>
                <a:gd name="T12" fmla="*/ 2147483647 w 53"/>
                <a:gd name="T13" fmla="*/ 2147483647 h 20"/>
                <a:gd name="T14" fmla="*/ 2147483647 w 53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"/>
                <a:gd name="T25" fmla="*/ 0 h 20"/>
                <a:gd name="T26" fmla="*/ 53 w 53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" h="20">
                  <a:moveTo>
                    <a:pt x="4" y="15"/>
                  </a:moveTo>
                  <a:cubicBezTo>
                    <a:pt x="8" y="15"/>
                    <a:pt x="12" y="13"/>
                    <a:pt x="18" y="15"/>
                  </a:cubicBezTo>
                  <a:cubicBezTo>
                    <a:pt x="23" y="17"/>
                    <a:pt x="37" y="20"/>
                    <a:pt x="43" y="19"/>
                  </a:cubicBezTo>
                  <a:cubicBezTo>
                    <a:pt x="49" y="18"/>
                    <a:pt x="53" y="16"/>
                    <a:pt x="47" y="12"/>
                  </a:cubicBezTo>
                  <a:cubicBezTo>
                    <a:pt x="41" y="8"/>
                    <a:pt x="31" y="0"/>
                    <a:pt x="24" y="2"/>
                  </a:cubicBezTo>
                  <a:cubicBezTo>
                    <a:pt x="17" y="3"/>
                    <a:pt x="14" y="5"/>
                    <a:pt x="12" y="6"/>
                  </a:cubicBezTo>
                  <a:cubicBezTo>
                    <a:pt x="10" y="8"/>
                    <a:pt x="10" y="11"/>
                    <a:pt x="5" y="11"/>
                  </a:cubicBezTo>
                  <a:cubicBezTo>
                    <a:pt x="0" y="11"/>
                    <a:pt x="0" y="15"/>
                    <a:pt x="4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9" name="Freeform 480"/>
            <p:cNvSpPr>
              <a:spLocks/>
            </p:cNvSpPr>
            <p:nvPr/>
          </p:nvSpPr>
          <p:spPr bwMode="auto">
            <a:xfrm>
              <a:off x="2839915" y="1782763"/>
              <a:ext cx="23446" cy="19050"/>
            </a:xfrm>
            <a:custGeom>
              <a:avLst/>
              <a:gdLst>
                <a:gd name="T0" fmla="*/ 2147483647 w 17"/>
                <a:gd name="T1" fmla="*/ 2147483647 h 10"/>
                <a:gd name="T2" fmla="*/ 2147483647 w 17"/>
                <a:gd name="T3" fmla="*/ 2147483647 h 10"/>
                <a:gd name="T4" fmla="*/ 2147483647 w 17"/>
                <a:gd name="T5" fmla="*/ 0 h 10"/>
                <a:gd name="T6" fmla="*/ 2147483647 w 17"/>
                <a:gd name="T7" fmla="*/ 2147483647 h 10"/>
                <a:gd name="T8" fmla="*/ 2147483647 w 17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0"/>
                <a:gd name="T17" fmla="*/ 17 w 17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0">
                  <a:moveTo>
                    <a:pt x="6" y="10"/>
                  </a:moveTo>
                  <a:cubicBezTo>
                    <a:pt x="1" y="10"/>
                    <a:pt x="0" y="5"/>
                    <a:pt x="1" y="3"/>
                  </a:cubicBezTo>
                  <a:cubicBezTo>
                    <a:pt x="3" y="2"/>
                    <a:pt x="3" y="0"/>
                    <a:pt x="7" y="0"/>
                  </a:cubicBezTo>
                  <a:cubicBezTo>
                    <a:pt x="11" y="0"/>
                    <a:pt x="17" y="3"/>
                    <a:pt x="16" y="5"/>
                  </a:cubicBezTo>
                  <a:cubicBezTo>
                    <a:pt x="14" y="6"/>
                    <a:pt x="11" y="9"/>
                    <a:pt x="6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0" name="Freeform 481"/>
            <p:cNvSpPr>
              <a:spLocks/>
            </p:cNvSpPr>
            <p:nvPr/>
          </p:nvSpPr>
          <p:spPr bwMode="auto">
            <a:xfrm>
              <a:off x="2759320" y="1703388"/>
              <a:ext cx="13188" cy="30162"/>
            </a:xfrm>
            <a:custGeom>
              <a:avLst/>
              <a:gdLst>
                <a:gd name="T0" fmla="*/ 2147483647 w 9"/>
                <a:gd name="T1" fmla="*/ 2147483647 h 14"/>
                <a:gd name="T2" fmla="*/ 2147483647 w 9"/>
                <a:gd name="T3" fmla="*/ 2147483647 h 14"/>
                <a:gd name="T4" fmla="*/ 2147483647 w 9"/>
                <a:gd name="T5" fmla="*/ 2147483647 h 14"/>
                <a:gd name="T6" fmla="*/ 2147483647 w 9"/>
                <a:gd name="T7" fmla="*/ 2147483647 h 14"/>
                <a:gd name="T8" fmla="*/ 2147483647 w 9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4"/>
                <a:gd name="T17" fmla="*/ 9 w 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4">
                  <a:moveTo>
                    <a:pt x="2" y="6"/>
                  </a:moveTo>
                  <a:cubicBezTo>
                    <a:pt x="0" y="5"/>
                    <a:pt x="3" y="0"/>
                    <a:pt x="5" y="1"/>
                  </a:cubicBezTo>
                  <a:cubicBezTo>
                    <a:pt x="7" y="2"/>
                    <a:pt x="9" y="4"/>
                    <a:pt x="8" y="7"/>
                  </a:cubicBezTo>
                  <a:cubicBezTo>
                    <a:pt x="6" y="10"/>
                    <a:pt x="1" y="14"/>
                    <a:pt x="2" y="11"/>
                  </a:cubicBezTo>
                  <a:cubicBezTo>
                    <a:pt x="3" y="9"/>
                    <a:pt x="3" y="7"/>
                    <a:pt x="2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1" name="Freeform 482"/>
            <p:cNvSpPr>
              <a:spLocks/>
            </p:cNvSpPr>
            <p:nvPr/>
          </p:nvSpPr>
          <p:spPr bwMode="auto">
            <a:xfrm>
              <a:off x="2757854" y="1782764"/>
              <a:ext cx="14654" cy="22225"/>
            </a:xfrm>
            <a:custGeom>
              <a:avLst/>
              <a:gdLst>
                <a:gd name="T0" fmla="*/ 2147483647 w 11"/>
                <a:gd name="T1" fmla="*/ 2147483647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0 60000 65536"/>
                <a:gd name="T7" fmla="*/ 0 60000 65536"/>
                <a:gd name="T8" fmla="*/ 0 60000 65536"/>
                <a:gd name="T9" fmla="*/ 0 w 11"/>
                <a:gd name="T10" fmla="*/ 0 h 11"/>
                <a:gd name="T11" fmla="*/ 11 w 1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1">
                  <a:moveTo>
                    <a:pt x="11" y="9"/>
                  </a:moveTo>
                  <a:cubicBezTo>
                    <a:pt x="11" y="7"/>
                    <a:pt x="4" y="0"/>
                    <a:pt x="2" y="1"/>
                  </a:cubicBezTo>
                  <a:cubicBezTo>
                    <a:pt x="0" y="2"/>
                    <a:pt x="10" y="11"/>
                    <a:pt x="1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2" name="Freeform 483"/>
            <p:cNvSpPr>
              <a:spLocks/>
            </p:cNvSpPr>
            <p:nvPr/>
          </p:nvSpPr>
          <p:spPr bwMode="auto">
            <a:xfrm>
              <a:off x="2993781" y="1646238"/>
              <a:ext cx="16119" cy="12700"/>
            </a:xfrm>
            <a:custGeom>
              <a:avLst/>
              <a:gdLst>
                <a:gd name="T0" fmla="*/ 2147483647 w 13"/>
                <a:gd name="T1" fmla="*/ 2147483647 h 6"/>
                <a:gd name="T2" fmla="*/ 2147483647 w 13"/>
                <a:gd name="T3" fmla="*/ 2147483647 h 6"/>
                <a:gd name="T4" fmla="*/ 2147483647 w 13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13"/>
                <a:gd name="T10" fmla="*/ 0 h 6"/>
                <a:gd name="T11" fmla="*/ 13 w 13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6">
                  <a:moveTo>
                    <a:pt x="12" y="4"/>
                  </a:moveTo>
                  <a:cubicBezTo>
                    <a:pt x="12" y="0"/>
                    <a:pt x="0" y="3"/>
                    <a:pt x="1" y="5"/>
                  </a:cubicBezTo>
                  <a:cubicBezTo>
                    <a:pt x="1" y="6"/>
                    <a:pt x="13" y="6"/>
                    <a:pt x="1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3" name="Freeform 484"/>
            <p:cNvSpPr>
              <a:spLocks/>
            </p:cNvSpPr>
            <p:nvPr/>
          </p:nvSpPr>
          <p:spPr bwMode="auto">
            <a:xfrm>
              <a:off x="2785697" y="1679576"/>
              <a:ext cx="150934" cy="85725"/>
            </a:xfrm>
            <a:custGeom>
              <a:avLst/>
              <a:gdLst>
                <a:gd name="T0" fmla="*/ 2147483647 w 110"/>
                <a:gd name="T1" fmla="*/ 2147483647 h 43"/>
                <a:gd name="T2" fmla="*/ 2147483647 w 110"/>
                <a:gd name="T3" fmla="*/ 2147483647 h 43"/>
                <a:gd name="T4" fmla="*/ 2147483647 w 110"/>
                <a:gd name="T5" fmla="*/ 2147483647 h 43"/>
                <a:gd name="T6" fmla="*/ 2147483647 w 110"/>
                <a:gd name="T7" fmla="*/ 2147483647 h 43"/>
                <a:gd name="T8" fmla="*/ 2147483647 w 110"/>
                <a:gd name="T9" fmla="*/ 2147483647 h 43"/>
                <a:gd name="T10" fmla="*/ 2147483647 w 110"/>
                <a:gd name="T11" fmla="*/ 2147483647 h 43"/>
                <a:gd name="T12" fmla="*/ 2147483647 w 110"/>
                <a:gd name="T13" fmla="*/ 2147483647 h 43"/>
                <a:gd name="T14" fmla="*/ 2147483647 w 110"/>
                <a:gd name="T15" fmla="*/ 2147483647 h 43"/>
                <a:gd name="T16" fmla="*/ 2147483647 w 110"/>
                <a:gd name="T17" fmla="*/ 2147483647 h 43"/>
                <a:gd name="T18" fmla="*/ 2147483647 w 110"/>
                <a:gd name="T19" fmla="*/ 2147483647 h 43"/>
                <a:gd name="T20" fmla="*/ 2147483647 w 110"/>
                <a:gd name="T21" fmla="*/ 2147483647 h 43"/>
                <a:gd name="T22" fmla="*/ 2147483647 w 110"/>
                <a:gd name="T23" fmla="*/ 2147483647 h 43"/>
                <a:gd name="T24" fmla="*/ 2147483647 w 110"/>
                <a:gd name="T25" fmla="*/ 2147483647 h 43"/>
                <a:gd name="T26" fmla="*/ 2147483647 w 110"/>
                <a:gd name="T27" fmla="*/ 2147483647 h 43"/>
                <a:gd name="T28" fmla="*/ 2147483647 w 110"/>
                <a:gd name="T29" fmla="*/ 2147483647 h 43"/>
                <a:gd name="T30" fmla="*/ 2147483647 w 110"/>
                <a:gd name="T31" fmla="*/ 2147483647 h 43"/>
                <a:gd name="T32" fmla="*/ 2147483647 w 110"/>
                <a:gd name="T33" fmla="*/ 2147483647 h 43"/>
                <a:gd name="T34" fmla="*/ 2147483647 w 110"/>
                <a:gd name="T35" fmla="*/ 2147483647 h 43"/>
                <a:gd name="T36" fmla="*/ 2147483647 w 110"/>
                <a:gd name="T37" fmla="*/ 2147483647 h 43"/>
                <a:gd name="T38" fmla="*/ 2147483647 w 110"/>
                <a:gd name="T39" fmla="*/ 2147483647 h 43"/>
                <a:gd name="T40" fmla="*/ 2147483647 w 110"/>
                <a:gd name="T41" fmla="*/ 2147483647 h 43"/>
                <a:gd name="T42" fmla="*/ 2147483647 w 110"/>
                <a:gd name="T43" fmla="*/ 2147483647 h 43"/>
                <a:gd name="T44" fmla="*/ 2147483647 w 110"/>
                <a:gd name="T45" fmla="*/ 2147483647 h 43"/>
                <a:gd name="T46" fmla="*/ 2147483647 w 110"/>
                <a:gd name="T47" fmla="*/ 2147483647 h 43"/>
                <a:gd name="T48" fmla="*/ 2147483647 w 110"/>
                <a:gd name="T49" fmla="*/ 2147483647 h 43"/>
                <a:gd name="T50" fmla="*/ 2147483647 w 110"/>
                <a:gd name="T51" fmla="*/ 2147483647 h 43"/>
                <a:gd name="T52" fmla="*/ 2147483647 w 110"/>
                <a:gd name="T53" fmla="*/ 2147483647 h 43"/>
                <a:gd name="T54" fmla="*/ 2147483647 w 110"/>
                <a:gd name="T55" fmla="*/ 2147483647 h 43"/>
                <a:gd name="T56" fmla="*/ 2147483647 w 110"/>
                <a:gd name="T57" fmla="*/ 2147483647 h 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0"/>
                <a:gd name="T88" fmla="*/ 0 h 43"/>
                <a:gd name="T89" fmla="*/ 110 w 110"/>
                <a:gd name="T90" fmla="*/ 43 h 4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0" h="43">
                  <a:moveTo>
                    <a:pt x="88" y="12"/>
                  </a:moveTo>
                  <a:cubicBezTo>
                    <a:pt x="83" y="10"/>
                    <a:pt x="85" y="13"/>
                    <a:pt x="80" y="12"/>
                  </a:cubicBezTo>
                  <a:cubicBezTo>
                    <a:pt x="76" y="10"/>
                    <a:pt x="68" y="7"/>
                    <a:pt x="63" y="4"/>
                  </a:cubicBezTo>
                  <a:cubicBezTo>
                    <a:pt x="58" y="0"/>
                    <a:pt x="60" y="3"/>
                    <a:pt x="60" y="5"/>
                  </a:cubicBezTo>
                  <a:cubicBezTo>
                    <a:pt x="59" y="6"/>
                    <a:pt x="55" y="5"/>
                    <a:pt x="54" y="8"/>
                  </a:cubicBezTo>
                  <a:cubicBezTo>
                    <a:pt x="52" y="11"/>
                    <a:pt x="54" y="16"/>
                    <a:pt x="52" y="17"/>
                  </a:cubicBezTo>
                  <a:cubicBezTo>
                    <a:pt x="50" y="18"/>
                    <a:pt x="46" y="13"/>
                    <a:pt x="42" y="12"/>
                  </a:cubicBezTo>
                  <a:cubicBezTo>
                    <a:pt x="39" y="12"/>
                    <a:pt x="38" y="9"/>
                    <a:pt x="33" y="7"/>
                  </a:cubicBezTo>
                  <a:cubicBezTo>
                    <a:pt x="27" y="5"/>
                    <a:pt x="26" y="2"/>
                    <a:pt x="24" y="2"/>
                  </a:cubicBezTo>
                  <a:cubicBezTo>
                    <a:pt x="22" y="3"/>
                    <a:pt x="16" y="5"/>
                    <a:pt x="12" y="6"/>
                  </a:cubicBezTo>
                  <a:cubicBezTo>
                    <a:pt x="7" y="8"/>
                    <a:pt x="8" y="8"/>
                    <a:pt x="8" y="11"/>
                  </a:cubicBezTo>
                  <a:cubicBezTo>
                    <a:pt x="8" y="13"/>
                    <a:pt x="6" y="13"/>
                    <a:pt x="3" y="14"/>
                  </a:cubicBezTo>
                  <a:cubicBezTo>
                    <a:pt x="0" y="15"/>
                    <a:pt x="2" y="15"/>
                    <a:pt x="3" y="17"/>
                  </a:cubicBezTo>
                  <a:cubicBezTo>
                    <a:pt x="5" y="19"/>
                    <a:pt x="3" y="23"/>
                    <a:pt x="2" y="26"/>
                  </a:cubicBezTo>
                  <a:cubicBezTo>
                    <a:pt x="0" y="28"/>
                    <a:pt x="8" y="32"/>
                    <a:pt x="10" y="34"/>
                  </a:cubicBezTo>
                  <a:cubicBezTo>
                    <a:pt x="13" y="36"/>
                    <a:pt x="26" y="41"/>
                    <a:pt x="31" y="42"/>
                  </a:cubicBezTo>
                  <a:cubicBezTo>
                    <a:pt x="36" y="43"/>
                    <a:pt x="35" y="37"/>
                    <a:pt x="36" y="36"/>
                  </a:cubicBezTo>
                  <a:cubicBezTo>
                    <a:pt x="38" y="35"/>
                    <a:pt x="38" y="37"/>
                    <a:pt x="39" y="39"/>
                  </a:cubicBezTo>
                  <a:cubicBezTo>
                    <a:pt x="41" y="41"/>
                    <a:pt x="47" y="37"/>
                    <a:pt x="51" y="36"/>
                  </a:cubicBezTo>
                  <a:cubicBezTo>
                    <a:pt x="56" y="36"/>
                    <a:pt x="62" y="34"/>
                    <a:pt x="66" y="34"/>
                  </a:cubicBezTo>
                  <a:cubicBezTo>
                    <a:pt x="69" y="34"/>
                    <a:pt x="68" y="37"/>
                    <a:pt x="71" y="38"/>
                  </a:cubicBezTo>
                  <a:cubicBezTo>
                    <a:pt x="75" y="39"/>
                    <a:pt x="78" y="36"/>
                    <a:pt x="84" y="36"/>
                  </a:cubicBezTo>
                  <a:cubicBezTo>
                    <a:pt x="90" y="36"/>
                    <a:pt x="86" y="35"/>
                    <a:pt x="86" y="33"/>
                  </a:cubicBezTo>
                  <a:cubicBezTo>
                    <a:pt x="86" y="31"/>
                    <a:pt x="92" y="32"/>
                    <a:pt x="98" y="32"/>
                  </a:cubicBezTo>
                  <a:cubicBezTo>
                    <a:pt x="104" y="32"/>
                    <a:pt x="101" y="30"/>
                    <a:pt x="103" y="28"/>
                  </a:cubicBezTo>
                  <a:cubicBezTo>
                    <a:pt x="105" y="26"/>
                    <a:pt x="105" y="26"/>
                    <a:pt x="103" y="25"/>
                  </a:cubicBezTo>
                  <a:cubicBezTo>
                    <a:pt x="101" y="25"/>
                    <a:pt x="102" y="23"/>
                    <a:pt x="105" y="23"/>
                  </a:cubicBezTo>
                  <a:cubicBezTo>
                    <a:pt x="108" y="22"/>
                    <a:pt x="107" y="19"/>
                    <a:pt x="108" y="19"/>
                  </a:cubicBezTo>
                  <a:cubicBezTo>
                    <a:pt x="110" y="18"/>
                    <a:pt x="94" y="13"/>
                    <a:pt x="8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4" name="Freeform 485"/>
            <p:cNvSpPr>
              <a:spLocks/>
            </p:cNvSpPr>
            <p:nvPr/>
          </p:nvSpPr>
          <p:spPr bwMode="auto">
            <a:xfrm>
              <a:off x="2878016" y="1709739"/>
              <a:ext cx="20515" cy="39687"/>
            </a:xfrm>
            <a:custGeom>
              <a:avLst/>
              <a:gdLst>
                <a:gd name="T0" fmla="*/ 2147483647 w 15"/>
                <a:gd name="T1" fmla="*/ 2147483647 h 21"/>
                <a:gd name="T2" fmla="*/ 2147483647 w 15"/>
                <a:gd name="T3" fmla="*/ 2147483647 h 21"/>
                <a:gd name="T4" fmla="*/ 2147483647 w 15"/>
                <a:gd name="T5" fmla="*/ 0 h 21"/>
                <a:gd name="T6" fmla="*/ 2147483647 w 15"/>
                <a:gd name="T7" fmla="*/ 2147483647 h 21"/>
                <a:gd name="T8" fmla="*/ 2147483647 w 15"/>
                <a:gd name="T9" fmla="*/ 2147483647 h 21"/>
                <a:gd name="T10" fmla="*/ 2147483647 w 15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1"/>
                <a:gd name="T20" fmla="*/ 15 w 15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1">
                  <a:moveTo>
                    <a:pt x="13" y="15"/>
                  </a:moveTo>
                  <a:cubicBezTo>
                    <a:pt x="11" y="21"/>
                    <a:pt x="3" y="8"/>
                    <a:pt x="2" y="4"/>
                  </a:cubicBezTo>
                  <a:cubicBezTo>
                    <a:pt x="0" y="0"/>
                    <a:pt x="7" y="0"/>
                    <a:pt x="11" y="0"/>
                  </a:cubicBezTo>
                  <a:cubicBezTo>
                    <a:pt x="15" y="1"/>
                    <a:pt x="8" y="5"/>
                    <a:pt x="7" y="7"/>
                  </a:cubicBezTo>
                  <a:cubicBezTo>
                    <a:pt x="6" y="8"/>
                    <a:pt x="8" y="10"/>
                    <a:pt x="10" y="12"/>
                  </a:cubicBezTo>
                  <a:cubicBezTo>
                    <a:pt x="11" y="13"/>
                    <a:pt x="13" y="14"/>
                    <a:pt x="1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5" name="Freeform 486"/>
            <p:cNvSpPr>
              <a:spLocks/>
            </p:cNvSpPr>
            <p:nvPr/>
          </p:nvSpPr>
          <p:spPr bwMode="auto">
            <a:xfrm>
              <a:off x="3341078" y="1993901"/>
              <a:ext cx="33704" cy="22225"/>
            </a:xfrm>
            <a:custGeom>
              <a:avLst/>
              <a:gdLst>
                <a:gd name="T0" fmla="*/ 2147483647 w 23"/>
                <a:gd name="T1" fmla="*/ 2147483647 h 11"/>
                <a:gd name="T2" fmla="*/ 2147483647 w 23"/>
                <a:gd name="T3" fmla="*/ 2147483647 h 11"/>
                <a:gd name="T4" fmla="*/ 2147483647 w 23"/>
                <a:gd name="T5" fmla="*/ 2147483647 h 11"/>
                <a:gd name="T6" fmla="*/ 2147483647 w 23"/>
                <a:gd name="T7" fmla="*/ 2147483647 h 11"/>
                <a:gd name="T8" fmla="*/ 2147483647 w 23"/>
                <a:gd name="T9" fmla="*/ 2147483647 h 11"/>
                <a:gd name="T10" fmla="*/ 2147483647 w 23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11"/>
                <a:gd name="T20" fmla="*/ 23 w 23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11">
                  <a:moveTo>
                    <a:pt x="8" y="10"/>
                  </a:moveTo>
                  <a:cubicBezTo>
                    <a:pt x="4" y="7"/>
                    <a:pt x="0" y="7"/>
                    <a:pt x="2" y="5"/>
                  </a:cubicBezTo>
                  <a:cubicBezTo>
                    <a:pt x="3" y="3"/>
                    <a:pt x="2" y="0"/>
                    <a:pt x="7" y="1"/>
                  </a:cubicBezTo>
                  <a:cubicBezTo>
                    <a:pt x="12" y="2"/>
                    <a:pt x="22" y="3"/>
                    <a:pt x="21" y="5"/>
                  </a:cubicBezTo>
                  <a:cubicBezTo>
                    <a:pt x="20" y="7"/>
                    <a:pt x="23" y="11"/>
                    <a:pt x="18" y="10"/>
                  </a:cubicBezTo>
                  <a:cubicBezTo>
                    <a:pt x="14" y="10"/>
                    <a:pt x="10" y="11"/>
                    <a:pt x="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6" name="Freeform 487"/>
            <p:cNvSpPr>
              <a:spLocks/>
            </p:cNvSpPr>
            <p:nvPr/>
          </p:nvSpPr>
          <p:spPr bwMode="auto">
            <a:xfrm>
              <a:off x="3535974" y="1916113"/>
              <a:ext cx="74734" cy="42862"/>
            </a:xfrm>
            <a:custGeom>
              <a:avLst/>
              <a:gdLst>
                <a:gd name="T0" fmla="*/ 2147483647 w 54"/>
                <a:gd name="T1" fmla="*/ 2147483647 h 21"/>
                <a:gd name="T2" fmla="*/ 2147483647 w 54"/>
                <a:gd name="T3" fmla="*/ 2147483647 h 21"/>
                <a:gd name="T4" fmla="*/ 2147483647 w 54"/>
                <a:gd name="T5" fmla="*/ 2147483647 h 21"/>
                <a:gd name="T6" fmla="*/ 2147483647 w 54"/>
                <a:gd name="T7" fmla="*/ 2147483647 h 21"/>
                <a:gd name="T8" fmla="*/ 2147483647 w 54"/>
                <a:gd name="T9" fmla="*/ 2147483647 h 21"/>
                <a:gd name="T10" fmla="*/ 2147483647 w 54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21"/>
                <a:gd name="T20" fmla="*/ 54 w 54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21">
                  <a:moveTo>
                    <a:pt x="23" y="18"/>
                  </a:moveTo>
                  <a:cubicBezTo>
                    <a:pt x="16" y="18"/>
                    <a:pt x="15" y="21"/>
                    <a:pt x="9" y="20"/>
                  </a:cubicBezTo>
                  <a:cubicBezTo>
                    <a:pt x="3" y="19"/>
                    <a:pt x="0" y="17"/>
                    <a:pt x="5" y="12"/>
                  </a:cubicBezTo>
                  <a:cubicBezTo>
                    <a:pt x="9" y="7"/>
                    <a:pt x="23" y="0"/>
                    <a:pt x="31" y="2"/>
                  </a:cubicBezTo>
                  <a:cubicBezTo>
                    <a:pt x="39" y="4"/>
                    <a:pt x="53" y="9"/>
                    <a:pt x="53" y="9"/>
                  </a:cubicBezTo>
                  <a:cubicBezTo>
                    <a:pt x="53" y="9"/>
                    <a:pt x="54" y="19"/>
                    <a:pt x="23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7" name="Freeform 488"/>
            <p:cNvSpPr>
              <a:spLocks/>
            </p:cNvSpPr>
            <p:nvPr/>
          </p:nvSpPr>
          <p:spPr bwMode="auto">
            <a:xfrm>
              <a:off x="3705958" y="2274888"/>
              <a:ext cx="67408" cy="36512"/>
            </a:xfrm>
            <a:custGeom>
              <a:avLst/>
              <a:gdLst>
                <a:gd name="T0" fmla="*/ 2147483647 w 49"/>
                <a:gd name="T1" fmla="*/ 2147483647 h 18"/>
                <a:gd name="T2" fmla="*/ 2147483647 w 49"/>
                <a:gd name="T3" fmla="*/ 2147483647 h 18"/>
                <a:gd name="T4" fmla="*/ 2147483647 w 49"/>
                <a:gd name="T5" fmla="*/ 2147483647 h 18"/>
                <a:gd name="T6" fmla="*/ 2147483647 w 49"/>
                <a:gd name="T7" fmla="*/ 2147483647 h 18"/>
                <a:gd name="T8" fmla="*/ 2147483647 w 49"/>
                <a:gd name="T9" fmla="*/ 2147483647 h 18"/>
                <a:gd name="T10" fmla="*/ 2147483647 w 49"/>
                <a:gd name="T11" fmla="*/ 0 h 18"/>
                <a:gd name="T12" fmla="*/ 2147483647 w 49"/>
                <a:gd name="T13" fmla="*/ 2147483647 h 18"/>
                <a:gd name="T14" fmla="*/ 2147483647 w 49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9"/>
                <a:gd name="T25" fmla="*/ 0 h 18"/>
                <a:gd name="T26" fmla="*/ 49 w 49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9" h="18">
                  <a:moveTo>
                    <a:pt x="43" y="12"/>
                  </a:moveTo>
                  <a:cubicBezTo>
                    <a:pt x="38" y="12"/>
                    <a:pt x="33" y="18"/>
                    <a:pt x="29" y="15"/>
                  </a:cubicBezTo>
                  <a:cubicBezTo>
                    <a:pt x="24" y="13"/>
                    <a:pt x="23" y="7"/>
                    <a:pt x="16" y="7"/>
                  </a:cubicBezTo>
                  <a:cubicBezTo>
                    <a:pt x="10" y="7"/>
                    <a:pt x="8" y="11"/>
                    <a:pt x="7" y="7"/>
                  </a:cubicBezTo>
                  <a:cubicBezTo>
                    <a:pt x="6" y="4"/>
                    <a:pt x="0" y="1"/>
                    <a:pt x="8" y="1"/>
                  </a:cubicBezTo>
                  <a:cubicBezTo>
                    <a:pt x="15" y="1"/>
                    <a:pt x="17" y="0"/>
                    <a:pt x="23" y="0"/>
                  </a:cubicBezTo>
                  <a:cubicBezTo>
                    <a:pt x="28" y="0"/>
                    <a:pt x="27" y="2"/>
                    <a:pt x="33" y="4"/>
                  </a:cubicBezTo>
                  <a:cubicBezTo>
                    <a:pt x="39" y="6"/>
                    <a:pt x="49" y="11"/>
                    <a:pt x="4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8" name="Freeform 489"/>
            <p:cNvSpPr>
              <a:spLocks/>
            </p:cNvSpPr>
            <p:nvPr/>
          </p:nvSpPr>
          <p:spPr bwMode="auto">
            <a:xfrm>
              <a:off x="3263412" y="2457451"/>
              <a:ext cx="26377" cy="22225"/>
            </a:xfrm>
            <a:custGeom>
              <a:avLst/>
              <a:gdLst>
                <a:gd name="T0" fmla="*/ 2147483647 w 20"/>
                <a:gd name="T1" fmla="*/ 2147483647 h 11"/>
                <a:gd name="T2" fmla="*/ 2147483647 w 20"/>
                <a:gd name="T3" fmla="*/ 2147483647 h 11"/>
                <a:gd name="T4" fmla="*/ 2147483647 w 20"/>
                <a:gd name="T5" fmla="*/ 2147483647 h 11"/>
                <a:gd name="T6" fmla="*/ 2147483647 w 20"/>
                <a:gd name="T7" fmla="*/ 2147483647 h 11"/>
                <a:gd name="T8" fmla="*/ 2147483647 w 20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1"/>
                <a:gd name="T17" fmla="*/ 20 w 2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1">
                  <a:moveTo>
                    <a:pt x="16" y="5"/>
                  </a:moveTo>
                  <a:cubicBezTo>
                    <a:pt x="20" y="5"/>
                    <a:pt x="16" y="0"/>
                    <a:pt x="13" y="1"/>
                  </a:cubicBezTo>
                  <a:cubicBezTo>
                    <a:pt x="11" y="1"/>
                    <a:pt x="5" y="1"/>
                    <a:pt x="5" y="4"/>
                  </a:cubicBezTo>
                  <a:cubicBezTo>
                    <a:pt x="4" y="8"/>
                    <a:pt x="6" y="10"/>
                    <a:pt x="3" y="11"/>
                  </a:cubicBezTo>
                  <a:cubicBezTo>
                    <a:pt x="0" y="11"/>
                    <a:pt x="11" y="6"/>
                    <a:pt x="1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9" name="Freeform 490"/>
            <p:cNvSpPr>
              <a:spLocks/>
            </p:cNvSpPr>
            <p:nvPr/>
          </p:nvSpPr>
          <p:spPr bwMode="auto">
            <a:xfrm>
              <a:off x="2791558" y="2606676"/>
              <a:ext cx="11723" cy="17463"/>
            </a:xfrm>
            <a:custGeom>
              <a:avLst/>
              <a:gdLst>
                <a:gd name="T0" fmla="*/ 2147483647 w 10"/>
                <a:gd name="T1" fmla="*/ 2147483647 h 8"/>
                <a:gd name="T2" fmla="*/ 2147483647 w 10"/>
                <a:gd name="T3" fmla="*/ 2147483647 h 8"/>
                <a:gd name="T4" fmla="*/ 2147483647 w 10"/>
                <a:gd name="T5" fmla="*/ 0 h 8"/>
                <a:gd name="T6" fmla="*/ 2147483647 w 10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8"/>
                <a:gd name="T14" fmla="*/ 10 w 1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8">
                  <a:moveTo>
                    <a:pt x="6" y="8"/>
                  </a:moveTo>
                  <a:cubicBezTo>
                    <a:pt x="3" y="8"/>
                    <a:pt x="0" y="6"/>
                    <a:pt x="1" y="3"/>
                  </a:cubicBezTo>
                  <a:cubicBezTo>
                    <a:pt x="3" y="1"/>
                    <a:pt x="5" y="0"/>
                    <a:pt x="8" y="0"/>
                  </a:cubicBezTo>
                  <a:cubicBezTo>
                    <a:pt x="10" y="1"/>
                    <a:pt x="8" y="8"/>
                    <a:pt x="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0" name="Freeform 491"/>
            <p:cNvSpPr>
              <a:spLocks/>
            </p:cNvSpPr>
            <p:nvPr/>
          </p:nvSpPr>
          <p:spPr bwMode="auto">
            <a:xfrm>
              <a:off x="3113943" y="2765425"/>
              <a:ext cx="17585" cy="26988"/>
            </a:xfrm>
            <a:custGeom>
              <a:avLst/>
              <a:gdLst>
                <a:gd name="T0" fmla="*/ 2147483647 w 14"/>
                <a:gd name="T1" fmla="*/ 2147483647 h 13"/>
                <a:gd name="T2" fmla="*/ 2147483647 w 14"/>
                <a:gd name="T3" fmla="*/ 2147483647 h 13"/>
                <a:gd name="T4" fmla="*/ 2147483647 w 14"/>
                <a:gd name="T5" fmla="*/ 2147483647 h 13"/>
                <a:gd name="T6" fmla="*/ 2147483647 w 14"/>
                <a:gd name="T7" fmla="*/ 2147483647 h 13"/>
                <a:gd name="T8" fmla="*/ 2147483647 w 14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3" y="1"/>
                  </a:moveTo>
                  <a:cubicBezTo>
                    <a:pt x="11" y="2"/>
                    <a:pt x="8" y="4"/>
                    <a:pt x="7" y="5"/>
                  </a:cubicBezTo>
                  <a:cubicBezTo>
                    <a:pt x="5" y="5"/>
                    <a:pt x="0" y="13"/>
                    <a:pt x="3" y="11"/>
                  </a:cubicBezTo>
                  <a:cubicBezTo>
                    <a:pt x="6" y="9"/>
                    <a:pt x="8" y="8"/>
                    <a:pt x="10" y="6"/>
                  </a:cubicBezTo>
                  <a:cubicBezTo>
                    <a:pt x="13" y="4"/>
                    <a:pt x="14" y="0"/>
                    <a:pt x="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1" name="Freeform 492"/>
            <p:cNvSpPr>
              <a:spLocks/>
            </p:cNvSpPr>
            <p:nvPr/>
          </p:nvSpPr>
          <p:spPr bwMode="auto">
            <a:xfrm>
              <a:off x="3100754" y="2805114"/>
              <a:ext cx="7327" cy="9525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0 60000 65536"/>
                <a:gd name="T7" fmla="*/ 0 60000 65536"/>
                <a:gd name="T8" fmla="*/ 0 60000 65536"/>
                <a:gd name="T9" fmla="*/ 0 w 6"/>
                <a:gd name="T10" fmla="*/ 0 h 5"/>
                <a:gd name="T11" fmla="*/ 6 w 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">
                  <a:moveTo>
                    <a:pt x="4" y="1"/>
                  </a:moveTo>
                  <a:cubicBezTo>
                    <a:pt x="3" y="2"/>
                    <a:pt x="0" y="5"/>
                    <a:pt x="2" y="4"/>
                  </a:cubicBezTo>
                  <a:cubicBezTo>
                    <a:pt x="5" y="3"/>
                    <a:pt x="6" y="0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Freeform 499"/>
            <p:cNvSpPr>
              <a:spLocks/>
            </p:cNvSpPr>
            <p:nvPr/>
          </p:nvSpPr>
          <p:spPr bwMode="auto">
            <a:xfrm>
              <a:off x="2806212" y="3165475"/>
              <a:ext cx="5862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7"/>
                </a:cxn>
                <a:cxn ang="0">
                  <a:pos x="4" y="0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cubicBezTo>
                    <a:pt x="3" y="1"/>
                    <a:pt x="0" y="7"/>
                    <a:pt x="2" y="7"/>
                  </a:cubicBezTo>
                  <a:cubicBezTo>
                    <a:pt x="5" y="7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48" name="Freeform 500"/>
            <p:cNvSpPr>
              <a:spLocks/>
            </p:cNvSpPr>
            <p:nvPr/>
          </p:nvSpPr>
          <p:spPr bwMode="auto">
            <a:xfrm>
              <a:off x="2834054" y="2940051"/>
              <a:ext cx="112835" cy="130175"/>
            </a:xfrm>
            <a:custGeom>
              <a:avLst/>
              <a:gdLst/>
              <a:ahLst/>
              <a:cxnLst>
                <a:cxn ang="0">
                  <a:pos x="71" y="25"/>
                </a:cxn>
                <a:cxn ang="0">
                  <a:pos x="73" y="19"/>
                </a:cxn>
                <a:cxn ang="0">
                  <a:pos x="66" y="25"/>
                </a:cxn>
                <a:cxn ang="0">
                  <a:pos x="58" y="22"/>
                </a:cxn>
                <a:cxn ang="0">
                  <a:pos x="48" y="19"/>
                </a:cxn>
                <a:cxn ang="0">
                  <a:pos x="28" y="1"/>
                </a:cxn>
                <a:cxn ang="0">
                  <a:pos x="24" y="8"/>
                </a:cxn>
                <a:cxn ang="0">
                  <a:pos x="26" y="19"/>
                </a:cxn>
                <a:cxn ang="0">
                  <a:pos x="21" y="29"/>
                </a:cxn>
                <a:cxn ang="0">
                  <a:pos x="19" y="37"/>
                </a:cxn>
                <a:cxn ang="0">
                  <a:pos x="12" y="36"/>
                </a:cxn>
                <a:cxn ang="0">
                  <a:pos x="9" y="38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4" y="56"/>
                </a:cxn>
                <a:cxn ang="0">
                  <a:pos x="2" y="61"/>
                </a:cxn>
                <a:cxn ang="0">
                  <a:pos x="8" y="64"/>
                </a:cxn>
                <a:cxn ang="0">
                  <a:pos x="11" y="60"/>
                </a:cxn>
                <a:cxn ang="0">
                  <a:pos x="17" y="60"/>
                </a:cxn>
                <a:cxn ang="0">
                  <a:pos x="9" y="51"/>
                </a:cxn>
                <a:cxn ang="0">
                  <a:pos x="13" y="48"/>
                </a:cxn>
                <a:cxn ang="0">
                  <a:pos x="16" y="50"/>
                </a:cxn>
                <a:cxn ang="0">
                  <a:pos x="27" y="46"/>
                </a:cxn>
                <a:cxn ang="0">
                  <a:pos x="46" y="56"/>
                </a:cxn>
                <a:cxn ang="0">
                  <a:pos x="55" y="41"/>
                </a:cxn>
                <a:cxn ang="0">
                  <a:pos x="70" y="40"/>
                </a:cxn>
                <a:cxn ang="0">
                  <a:pos x="78" y="36"/>
                </a:cxn>
                <a:cxn ang="0">
                  <a:pos x="72" y="34"/>
                </a:cxn>
                <a:cxn ang="0">
                  <a:pos x="75" y="29"/>
                </a:cxn>
                <a:cxn ang="0">
                  <a:pos x="71" y="28"/>
                </a:cxn>
                <a:cxn ang="0">
                  <a:pos x="71" y="25"/>
                </a:cxn>
              </a:cxnLst>
              <a:rect l="0" t="0" r="r" b="b"/>
              <a:pathLst>
                <a:path w="81" h="65">
                  <a:moveTo>
                    <a:pt x="71" y="25"/>
                  </a:moveTo>
                  <a:cubicBezTo>
                    <a:pt x="75" y="17"/>
                    <a:pt x="73" y="18"/>
                    <a:pt x="73" y="19"/>
                  </a:cubicBezTo>
                  <a:cubicBezTo>
                    <a:pt x="72" y="21"/>
                    <a:pt x="70" y="25"/>
                    <a:pt x="66" y="25"/>
                  </a:cubicBezTo>
                  <a:cubicBezTo>
                    <a:pt x="62" y="25"/>
                    <a:pt x="61" y="23"/>
                    <a:pt x="58" y="22"/>
                  </a:cubicBezTo>
                  <a:cubicBezTo>
                    <a:pt x="55" y="22"/>
                    <a:pt x="50" y="22"/>
                    <a:pt x="48" y="19"/>
                  </a:cubicBezTo>
                  <a:cubicBezTo>
                    <a:pt x="45" y="16"/>
                    <a:pt x="32" y="2"/>
                    <a:pt x="28" y="1"/>
                  </a:cubicBezTo>
                  <a:cubicBezTo>
                    <a:pt x="24" y="0"/>
                    <a:pt x="23" y="5"/>
                    <a:pt x="24" y="8"/>
                  </a:cubicBezTo>
                  <a:cubicBezTo>
                    <a:pt x="26" y="11"/>
                    <a:pt x="26" y="17"/>
                    <a:pt x="26" y="19"/>
                  </a:cubicBezTo>
                  <a:cubicBezTo>
                    <a:pt x="25" y="21"/>
                    <a:pt x="22" y="27"/>
                    <a:pt x="21" y="29"/>
                  </a:cubicBezTo>
                  <a:cubicBezTo>
                    <a:pt x="20" y="31"/>
                    <a:pt x="22" y="37"/>
                    <a:pt x="19" y="37"/>
                  </a:cubicBezTo>
                  <a:cubicBezTo>
                    <a:pt x="16" y="37"/>
                    <a:pt x="15" y="37"/>
                    <a:pt x="12" y="36"/>
                  </a:cubicBezTo>
                  <a:cubicBezTo>
                    <a:pt x="9" y="35"/>
                    <a:pt x="8" y="37"/>
                    <a:pt x="9" y="38"/>
                  </a:cubicBezTo>
                  <a:cubicBezTo>
                    <a:pt x="9" y="40"/>
                    <a:pt x="13" y="42"/>
                    <a:pt x="10" y="42"/>
                  </a:cubicBezTo>
                  <a:cubicBezTo>
                    <a:pt x="8" y="42"/>
                    <a:pt x="0" y="46"/>
                    <a:pt x="0" y="49"/>
                  </a:cubicBezTo>
                  <a:cubicBezTo>
                    <a:pt x="0" y="52"/>
                    <a:pt x="4" y="55"/>
                    <a:pt x="4" y="56"/>
                  </a:cubicBezTo>
                  <a:cubicBezTo>
                    <a:pt x="4" y="58"/>
                    <a:pt x="3" y="59"/>
                    <a:pt x="2" y="61"/>
                  </a:cubicBezTo>
                  <a:cubicBezTo>
                    <a:pt x="2" y="64"/>
                    <a:pt x="7" y="65"/>
                    <a:pt x="8" y="64"/>
                  </a:cubicBezTo>
                  <a:cubicBezTo>
                    <a:pt x="10" y="62"/>
                    <a:pt x="10" y="60"/>
                    <a:pt x="11" y="60"/>
                  </a:cubicBezTo>
                  <a:cubicBezTo>
                    <a:pt x="13" y="60"/>
                    <a:pt x="17" y="61"/>
                    <a:pt x="17" y="60"/>
                  </a:cubicBezTo>
                  <a:cubicBezTo>
                    <a:pt x="17" y="58"/>
                    <a:pt x="10" y="53"/>
                    <a:pt x="9" y="51"/>
                  </a:cubicBezTo>
                  <a:cubicBezTo>
                    <a:pt x="8" y="48"/>
                    <a:pt x="11" y="47"/>
                    <a:pt x="13" y="48"/>
                  </a:cubicBezTo>
                  <a:cubicBezTo>
                    <a:pt x="15" y="49"/>
                    <a:pt x="14" y="51"/>
                    <a:pt x="16" y="50"/>
                  </a:cubicBezTo>
                  <a:cubicBezTo>
                    <a:pt x="19" y="49"/>
                    <a:pt x="24" y="45"/>
                    <a:pt x="27" y="46"/>
                  </a:cubicBezTo>
                  <a:cubicBezTo>
                    <a:pt x="30" y="47"/>
                    <a:pt x="44" y="57"/>
                    <a:pt x="46" y="56"/>
                  </a:cubicBezTo>
                  <a:cubicBezTo>
                    <a:pt x="47" y="55"/>
                    <a:pt x="50" y="41"/>
                    <a:pt x="55" y="41"/>
                  </a:cubicBezTo>
                  <a:cubicBezTo>
                    <a:pt x="61" y="41"/>
                    <a:pt x="69" y="41"/>
                    <a:pt x="70" y="40"/>
                  </a:cubicBezTo>
                  <a:cubicBezTo>
                    <a:pt x="71" y="39"/>
                    <a:pt x="81" y="36"/>
                    <a:pt x="78" y="36"/>
                  </a:cubicBezTo>
                  <a:cubicBezTo>
                    <a:pt x="75" y="36"/>
                    <a:pt x="71" y="36"/>
                    <a:pt x="72" y="34"/>
                  </a:cubicBezTo>
                  <a:cubicBezTo>
                    <a:pt x="73" y="33"/>
                    <a:pt x="77" y="29"/>
                    <a:pt x="75" y="29"/>
                  </a:cubicBezTo>
                  <a:cubicBezTo>
                    <a:pt x="73" y="29"/>
                    <a:pt x="71" y="29"/>
                    <a:pt x="71" y="28"/>
                  </a:cubicBezTo>
                  <a:cubicBezTo>
                    <a:pt x="71" y="28"/>
                    <a:pt x="71" y="27"/>
                    <a:pt x="71" y="2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49" name="Freeform 501"/>
            <p:cNvSpPr>
              <a:spLocks/>
            </p:cNvSpPr>
            <p:nvPr/>
          </p:nvSpPr>
          <p:spPr bwMode="auto">
            <a:xfrm>
              <a:off x="2672862" y="3065464"/>
              <a:ext cx="202223" cy="244475"/>
            </a:xfrm>
            <a:custGeom>
              <a:avLst/>
              <a:gdLst/>
              <a:ahLst/>
              <a:cxnLst>
                <a:cxn ang="0">
                  <a:pos x="133" y="1"/>
                </a:cxn>
                <a:cxn ang="0">
                  <a:pos x="137" y="7"/>
                </a:cxn>
                <a:cxn ang="0">
                  <a:pos x="130" y="8"/>
                </a:cxn>
                <a:cxn ang="0">
                  <a:pos x="123" y="10"/>
                </a:cxn>
                <a:cxn ang="0">
                  <a:pos x="120" y="19"/>
                </a:cxn>
                <a:cxn ang="0">
                  <a:pos x="120" y="26"/>
                </a:cxn>
                <a:cxn ang="0">
                  <a:pos x="114" y="47"/>
                </a:cxn>
                <a:cxn ang="0">
                  <a:pos x="93" y="70"/>
                </a:cxn>
                <a:cxn ang="0">
                  <a:pos x="81" y="69"/>
                </a:cxn>
                <a:cxn ang="0">
                  <a:pos x="84" y="62"/>
                </a:cxn>
                <a:cxn ang="0">
                  <a:pos x="77" y="67"/>
                </a:cxn>
                <a:cxn ang="0">
                  <a:pos x="67" y="85"/>
                </a:cxn>
                <a:cxn ang="0">
                  <a:pos x="64" y="91"/>
                </a:cxn>
                <a:cxn ang="0">
                  <a:pos x="58" y="91"/>
                </a:cxn>
                <a:cxn ang="0">
                  <a:pos x="35" y="93"/>
                </a:cxn>
                <a:cxn ang="0">
                  <a:pos x="12" y="104"/>
                </a:cxn>
                <a:cxn ang="0">
                  <a:pos x="0" y="113"/>
                </a:cxn>
                <a:cxn ang="0">
                  <a:pos x="8" y="114"/>
                </a:cxn>
                <a:cxn ang="0">
                  <a:pos x="19" y="113"/>
                </a:cxn>
                <a:cxn ang="0">
                  <a:pos x="41" y="107"/>
                </a:cxn>
                <a:cxn ang="0">
                  <a:pos x="59" y="106"/>
                </a:cxn>
                <a:cxn ang="0">
                  <a:pos x="57" y="116"/>
                </a:cxn>
                <a:cxn ang="0">
                  <a:pos x="74" y="111"/>
                </a:cxn>
                <a:cxn ang="0">
                  <a:pos x="76" y="105"/>
                </a:cxn>
                <a:cxn ang="0">
                  <a:pos x="83" y="107"/>
                </a:cxn>
                <a:cxn ang="0">
                  <a:pos x="98" y="103"/>
                </a:cxn>
                <a:cxn ang="0">
                  <a:pos x="107" y="106"/>
                </a:cxn>
                <a:cxn ang="0">
                  <a:pos x="117" y="95"/>
                </a:cxn>
                <a:cxn ang="0">
                  <a:pos x="119" y="100"/>
                </a:cxn>
                <a:cxn ang="0">
                  <a:pos x="130" y="91"/>
                </a:cxn>
                <a:cxn ang="0">
                  <a:pos x="129" y="78"/>
                </a:cxn>
                <a:cxn ang="0">
                  <a:pos x="133" y="54"/>
                </a:cxn>
                <a:cxn ang="0">
                  <a:pos x="141" y="48"/>
                </a:cxn>
                <a:cxn ang="0">
                  <a:pos x="144" y="20"/>
                </a:cxn>
                <a:cxn ang="0">
                  <a:pos x="136" y="3"/>
                </a:cxn>
              </a:cxnLst>
              <a:rect l="0" t="0" r="r" b="b"/>
              <a:pathLst>
                <a:path w="148" h="123">
                  <a:moveTo>
                    <a:pt x="136" y="3"/>
                  </a:moveTo>
                  <a:cubicBezTo>
                    <a:pt x="136" y="3"/>
                    <a:pt x="134" y="0"/>
                    <a:pt x="133" y="1"/>
                  </a:cubicBezTo>
                  <a:cubicBezTo>
                    <a:pt x="132" y="3"/>
                    <a:pt x="132" y="5"/>
                    <a:pt x="133" y="5"/>
                  </a:cubicBezTo>
                  <a:cubicBezTo>
                    <a:pt x="134" y="5"/>
                    <a:pt x="137" y="6"/>
                    <a:pt x="137" y="7"/>
                  </a:cubicBezTo>
                  <a:cubicBezTo>
                    <a:pt x="136" y="9"/>
                    <a:pt x="138" y="10"/>
                    <a:pt x="134" y="10"/>
                  </a:cubicBezTo>
                  <a:cubicBezTo>
                    <a:pt x="131" y="10"/>
                    <a:pt x="130" y="9"/>
                    <a:pt x="130" y="8"/>
                  </a:cubicBezTo>
                  <a:cubicBezTo>
                    <a:pt x="129" y="7"/>
                    <a:pt x="128" y="4"/>
                    <a:pt x="127" y="5"/>
                  </a:cubicBezTo>
                  <a:cubicBezTo>
                    <a:pt x="125" y="7"/>
                    <a:pt x="124" y="9"/>
                    <a:pt x="123" y="10"/>
                  </a:cubicBezTo>
                  <a:cubicBezTo>
                    <a:pt x="122" y="12"/>
                    <a:pt x="119" y="15"/>
                    <a:pt x="119" y="16"/>
                  </a:cubicBezTo>
                  <a:cubicBezTo>
                    <a:pt x="118" y="18"/>
                    <a:pt x="119" y="20"/>
                    <a:pt x="120" y="19"/>
                  </a:cubicBezTo>
                  <a:cubicBezTo>
                    <a:pt x="120" y="18"/>
                    <a:pt x="121" y="17"/>
                    <a:pt x="121" y="20"/>
                  </a:cubicBezTo>
                  <a:cubicBezTo>
                    <a:pt x="121" y="23"/>
                    <a:pt x="120" y="24"/>
                    <a:pt x="120" y="26"/>
                  </a:cubicBezTo>
                  <a:cubicBezTo>
                    <a:pt x="120" y="28"/>
                    <a:pt x="123" y="27"/>
                    <a:pt x="121" y="31"/>
                  </a:cubicBezTo>
                  <a:cubicBezTo>
                    <a:pt x="120" y="35"/>
                    <a:pt x="116" y="44"/>
                    <a:pt x="114" y="47"/>
                  </a:cubicBezTo>
                  <a:cubicBezTo>
                    <a:pt x="112" y="51"/>
                    <a:pt x="110" y="54"/>
                    <a:pt x="107" y="58"/>
                  </a:cubicBezTo>
                  <a:cubicBezTo>
                    <a:pt x="104" y="61"/>
                    <a:pt x="96" y="70"/>
                    <a:pt x="93" y="70"/>
                  </a:cubicBezTo>
                  <a:cubicBezTo>
                    <a:pt x="91" y="70"/>
                    <a:pt x="88" y="71"/>
                    <a:pt x="85" y="71"/>
                  </a:cubicBezTo>
                  <a:cubicBezTo>
                    <a:pt x="83" y="71"/>
                    <a:pt x="82" y="69"/>
                    <a:pt x="81" y="69"/>
                  </a:cubicBezTo>
                  <a:cubicBezTo>
                    <a:pt x="81" y="68"/>
                    <a:pt x="81" y="66"/>
                    <a:pt x="83" y="66"/>
                  </a:cubicBezTo>
                  <a:cubicBezTo>
                    <a:pt x="84" y="65"/>
                    <a:pt x="86" y="62"/>
                    <a:pt x="84" y="62"/>
                  </a:cubicBezTo>
                  <a:cubicBezTo>
                    <a:pt x="82" y="62"/>
                    <a:pt x="80" y="65"/>
                    <a:pt x="78" y="66"/>
                  </a:cubicBezTo>
                  <a:cubicBezTo>
                    <a:pt x="76" y="66"/>
                    <a:pt x="77" y="66"/>
                    <a:pt x="77" y="67"/>
                  </a:cubicBezTo>
                  <a:cubicBezTo>
                    <a:pt x="77" y="69"/>
                    <a:pt x="76" y="73"/>
                    <a:pt x="75" y="75"/>
                  </a:cubicBezTo>
                  <a:cubicBezTo>
                    <a:pt x="74" y="77"/>
                    <a:pt x="69" y="84"/>
                    <a:pt x="67" y="85"/>
                  </a:cubicBezTo>
                  <a:cubicBezTo>
                    <a:pt x="64" y="87"/>
                    <a:pt x="68" y="85"/>
                    <a:pt x="67" y="88"/>
                  </a:cubicBezTo>
                  <a:cubicBezTo>
                    <a:pt x="66" y="91"/>
                    <a:pt x="66" y="91"/>
                    <a:pt x="64" y="91"/>
                  </a:cubicBezTo>
                  <a:cubicBezTo>
                    <a:pt x="62" y="92"/>
                    <a:pt x="60" y="94"/>
                    <a:pt x="59" y="93"/>
                  </a:cubicBezTo>
                  <a:cubicBezTo>
                    <a:pt x="58" y="93"/>
                    <a:pt x="61" y="91"/>
                    <a:pt x="58" y="91"/>
                  </a:cubicBezTo>
                  <a:cubicBezTo>
                    <a:pt x="56" y="90"/>
                    <a:pt x="50" y="90"/>
                    <a:pt x="47" y="91"/>
                  </a:cubicBezTo>
                  <a:cubicBezTo>
                    <a:pt x="44" y="92"/>
                    <a:pt x="39" y="95"/>
                    <a:pt x="35" y="93"/>
                  </a:cubicBezTo>
                  <a:cubicBezTo>
                    <a:pt x="31" y="92"/>
                    <a:pt x="31" y="92"/>
                    <a:pt x="28" y="92"/>
                  </a:cubicBezTo>
                  <a:cubicBezTo>
                    <a:pt x="26" y="93"/>
                    <a:pt x="17" y="100"/>
                    <a:pt x="12" y="104"/>
                  </a:cubicBezTo>
                  <a:cubicBezTo>
                    <a:pt x="7" y="108"/>
                    <a:pt x="4" y="109"/>
                    <a:pt x="3" y="109"/>
                  </a:cubicBezTo>
                  <a:cubicBezTo>
                    <a:pt x="1" y="110"/>
                    <a:pt x="0" y="112"/>
                    <a:pt x="0" y="113"/>
                  </a:cubicBezTo>
                  <a:cubicBezTo>
                    <a:pt x="1" y="114"/>
                    <a:pt x="1" y="116"/>
                    <a:pt x="3" y="115"/>
                  </a:cubicBezTo>
                  <a:cubicBezTo>
                    <a:pt x="5" y="115"/>
                    <a:pt x="6" y="113"/>
                    <a:pt x="8" y="114"/>
                  </a:cubicBezTo>
                  <a:cubicBezTo>
                    <a:pt x="10" y="114"/>
                    <a:pt x="12" y="117"/>
                    <a:pt x="14" y="116"/>
                  </a:cubicBezTo>
                  <a:cubicBezTo>
                    <a:pt x="16" y="115"/>
                    <a:pt x="17" y="114"/>
                    <a:pt x="19" y="113"/>
                  </a:cubicBezTo>
                  <a:cubicBezTo>
                    <a:pt x="22" y="112"/>
                    <a:pt x="27" y="113"/>
                    <a:pt x="29" y="111"/>
                  </a:cubicBezTo>
                  <a:cubicBezTo>
                    <a:pt x="32" y="109"/>
                    <a:pt x="38" y="108"/>
                    <a:pt x="41" y="107"/>
                  </a:cubicBezTo>
                  <a:cubicBezTo>
                    <a:pt x="43" y="106"/>
                    <a:pt x="43" y="103"/>
                    <a:pt x="48" y="104"/>
                  </a:cubicBezTo>
                  <a:cubicBezTo>
                    <a:pt x="52" y="105"/>
                    <a:pt x="57" y="105"/>
                    <a:pt x="59" y="106"/>
                  </a:cubicBezTo>
                  <a:cubicBezTo>
                    <a:pt x="61" y="106"/>
                    <a:pt x="59" y="108"/>
                    <a:pt x="58" y="110"/>
                  </a:cubicBezTo>
                  <a:cubicBezTo>
                    <a:pt x="56" y="111"/>
                    <a:pt x="56" y="113"/>
                    <a:pt x="57" y="116"/>
                  </a:cubicBezTo>
                  <a:cubicBezTo>
                    <a:pt x="58" y="119"/>
                    <a:pt x="61" y="123"/>
                    <a:pt x="64" y="122"/>
                  </a:cubicBezTo>
                  <a:cubicBezTo>
                    <a:pt x="66" y="121"/>
                    <a:pt x="71" y="112"/>
                    <a:pt x="74" y="111"/>
                  </a:cubicBezTo>
                  <a:cubicBezTo>
                    <a:pt x="77" y="111"/>
                    <a:pt x="80" y="112"/>
                    <a:pt x="79" y="110"/>
                  </a:cubicBezTo>
                  <a:cubicBezTo>
                    <a:pt x="78" y="109"/>
                    <a:pt x="76" y="109"/>
                    <a:pt x="76" y="105"/>
                  </a:cubicBezTo>
                  <a:cubicBezTo>
                    <a:pt x="76" y="102"/>
                    <a:pt x="77" y="99"/>
                    <a:pt x="79" y="101"/>
                  </a:cubicBezTo>
                  <a:cubicBezTo>
                    <a:pt x="81" y="103"/>
                    <a:pt x="82" y="105"/>
                    <a:pt x="83" y="107"/>
                  </a:cubicBezTo>
                  <a:cubicBezTo>
                    <a:pt x="84" y="108"/>
                    <a:pt x="86" y="106"/>
                    <a:pt x="89" y="106"/>
                  </a:cubicBezTo>
                  <a:cubicBezTo>
                    <a:pt x="92" y="106"/>
                    <a:pt x="97" y="105"/>
                    <a:pt x="98" y="103"/>
                  </a:cubicBezTo>
                  <a:cubicBezTo>
                    <a:pt x="99" y="102"/>
                    <a:pt x="101" y="97"/>
                    <a:pt x="102" y="99"/>
                  </a:cubicBezTo>
                  <a:cubicBezTo>
                    <a:pt x="103" y="101"/>
                    <a:pt x="105" y="107"/>
                    <a:pt x="107" y="106"/>
                  </a:cubicBezTo>
                  <a:cubicBezTo>
                    <a:pt x="108" y="105"/>
                    <a:pt x="110" y="98"/>
                    <a:pt x="111" y="96"/>
                  </a:cubicBezTo>
                  <a:cubicBezTo>
                    <a:pt x="111" y="94"/>
                    <a:pt x="116" y="96"/>
                    <a:pt x="117" y="95"/>
                  </a:cubicBezTo>
                  <a:cubicBezTo>
                    <a:pt x="118" y="93"/>
                    <a:pt x="118" y="90"/>
                    <a:pt x="118" y="92"/>
                  </a:cubicBezTo>
                  <a:cubicBezTo>
                    <a:pt x="119" y="94"/>
                    <a:pt x="117" y="101"/>
                    <a:pt x="119" y="100"/>
                  </a:cubicBezTo>
                  <a:cubicBezTo>
                    <a:pt x="120" y="100"/>
                    <a:pt x="127" y="97"/>
                    <a:pt x="127" y="95"/>
                  </a:cubicBezTo>
                  <a:cubicBezTo>
                    <a:pt x="128" y="93"/>
                    <a:pt x="128" y="92"/>
                    <a:pt x="130" y="91"/>
                  </a:cubicBezTo>
                  <a:cubicBezTo>
                    <a:pt x="132" y="90"/>
                    <a:pt x="134" y="90"/>
                    <a:pt x="132" y="87"/>
                  </a:cubicBezTo>
                  <a:cubicBezTo>
                    <a:pt x="131" y="85"/>
                    <a:pt x="127" y="85"/>
                    <a:pt x="129" y="78"/>
                  </a:cubicBezTo>
                  <a:cubicBezTo>
                    <a:pt x="132" y="72"/>
                    <a:pt x="134" y="69"/>
                    <a:pt x="134" y="66"/>
                  </a:cubicBezTo>
                  <a:cubicBezTo>
                    <a:pt x="134" y="62"/>
                    <a:pt x="133" y="57"/>
                    <a:pt x="133" y="54"/>
                  </a:cubicBezTo>
                  <a:cubicBezTo>
                    <a:pt x="133" y="51"/>
                    <a:pt x="136" y="47"/>
                    <a:pt x="138" y="48"/>
                  </a:cubicBezTo>
                  <a:cubicBezTo>
                    <a:pt x="140" y="50"/>
                    <a:pt x="141" y="50"/>
                    <a:pt x="141" y="48"/>
                  </a:cubicBezTo>
                  <a:cubicBezTo>
                    <a:pt x="142" y="46"/>
                    <a:pt x="144" y="42"/>
                    <a:pt x="146" y="37"/>
                  </a:cubicBezTo>
                  <a:cubicBezTo>
                    <a:pt x="148" y="31"/>
                    <a:pt x="146" y="23"/>
                    <a:pt x="144" y="20"/>
                  </a:cubicBezTo>
                  <a:cubicBezTo>
                    <a:pt x="142" y="16"/>
                    <a:pt x="140" y="12"/>
                    <a:pt x="140" y="9"/>
                  </a:cubicBezTo>
                  <a:cubicBezTo>
                    <a:pt x="140" y="6"/>
                    <a:pt x="138" y="3"/>
                    <a:pt x="136" y="3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0" name="Freeform 502"/>
            <p:cNvSpPr>
              <a:spLocks/>
            </p:cNvSpPr>
            <p:nvPr/>
          </p:nvSpPr>
          <p:spPr bwMode="auto">
            <a:xfrm>
              <a:off x="2741736" y="3276601"/>
              <a:ext cx="7326" cy="11113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" y="4"/>
                </a:cxn>
                <a:cxn ang="0">
                  <a:pos x="4" y="5"/>
                </a:cxn>
                <a:cxn ang="0">
                  <a:pos x="5" y="1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4" y="0"/>
                    <a:pt x="0" y="3"/>
                    <a:pt x="1" y="4"/>
                  </a:cubicBezTo>
                  <a:cubicBezTo>
                    <a:pt x="1" y="5"/>
                    <a:pt x="4" y="5"/>
                    <a:pt x="4" y="5"/>
                  </a:cubicBezTo>
                  <a:cubicBezTo>
                    <a:pt x="5" y="4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1" name="Freeform 503"/>
            <p:cNvSpPr>
              <a:spLocks/>
            </p:cNvSpPr>
            <p:nvPr/>
          </p:nvSpPr>
          <p:spPr bwMode="auto">
            <a:xfrm>
              <a:off x="2696308" y="3284538"/>
              <a:ext cx="46892" cy="44450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26" y="1"/>
                </a:cxn>
                <a:cxn ang="0">
                  <a:pos x="20" y="2"/>
                </a:cxn>
                <a:cxn ang="0">
                  <a:pos x="14" y="7"/>
                </a:cxn>
                <a:cxn ang="0">
                  <a:pos x="12" y="5"/>
                </a:cxn>
                <a:cxn ang="0">
                  <a:pos x="5" y="13"/>
                </a:cxn>
                <a:cxn ang="0">
                  <a:pos x="2" y="14"/>
                </a:cxn>
                <a:cxn ang="0">
                  <a:pos x="6" y="19"/>
                </a:cxn>
                <a:cxn ang="0">
                  <a:pos x="10" y="23"/>
                </a:cxn>
                <a:cxn ang="0">
                  <a:pos x="17" y="14"/>
                </a:cxn>
                <a:cxn ang="0">
                  <a:pos x="25" y="14"/>
                </a:cxn>
                <a:cxn ang="0">
                  <a:pos x="28" y="13"/>
                </a:cxn>
                <a:cxn ang="0">
                  <a:pos x="33" y="8"/>
                </a:cxn>
                <a:cxn ang="0">
                  <a:pos x="30" y="4"/>
                </a:cxn>
              </a:cxnLst>
              <a:rect l="0" t="0" r="r" b="b"/>
              <a:pathLst>
                <a:path w="34" h="23">
                  <a:moveTo>
                    <a:pt x="30" y="4"/>
                  </a:moveTo>
                  <a:cubicBezTo>
                    <a:pt x="29" y="3"/>
                    <a:pt x="28" y="3"/>
                    <a:pt x="26" y="1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4"/>
                    <a:pt x="16" y="7"/>
                    <a:pt x="14" y="7"/>
                  </a:cubicBezTo>
                  <a:cubicBezTo>
                    <a:pt x="13" y="7"/>
                    <a:pt x="13" y="5"/>
                    <a:pt x="12" y="5"/>
                  </a:cubicBezTo>
                  <a:cubicBezTo>
                    <a:pt x="11" y="6"/>
                    <a:pt x="7" y="13"/>
                    <a:pt x="5" y="13"/>
                  </a:cubicBezTo>
                  <a:cubicBezTo>
                    <a:pt x="3" y="13"/>
                    <a:pt x="0" y="13"/>
                    <a:pt x="2" y="14"/>
                  </a:cubicBezTo>
                  <a:cubicBezTo>
                    <a:pt x="4" y="14"/>
                    <a:pt x="5" y="18"/>
                    <a:pt x="6" y="19"/>
                  </a:cubicBezTo>
                  <a:cubicBezTo>
                    <a:pt x="7" y="21"/>
                    <a:pt x="9" y="23"/>
                    <a:pt x="10" y="23"/>
                  </a:cubicBezTo>
                  <a:cubicBezTo>
                    <a:pt x="10" y="22"/>
                    <a:pt x="14" y="15"/>
                    <a:pt x="17" y="14"/>
                  </a:cubicBezTo>
                  <a:cubicBezTo>
                    <a:pt x="20" y="13"/>
                    <a:pt x="24" y="13"/>
                    <a:pt x="25" y="14"/>
                  </a:cubicBezTo>
                  <a:cubicBezTo>
                    <a:pt x="25" y="15"/>
                    <a:pt x="28" y="14"/>
                    <a:pt x="28" y="13"/>
                  </a:cubicBezTo>
                  <a:cubicBezTo>
                    <a:pt x="29" y="13"/>
                    <a:pt x="32" y="9"/>
                    <a:pt x="33" y="8"/>
                  </a:cubicBezTo>
                  <a:cubicBezTo>
                    <a:pt x="34" y="7"/>
                    <a:pt x="31" y="4"/>
                    <a:pt x="30" y="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2" name="Freeform 504"/>
            <p:cNvSpPr>
              <a:spLocks/>
            </p:cNvSpPr>
            <p:nvPr/>
          </p:nvSpPr>
          <p:spPr bwMode="auto">
            <a:xfrm>
              <a:off x="2650881" y="3298826"/>
              <a:ext cx="41031" cy="8572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5" y="0"/>
                </a:cxn>
                <a:cxn ang="0">
                  <a:pos x="10" y="3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2" y="17"/>
                </a:cxn>
                <a:cxn ang="0">
                  <a:pos x="4" y="14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1" y="14"/>
                </a:cxn>
                <a:cxn ang="0">
                  <a:pos x="11" y="19"/>
                </a:cxn>
                <a:cxn ang="0">
                  <a:pos x="8" y="27"/>
                </a:cxn>
                <a:cxn ang="0">
                  <a:pos x="9" y="31"/>
                </a:cxn>
                <a:cxn ang="0">
                  <a:pos x="9" y="38"/>
                </a:cxn>
                <a:cxn ang="0">
                  <a:pos x="11" y="36"/>
                </a:cxn>
                <a:cxn ang="0">
                  <a:pos x="13" y="31"/>
                </a:cxn>
                <a:cxn ang="0">
                  <a:pos x="13" y="33"/>
                </a:cxn>
                <a:cxn ang="0">
                  <a:pos x="13" y="35"/>
                </a:cxn>
                <a:cxn ang="0">
                  <a:pos x="15" y="40"/>
                </a:cxn>
                <a:cxn ang="0">
                  <a:pos x="17" y="40"/>
                </a:cxn>
                <a:cxn ang="0">
                  <a:pos x="20" y="35"/>
                </a:cxn>
                <a:cxn ang="0">
                  <a:pos x="25" y="28"/>
                </a:cxn>
                <a:cxn ang="0">
                  <a:pos x="29" y="16"/>
                </a:cxn>
                <a:cxn ang="0">
                  <a:pos x="27" y="8"/>
                </a:cxn>
                <a:cxn ang="0">
                  <a:pos x="26" y="5"/>
                </a:cxn>
                <a:cxn ang="0">
                  <a:pos x="20" y="3"/>
                </a:cxn>
                <a:cxn ang="0">
                  <a:pos x="18" y="0"/>
                </a:cxn>
              </a:cxnLst>
              <a:rect l="0" t="0" r="r" b="b"/>
              <a:pathLst>
                <a:path w="30" h="42">
                  <a:moveTo>
                    <a:pt x="18" y="0"/>
                  </a:moveTo>
                  <a:cubicBezTo>
                    <a:pt x="18" y="0"/>
                    <a:pt x="17" y="0"/>
                    <a:pt x="15" y="0"/>
                  </a:cubicBezTo>
                  <a:cubicBezTo>
                    <a:pt x="14" y="0"/>
                    <a:pt x="12" y="1"/>
                    <a:pt x="10" y="3"/>
                  </a:cubicBezTo>
                  <a:cubicBezTo>
                    <a:pt x="9" y="4"/>
                    <a:pt x="5" y="5"/>
                    <a:pt x="4" y="5"/>
                  </a:cubicBezTo>
                  <a:cubicBezTo>
                    <a:pt x="4" y="6"/>
                    <a:pt x="3" y="7"/>
                    <a:pt x="3" y="7"/>
                  </a:cubicBezTo>
                  <a:cubicBezTo>
                    <a:pt x="2" y="7"/>
                    <a:pt x="0" y="9"/>
                    <a:pt x="0" y="10"/>
                  </a:cubicBezTo>
                  <a:cubicBezTo>
                    <a:pt x="1" y="11"/>
                    <a:pt x="1" y="11"/>
                    <a:pt x="1" y="13"/>
                  </a:cubicBezTo>
                  <a:cubicBezTo>
                    <a:pt x="2" y="15"/>
                    <a:pt x="1" y="18"/>
                    <a:pt x="2" y="17"/>
                  </a:cubicBezTo>
                  <a:cubicBezTo>
                    <a:pt x="3" y="16"/>
                    <a:pt x="4" y="13"/>
                    <a:pt x="4" y="14"/>
                  </a:cubicBezTo>
                  <a:cubicBezTo>
                    <a:pt x="5" y="15"/>
                    <a:pt x="6" y="16"/>
                    <a:pt x="7" y="15"/>
                  </a:cubicBezTo>
                  <a:cubicBezTo>
                    <a:pt x="7" y="14"/>
                    <a:pt x="6" y="12"/>
                    <a:pt x="7" y="11"/>
                  </a:cubicBezTo>
                  <a:cubicBezTo>
                    <a:pt x="8" y="11"/>
                    <a:pt x="11" y="12"/>
                    <a:pt x="11" y="14"/>
                  </a:cubicBezTo>
                  <a:cubicBezTo>
                    <a:pt x="11" y="16"/>
                    <a:pt x="12" y="17"/>
                    <a:pt x="11" y="19"/>
                  </a:cubicBezTo>
                  <a:cubicBezTo>
                    <a:pt x="10" y="21"/>
                    <a:pt x="9" y="25"/>
                    <a:pt x="8" y="27"/>
                  </a:cubicBezTo>
                  <a:cubicBezTo>
                    <a:pt x="6" y="29"/>
                    <a:pt x="9" y="29"/>
                    <a:pt x="9" y="31"/>
                  </a:cubicBezTo>
                  <a:cubicBezTo>
                    <a:pt x="9" y="33"/>
                    <a:pt x="7" y="38"/>
                    <a:pt x="9" y="38"/>
                  </a:cubicBezTo>
                  <a:cubicBezTo>
                    <a:pt x="10" y="38"/>
                    <a:pt x="10" y="38"/>
                    <a:pt x="11" y="36"/>
                  </a:cubicBezTo>
                  <a:cubicBezTo>
                    <a:pt x="12" y="34"/>
                    <a:pt x="13" y="31"/>
                    <a:pt x="13" y="31"/>
                  </a:cubicBezTo>
                  <a:cubicBezTo>
                    <a:pt x="14" y="31"/>
                    <a:pt x="14" y="32"/>
                    <a:pt x="13" y="33"/>
                  </a:cubicBezTo>
                  <a:cubicBezTo>
                    <a:pt x="12" y="34"/>
                    <a:pt x="12" y="33"/>
                    <a:pt x="13" y="35"/>
                  </a:cubicBezTo>
                  <a:cubicBezTo>
                    <a:pt x="14" y="36"/>
                    <a:pt x="15" y="39"/>
                    <a:pt x="15" y="40"/>
                  </a:cubicBezTo>
                  <a:cubicBezTo>
                    <a:pt x="15" y="42"/>
                    <a:pt x="17" y="41"/>
                    <a:pt x="17" y="40"/>
                  </a:cubicBezTo>
                  <a:cubicBezTo>
                    <a:pt x="18" y="38"/>
                    <a:pt x="18" y="36"/>
                    <a:pt x="20" y="35"/>
                  </a:cubicBezTo>
                  <a:cubicBezTo>
                    <a:pt x="21" y="34"/>
                    <a:pt x="24" y="30"/>
                    <a:pt x="25" y="28"/>
                  </a:cubicBezTo>
                  <a:cubicBezTo>
                    <a:pt x="25" y="26"/>
                    <a:pt x="28" y="19"/>
                    <a:pt x="29" y="16"/>
                  </a:cubicBezTo>
                  <a:cubicBezTo>
                    <a:pt x="30" y="13"/>
                    <a:pt x="28" y="9"/>
                    <a:pt x="27" y="8"/>
                  </a:cubicBezTo>
                  <a:cubicBezTo>
                    <a:pt x="26" y="7"/>
                    <a:pt x="27" y="6"/>
                    <a:pt x="26" y="5"/>
                  </a:cubicBezTo>
                  <a:cubicBezTo>
                    <a:pt x="25" y="3"/>
                    <a:pt x="22" y="4"/>
                    <a:pt x="20" y="3"/>
                  </a:cubicBezTo>
                  <a:cubicBezTo>
                    <a:pt x="19" y="2"/>
                    <a:pt x="18" y="0"/>
                    <a:pt x="18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3" name="Freeform 505"/>
            <p:cNvSpPr>
              <a:spLocks/>
            </p:cNvSpPr>
            <p:nvPr/>
          </p:nvSpPr>
          <p:spPr bwMode="auto">
            <a:xfrm>
              <a:off x="2615712" y="3503613"/>
              <a:ext cx="11723" cy="1905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2"/>
                </a:cxn>
                <a:cxn ang="0">
                  <a:pos x="1" y="8"/>
                </a:cxn>
                <a:cxn ang="0">
                  <a:pos x="6" y="4"/>
                </a:cxn>
                <a:cxn ang="0">
                  <a:pos x="9" y="0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6" y="0"/>
                    <a:pt x="5" y="0"/>
                    <a:pt x="4" y="2"/>
                  </a:cubicBezTo>
                  <a:cubicBezTo>
                    <a:pt x="3" y="3"/>
                    <a:pt x="0" y="10"/>
                    <a:pt x="1" y="8"/>
                  </a:cubicBezTo>
                  <a:cubicBezTo>
                    <a:pt x="3" y="6"/>
                    <a:pt x="5" y="6"/>
                    <a:pt x="6" y="4"/>
                  </a:cubicBezTo>
                  <a:cubicBezTo>
                    <a:pt x="8" y="2"/>
                    <a:pt x="9" y="0"/>
                    <a:pt x="9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4" name="Freeform 506"/>
            <p:cNvSpPr>
              <a:spLocks/>
            </p:cNvSpPr>
            <p:nvPr/>
          </p:nvSpPr>
          <p:spPr bwMode="auto">
            <a:xfrm>
              <a:off x="2643554" y="3454400"/>
              <a:ext cx="7327" cy="79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4" y="0"/>
                    <a:pt x="0" y="2"/>
                    <a:pt x="0" y="3"/>
                  </a:cubicBezTo>
                  <a:cubicBezTo>
                    <a:pt x="1" y="3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2555" name="Freeform 507"/>
            <p:cNvSpPr>
              <a:spLocks/>
            </p:cNvSpPr>
            <p:nvPr/>
          </p:nvSpPr>
          <p:spPr bwMode="auto">
            <a:xfrm>
              <a:off x="2548304" y="3565525"/>
              <a:ext cx="5862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"/>
                </a:cxn>
                <a:cxn ang="0">
                  <a:pos x="3" y="0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1" y="0"/>
                    <a:pt x="0" y="3"/>
                    <a:pt x="2" y="3"/>
                  </a:cubicBezTo>
                  <a:cubicBezTo>
                    <a:pt x="4" y="3"/>
                    <a:pt x="4" y="0"/>
                    <a:pt x="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6191" name="Freeform 508"/>
            <p:cNvSpPr>
              <a:spLocks/>
            </p:cNvSpPr>
            <p:nvPr/>
          </p:nvSpPr>
          <p:spPr bwMode="auto">
            <a:xfrm>
              <a:off x="2473569" y="3546475"/>
              <a:ext cx="35169" cy="88900"/>
            </a:xfrm>
            <a:custGeom>
              <a:avLst/>
              <a:gdLst>
                <a:gd name="T0" fmla="*/ 2147483647 w 25"/>
                <a:gd name="T1" fmla="*/ 0 h 45"/>
                <a:gd name="T2" fmla="*/ 2147483647 w 25"/>
                <a:gd name="T3" fmla="*/ 2147483647 h 45"/>
                <a:gd name="T4" fmla="*/ 2147483647 w 25"/>
                <a:gd name="T5" fmla="*/ 2147483647 h 45"/>
                <a:gd name="T6" fmla="*/ 2147483647 w 25"/>
                <a:gd name="T7" fmla="*/ 2147483647 h 45"/>
                <a:gd name="T8" fmla="*/ 2147483647 w 25"/>
                <a:gd name="T9" fmla="*/ 2147483647 h 45"/>
                <a:gd name="T10" fmla="*/ 2147483647 w 25"/>
                <a:gd name="T11" fmla="*/ 2147483647 h 45"/>
                <a:gd name="T12" fmla="*/ 2147483647 w 25"/>
                <a:gd name="T13" fmla="*/ 0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45"/>
                <a:gd name="T23" fmla="*/ 25 w 25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45">
                  <a:moveTo>
                    <a:pt x="23" y="0"/>
                  </a:moveTo>
                  <a:cubicBezTo>
                    <a:pt x="20" y="0"/>
                    <a:pt x="14" y="4"/>
                    <a:pt x="11" y="8"/>
                  </a:cubicBezTo>
                  <a:cubicBezTo>
                    <a:pt x="7" y="12"/>
                    <a:pt x="0" y="24"/>
                    <a:pt x="3" y="31"/>
                  </a:cubicBezTo>
                  <a:cubicBezTo>
                    <a:pt x="6" y="37"/>
                    <a:pt x="11" y="45"/>
                    <a:pt x="11" y="44"/>
                  </a:cubicBezTo>
                  <a:cubicBezTo>
                    <a:pt x="12" y="42"/>
                    <a:pt x="18" y="29"/>
                    <a:pt x="20" y="26"/>
                  </a:cubicBezTo>
                  <a:cubicBezTo>
                    <a:pt x="22" y="23"/>
                    <a:pt x="24" y="13"/>
                    <a:pt x="25" y="11"/>
                  </a:cubicBezTo>
                  <a:cubicBezTo>
                    <a:pt x="25" y="8"/>
                    <a:pt x="25" y="1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2" name="Freeform 509"/>
            <p:cNvSpPr>
              <a:spLocks/>
            </p:cNvSpPr>
            <p:nvPr/>
          </p:nvSpPr>
          <p:spPr bwMode="auto">
            <a:xfrm>
              <a:off x="2271346" y="3684588"/>
              <a:ext cx="46892" cy="57150"/>
            </a:xfrm>
            <a:custGeom>
              <a:avLst/>
              <a:gdLst>
                <a:gd name="T0" fmla="*/ 2147483647 w 35"/>
                <a:gd name="T1" fmla="*/ 2147483647 h 28"/>
                <a:gd name="T2" fmla="*/ 2147483647 w 35"/>
                <a:gd name="T3" fmla="*/ 2147483647 h 28"/>
                <a:gd name="T4" fmla="*/ 2147483647 w 35"/>
                <a:gd name="T5" fmla="*/ 2147483647 h 28"/>
                <a:gd name="T6" fmla="*/ 2147483647 w 35"/>
                <a:gd name="T7" fmla="*/ 2147483647 h 28"/>
                <a:gd name="T8" fmla="*/ 2147483647 w 35"/>
                <a:gd name="T9" fmla="*/ 2147483647 h 28"/>
                <a:gd name="T10" fmla="*/ 2147483647 w 35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28"/>
                <a:gd name="T20" fmla="*/ 35 w 35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28">
                  <a:moveTo>
                    <a:pt x="31" y="4"/>
                  </a:moveTo>
                  <a:cubicBezTo>
                    <a:pt x="27" y="4"/>
                    <a:pt x="19" y="0"/>
                    <a:pt x="13" y="4"/>
                  </a:cubicBezTo>
                  <a:cubicBezTo>
                    <a:pt x="7" y="9"/>
                    <a:pt x="0" y="14"/>
                    <a:pt x="1" y="18"/>
                  </a:cubicBezTo>
                  <a:cubicBezTo>
                    <a:pt x="2" y="22"/>
                    <a:pt x="7" y="28"/>
                    <a:pt x="15" y="26"/>
                  </a:cubicBezTo>
                  <a:cubicBezTo>
                    <a:pt x="22" y="23"/>
                    <a:pt x="24" y="21"/>
                    <a:pt x="26" y="16"/>
                  </a:cubicBezTo>
                  <a:cubicBezTo>
                    <a:pt x="28" y="12"/>
                    <a:pt x="35" y="4"/>
                    <a:pt x="3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3" name="Freeform 510"/>
            <p:cNvSpPr>
              <a:spLocks/>
            </p:cNvSpPr>
            <p:nvPr/>
          </p:nvSpPr>
          <p:spPr bwMode="auto">
            <a:xfrm>
              <a:off x="2472105" y="3730625"/>
              <a:ext cx="65942" cy="146050"/>
            </a:xfrm>
            <a:custGeom>
              <a:avLst/>
              <a:gdLst>
                <a:gd name="T0" fmla="*/ 2147483647 w 48"/>
                <a:gd name="T1" fmla="*/ 2147483647 h 73"/>
                <a:gd name="T2" fmla="*/ 2147483647 w 48"/>
                <a:gd name="T3" fmla="*/ 2147483647 h 73"/>
                <a:gd name="T4" fmla="*/ 2147483647 w 48"/>
                <a:gd name="T5" fmla="*/ 2147483647 h 73"/>
                <a:gd name="T6" fmla="*/ 2147483647 w 48"/>
                <a:gd name="T7" fmla="*/ 2147483647 h 73"/>
                <a:gd name="T8" fmla="*/ 2147483647 w 48"/>
                <a:gd name="T9" fmla="*/ 2147483647 h 73"/>
                <a:gd name="T10" fmla="*/ 2147483647 w 48"/>
                <a:gd name="T11" fmla="*/ 2147483647 h 73"/>
                <a:gd name="T12" fmla="*/ 2147483647 w 48"/>
                <a:gd name="T13" fmla="*/ 2147483647 h 73"/>
                <a:gd name="T14" fmla="*/ 0 w 48"/>
                <a:gd name="T15" fmla="*/ 2147483647 h 73"/>
                <a:gd name="T16" fmla="*/ 2147483647 w 48"/>
                <a:gd name="T17" fmla="*/ 2147483647 h 73"/>
                <a:gd name="T18" fmla="*/ 2147483647 w 48"/>
                <a:gd name="T19" fmla="*/ 2147483647 h 73"/>
                <a:gd name="T20" fmla="*/ 2147483647 w 48"/>
                <a:gd name="T21" fmla="*/ 2147483647 h 73"/>
                <a:gd name="T22" fmla="*/ 2147483647 w 48"/>
                <a:gd name="T23" fmla="*/ 2147483647 h 73"/>
                <a:gd name="T24" fmla="*/ 2147483647 w 48"/>
                <a:gd name="T25" fmla="*/ 2147483647 h 73"/>
                <a:gd name="T26" fmla="*/ 2147483647 w 48"/>
                <a:gd name="T27" fmla="*/ 2147483647 h 73"/>
                <a:gd name="T28" fmla="*/ 2147483647 w 48"/>
                <a:gd name="T29" fmla="*/ 2147483647 h 73"/>
                <a:gd name="T30" fmla="*/ 2147483647 w 48"/>
                <a:gd name="T31" fmla="*/ 2147483647 h 73"/>
                <a:gd name="T32" fmla="*/ 2147483647 w 48"/>
                <a:gd name="T33" fmla="*/ 2147483647 h 73"/>
                <a:gd name="T34" fmla="*/ 2147483647 w 48"/>
                <a:gd name="T35" fmla="*/ 2147483647 h 73"/>
                <a:gd name="T36" fmla="*/ 2147483647 w 48"/>
                <a:gd name="T37" fmla="*/ 2147483647 h 73"/>
                <a:gd name="T38" fmla="*/ 2147483647 w 48"/>
                <a:gd name="T39" fmla="*/ 2147483647 h 73"/>
                <a:gd name="T40" fmla="*/ 2147483647 w 48"/>
                <a:gd name="T41" fmla="*/ 2147483647 h 73"/>
                <a:gd name="T42" fmla="*/ 2147483647 w 48"/>
                <a:gd name="T43" fmla="*/ 2147483647 h 73"/>
                <a:gd name="T44" fmla="*/ 2147483647 w 48"/>
                <a:gd name="T45" fmla="*/ 2147483647 h 73"/>
                <a:gd name="T46" fmla="*/ 2147483647 w 48"/>
                <a:gd name="T47" fmla="*/ 2147483647 h 73"/>
                <a:gd name="T48" fmla="*/ 2147483647 w 48"/>
                <a:gd name="T49" fmla="*/ 2147483647 h 73"/>
                <a:gd name="T50" fmla="*/ 2147483647 w 48"/>
                <a:gd name="T51" fmla="*/ 2147483647 h 73"/>
                <a:gd name="T52" fmla="*/ 2147483647 w 48"/>
                <a:gd name="T53" fmla="*/ 2147483647 h 73"/>
                <a:gd name="T54" fmla="*/ 2147483647 w 48"/>
                <a:gd name="T55" fmla="*/ 2147483647 h 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8"/>
                <a:gd name="T85" fmla="*/ 0 h 73"/>
                <a:gd name="T86" fmla="*/ 48 w 48"/>
                <a:gd name="T87" fmla="*/ 73 h 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8" h="73">
                  <a:moveTo>
                    <a:pt x="32" y="3"/>
                  </a:moveTo>
                  <a:cubicBezTo>
                    <a:pt x="29" y="2"/>
                    <a:pt x="27" y="8"/>
                    <a:pt x="26" y="6"/>
                  </a:cubicBezTo>
                  <a:cubicBezTo>
                    <a:pt x="24" y="4"/>
                    <a:pt x="25" y="1"/>
                    <a:pt x="21" y="1"/>
                  </a:cubicBezTo>
                  <a:cubicBezTo>
                    <a:pt x="17" y="0"/>
                    <a:pt x="11" y="2"/>
                    <a:pt x="10" y="5"/>
                  </a:cubicBezTo>
                  <a:cubicBezTo>
                    <a:pt x="9" y="8"/>
                    <a:pt x="10" y="16"/>
                    <a:pt x="9" y="21"/>
                  </a:cubicBezTo>
                  <a:cubicBezTo>
                    <a:pt x="8" y="26"/>
                    <a:pt x="7" y="29"/>
                    <a:pt x="8" y="31"/>
                  </a:cubicBezTo>
                  <a:cubicBezTo>
                    <a:pt x="8" y="33"/>
                    <a:pt x="8" y="33"/>
                    <a:pt x="5" y="33"/>
                  </a:cubicBezTo>
                  <a:cubicBezTo>
                    <a:pt x="2" y="33"/>
                    <a:pt x="0" y="29"/>
                    <a:pt x="0" y="33"/>
                  </a:cubicBezTo>
                  <a:cubicBezTo>
                    <a:pt x="0" y="38"/>
                    <a:pt x="4" y="45"/>
                    <a:pt x="5" y="49"/>
                  </a:cubicBezTo>
                  <a:cubicBezTo>
                    <a:pt x="6" y="53"/>
                    <a:pt x="6" y="57"/>
                    <a:pt x="8" y="55"/>
                  </a:cubicBezTo>
                  <a:cubicBezTo>
                    <a:pt x="9" y="53"/>
                    <a:pt x="11" y="50"/>
                    <a:pt x="13" y="51"/>
                  </a:cubicBezTo>
                  <a:cubicBezTo>
                    <a:pt x="15" y="52"/>
                    <a:pt x="20" y="56"/>
                    <a:pt x="17" y="56"/>
                  </a:cubicBezTo>
                  <a:cubicBezTo>
                    <a:pt x="13" y="56"/>
                    <a:pt x="11" y="57"/>
                    <a:pt x="11" y="59"/>
                  </a:cubicBezTo>
                  <a:cubicBezTo>
                    <a:pt x="11" y="61"/>
                    <a:pt x="15" y="67"/>
                    <a:pt x="18" y="67"/>
                  </a:cubicBezTo>
                  <a:cubicBezTo>
                    <a:pt x="22" y="67"/>
                    <a:pt x="24" y="62"/>
                    <a:pt x="26" y="62"/>
                  </a:cubicBezTo>
                  <a:cubicBezTo>
                    <a:pt x="28" y="62"/>
                    <a:pt x="31" y="65"/>
                    <a:pt x="34" y="67"/>
                  </a:cubicBezTo>
                  <a:cubicBezTo>
                    <a:pt x="38" y="70"/>
                    <a:pt x="41" y="73"/>
                    <a:pt x="39" y="70"/>
                  </a:cubicBezTo>
                  <a:cubicBezTo>
                    <a:pt x="37" y="66"/>
                    <a:pt x="33" y="62"/>
                    <a:pt x="36" y="64"/>
                  </a:cubicBezTo>
                  <a:cubicBezTo>
                    <a:pt x="40" y="66"/>
                    <a:pt x="40" y="70"/>
                    <a:pt x="42" y="68"/>
                  </a:cubicBezTo>
                  <a:cubicBezTo>
                    <a:pt x="44" y="67"/>
                    <a:pt x="48" y="68"/>
                    <a:pt x="44" y="62"/>
                  </a:cubicBezTo>
                  <a:cubicBezTo>
                    <a:pt x="40" y="56"/>
                    <a:pt x="38" y="58"/>
                    <a:pt x="35" y="59"/>
                  </a:cubicBezTo>
                  <a:cubicBezTo>
                    <a:pt x="32" y="59"/>
                    <a:pt x="27" y="62"/>
                    <a:pt x="25" y="57"/>
                  </a:cubicBezTo>
                  <a:cubicBezTo>
                    <a:pt x="23" y="52"/>
                    <a:pt x="23" y="48"/>
                    <a:pt x="23" y="44"/>
                  </a:cubicBezTo>
                  <a:cubicBezTo>
                    <a:pt x="23" y="40"/>
                    <a:pt x="23" y="40"/>
                    <a:pt x="25" y="37"/>
                  </a:cubicBezTo>
                  <a:cubicBezTo>
                    <a:pt x="26" y="34"/>
                    <a:pt x="29" y="35"/>
                    <a:pt x="31" y="32"/>
                  </a:cubicBezTo>
                  <a:cubicBezTo>
                    <a:pt x="33" y="29"/>
                    <a:pt x="38" y="23"/>
                    <a:pt x="35" y="20"/>
                  </a:cubicBezTo>
                  <a:cubicBezTo>
                    <a:pt x="33" y="17"/>
                    <a:pt x="32" y="14"/>
                    <a:pt x="32" y="11"/>
                  </a:cubicBezTo>
                  <a:cubicBezTo>
                    <a:pt x="32" y="8"/>
                    <a:pt x="34" y="4"/>
                    <a:pt x="32" y="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4" name="Freeform 511"/>
            <p:cNvSpPr>
              <a:spLocks/>
            </p:cNvSpPr>
            <p:nvPr/>
          </p:nvSpPr>
          <p:spPr bwMode="auto">
            <a:xfrm>
              <a:off x="2529254" y="3854450"/>
              <a:ext cx="21981" cy="38100"/>
            </a:xfrm>
            <a:custGeom>
              <a:avLst/>
              <a:gdLst>
                <a:gd name="T0" fmla="*/ 2147483647 w 15"/>
                <a:gd name="T1" fmla="*/ 2147483647 h 19"/>
                <a:gd name="T2" fmla="*/ 2147483647 w 15"/>
                <a:gd name="T3" fmla="*/ 2147483647 h 19"/>
                <a:gd name="T4" fmla="*/ 0 w 15"/>
                <a:gd name="T5" fmla="*/ 2147483647 h 19"/>
                <a:gd name="T6" fmla="*/ 2147483647 w 15"/>
                <a:gd name="T7" fmla="*/ 2147483647 h 19"/>
                <a:gd name="T8" fmla="*/ 2147483647 w 15"/>
                <a:gd name="T9" fmla="*/ 2147483647 h 19"/>
                <a:gd name="T10" fmla="*/ 2147483647 w 15"/>
                <a:gd name="T11" fmla="*/ 2147483647 h 19"/>
                <a:gd name="T12" fmla="*/ 2147483647 w 15"/>
                <a:gd name="T13" fmla="*/ 2147483647 h 19"/>
                <a:gd name="T14" fmla="*/ 2147483647 w 15"/>
                <a:gd name="T15" fmla="*/ 2147483647 h 19"/>
                <a:gd name="T16" fmla="*/ 2147483647 w 15"/>
                <a:gd name="T17" fmla="*/ 2147483647 h 19"/>
                <a:gd name="T18" fmla="*/ 2147483647 w 15"/>
                <a:gd name="T19" fmla="*/ 2147483647 h 19"/>
                <a:gd name="T20" fmla="*/ 2147483647 w 15"/>
                <a:gd name="T21" fmla="*/ 2147483647 h 19"/>
                <a:gd name="T22" fmla="*/ 2147483647 w 15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"/>
                <a:gd name="T37" fmla="*/ 0 h 19"/>
                <a:gd name="T38" fmla="*/ 15 w 15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" h="19">
                  <a:moveTo>
                    <a:pt x="10" y="2"/>
                  </a:moveTo>
                  <a:cubicBezTo>
                    <a:pt x="7" y="2"/>
                    <a:pt x="6" y="0"/>
                    <a:pt x="5" y="2"/>
                  </a:cubicBezTo>
                  <a:cubicBezTo>
                    <a:pt x="4" y="4"/>
                    <a:pt x="0" y="7"/>
                    <a:pt x="0" y="7"/>
                  </a:cubicBezTo>
                  <a:cubicBezTo>
                    <a:pt x="0" y="7"/>
                    <a:pt x="3" y="7"/>
                    <a:pt x="3" y="9"/>
                  </a:cubicBezTo>
                  <a:cubicBezTo>
                    <a:pt x="3" y="10"/>
                    <a:pt x="4" y="12"/>
                    <a:pt x="4" y="13"/>
                  </a:cubicBezTo>
                  <a:cubicBezTo>
                    <a:pt x="4" y="14"/>
                    <a:pt x="7" y="14"/>
                    <a:pt x="8" y="14"/>
                  </a:cubicBezTo>
                  <a:cubicBezTo>
                    <a:pt x="9" y="14"/>
                    <a:pt x="11" y="17"/>
                    <a:pt x="13" y="18"/>
                  </a:cubicBezTo>
                  <a:cubicBezTo>
                    <a:pt x="15" y="19"/>
                    <a:pt x="15" y="18"/>
                    <a:pt x="15" y="18"/>
                  </a:cubicBezTo>
                  <a:cubicBezTo>
                    <a:pt x="15" y="18"/>
                    <a:pt x="14" y="12"/>
                    <a:pt x="13" y="11"/>
                  </a:cubicBezTo>
                  <a:cubicBezTo>
                    <a:pt x="13" y="10"/>
                    <a:pt x="12" y="11"/>
                    <a:pt x="10" y="9"/>
                  </a:cubicBezTo>
                  <a:cubicBezTo>
                    <a:pt x="8" y="7"/>
                    <a:pt x="8" y="7"/>
                    <a:pt x="9" y="4"/>
                  </a:cubicBezTo>
                  <a:cubicBezTo>
                    <a:pt x="10" y="2"/>
                    <a:pt x="11" y="1"/>
                    <a:pt x="10" y="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5" name="Freeform 512"/>
            <p:cNvSpPr>
              <a:spLocks/>
            </p:cNvSpPr>
            <p:nvPr/>
          </p:nvSpPr>
          <p:spPr bwMode="auto">
            <a:xfrm>
              <a:off x="2554166" y="3887788"/>
              <a:ext cx="29308" cy="69850"/>
            </a:xfrm>
            <a:custGeom>
              <a:avLst/>
              <a:gdLst>
                <a:gd name="T0" fmla="*/ 2147483647 w 22"/>
                <a:gd name="T1" fmla="*/ 2147483647 h 35"/>
                <a:gd name="T2" fmla="*/ 2147483647 w 22"/>
                <a:gd name="T3" fmla="*/ 2147483647 h 35"/>
                <a:gd name="T4" fmla="*/ 0 w 22"/>
                <a:gd name="T5" fmla="*/ 2147483647 h 35"/>
                <a:gd name="T6" fmla="*/ 2147483647 w 22"/>
                <a:gd name="T7" fmla="*/ 2147483647 h 35"/>
                <a:gd name="T8" fmla="*/ 2147483647 w 22"/>
                <a:gd name="T9" fmla="*/ 2147483647 h 35"/>
                <a:gd name="T10" fmla="*/ 2147483647 w 22"/>
                <a:gd name="T11" fmla="*/ 2147483647 h 35"/>
                <a:gd name="T12" fmla="*/ 2147483647 w 22"/>
                <a:gd name="T13" fmla="*/ 2147483647 h 35"/>
                <a:gd name="T14" fmla="*/ 2147483647 w 22"/>
                <a:gd name="T15" fmla="*/ 2147483647 h 35"/>
                <a:gd name="T16" fmla="*/ 2147483647 w 22"/>
                <a:gd name="T17" fmla="*/ 2147483647 h 35"/>
                <a:gd name="T18" fmla="*/ 2147483647 w 22"/>
                <a:gd name="T19" fmla="*/ 2147483647 h 35"/>
                <a:gd name="T20" fmla="*/ 2147483647 w 22"/>
                <a:gd name="T21" fmla="*/ 2147483647 h 35"/>
                <a:gd name="T22" fmla="*/ 2147483647 w 22"/>
                <a:gd name="T23" fmla="*/ 2147483647 h 35"/>
                <a:gd name="T24" fmla="*/ 2147483647 w 22"/>
                <a:gd name="T25" fmla="*/ 2147483647 h 35"/>
                <a:gd name="T26" fmla="*/ 2147483647 w 22"/>
                <a:gd name="T27" fmla="*/ 2147483647 h 35"/>
                <a:gd name="T28" fmla="*/ 2147483647 w 22"/>
                <a:gd name="T29" fmla="*/ 2147483647 h 35"/>
                <a:gd name="T30" fmla="*/ 2147483647 w 22"/>
                <a:gd name="T31" fmla="*/ 2147483647 h 35"/>
                <a:gd name="T32" fmla="*/ 2147483647 w 22"/>
                <a:gd name="T33" fmla="*/ 2147483647 h 35"/>
                <a:gd name="T34" fmla="*/ 2147483647 w 22"/>
                <a:gd name="T35" fmla="*/ 2147483647 h 35"/>
                <a:gd name="T36" fmla="*/ 2147483647 w 22"/>
                <a:gd name="T37" fmla="*/ 2147483647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"/>
                <a:gd name="T58" fmla="*/ 0 h 35"/>
                <a:gd name="T59" fmla="*/ 22 w 22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" h="35">
                  <a:moveTo>
                    <a:pt x="6" y="2"/>
                  </a:moveTo>
                  <a:cubicBezTo>
                    <a:pt x="4" y="2"/>
                    <a:pt x="3" y="0"/>
                    <a:pt x="2" y="3"/>
                  </a:cubicBezTo>
                  <a:cubicBezTo>
                    <a:pt x="2" y="5"/>
                    <a:pt x="0" y="4"/>
                    <a:pt x="0" y="6"/>
                  </a:cubicBezTo>
                  <a:cubicBezTo>
                    <a:pt x="0" y="8"/>
                    <a:pt x="3" y="10"/>
                    <a:pt x="4" y="10"/>
                  </a:cubicBezTo>
                  <a:cubicBezTo>
                    <a:pt x="4" y="10"/>
                    <a:pt x="7" y="14"/>
                    <a:pt x="6" y="15"/>
                  </a:cubicBezTo>
                  <a:cubicBezTo>
                    <a:pt x="4" y="15"/>
                    <a:pt x="2" y="16"/>
                    <a:pt x="2" y="17"/>
                  </a:cubicBezTo>
                  <a:cubicBezTo>
                    <a:pt x="1" y="18"/>
                    <a:pt x="0" y="22"/>
                    <a:pt x="1" y="24"/>
                  </a:cubicBezTo>
                  <a:cubicBezTo>
                    <a:pt x="3" y="26"/>
                    <a:pt x="5" y="24"/>
                    <a:pt x="5" y="27"/>
                  </a:cubicBezTo>
                  <a:cubicBezTo>
                    <a:pt x="6" y="30"/>
                    <a:pt x="5" y="33"/>
                    <a:pt x="6" y="34"/>
                  </a:cubicBezTo>
                  <a:cubicBezTo>
                    <a:pt x="7" y="35"/>
                    <a:pt x="11" y="35"/>
                    <a:pt x="11" y="33"/>
                  </a:cubicBezTo>
                  <a:cubicBezTo>
                    <a:pt x="11" y="32"/>
                    <a:pt x="9" y="29"/>
                    <a:pt x="9" y="27"/>
                  </a:cubicBezTo>
                  <a:cubicBezTo>
                    <a:pt x="8" y="25"/>
                    <a:pt x="7" y="20"/>
                    <a:pt x="9" y="21"/>
                  </a:cubicBezTo>
                  <a:cubicBezTo>
                    <a:pt x="10" y="21"/>
                    <a:pt x="13" y="23"/>
                    <a:pt x="15" y="23"/>
                  </a:cubicBezTo>
                  <a:cubicBezTo>
                    <a:pt x="17" y="23"/>
                    <a:pt x="19" y="22"/>
                    <a:pt x="17" y="20"/>
                  </a:cubicBezTo>
                  <a:cubicBezTo>
                    <a:pt x="15" y="19"/>
                    <a:pt x="13" y="17"/>
                    <a:pt x="15" y="16"/>
                  </a:cubicBezTo>
                  <a:cubicBezTo>
                    <a:pt x="16" y="15"/>
                    <a:pt x="22" y="17"/>
                    <a:pt x="18" y="14"/>
                  </a:cubicBezTo>
                  <a:cubicBezTo>
                    <a:pt x="15" y="10"/>
                    <a:pt x="12" y="8"/>
                    <a:pt x="12" y="6"/>
                  </a:cubicBezTo>
                  <a:cubicBezTo>
                    <a:pt x="13" y="5"/>
                    <a:pt x="14" y="3"/>
                    <a:pt x="13" y="2"/>
                  </a:cubicBezTo>
                  <a:cubicBezTo>
                    <a:pt x="11" y="2"/>
                    <a:pt x="7" y="2"/>
                    <a:pt x="6" y="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6" name="Freeform 513"/>
            <p:cNvSpPr>
              <a:spLocks/>
            </p:cNvSpPr>
            <p:nvPr/>
          </p:nvSpPr>
          <p:spPr bwMode="auto">
            <a:xfrm>
              <a:off x="2482362" y="3863976"/>
              <a:ext cx="20515" cy="34925"/>
            </a:xfrm>
            <a:custGeom>
              <a:avLst/>
              <a:gdLst>
                <a:gd name="T0" fmla="*/ 2147483647 w 16"/>
                <a:gd name="T1" fmla="*/ 2147483647 h 17"/>
                <a:gd name="T2" fmla="*/ 2147483647 w 16"/>
                <a:gd name="T3" fmla="*/ 2147483647 h 17"/>
                <a:gd name="T4" fmla="*/ 2147483647 w 16"/>
                <a:gd name="T5" fmla="*/ 2147483647 h 17"/>
                <a:gd name="T6" fmla="*/ 2147483647 w 16"/>
                <a:gd name="T7" fmla="*/ 2147483647 h 17"/>
                <a:gd name="T8" fmla="*/ 2147483647 w 16"/>
                <a:gd name="T9" fmla="*/ 2147483647 h 17"/>
                <a:gd name="T10" fmla="*/ 2147483647 w 16"/>
                <a:gd name="T11" fmla="*/ 2147483647 h 17"/>
                <a:gd name="T12" fmla="*/ 2147483647 w 16"/>
                <a:gd name="T13" fmla="*/ 214748364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7"/>
                <a:gd name="T23" fmla="*/ 16 w 1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7">
                  <a:moveTo>
                    <a:pt x="15" y="11"/>
                  </a:moveTo>
                  <a:cubicBezTo>
                    <a:pt x="15" y="9"/>
                    <a:pt x="16" y="7"/>
                    <a:pt x="13" y="5"/>
                  </a:cubicBezTo>
                  <a:cubicBezTo>
                    <a:pt x="11" y="3"/>
                    <a:pt x="10" y="2"/>
                    <a:pt x="7" y="1"/>
                  </a:cubicBezTo>
                  <a:cubicBezTo>
                    <a:pt x="3" y="0"/>
                    <a:pt x="0" y="2"/>
                    <a:pt x="2" y="2"/>
                  </a:cubicBezTo>
                  <a:cubicBezTo>
                    <a:pt x="4" y="3"/>
                    <a:pt x="8" y="10"/>
                    <a:pt x="8" y="12"/>
                  </a:cubicBezTo>
                  <a:cubicBezTo>
                    <a:pt x="8" y="13"/>
                    <a:pt x="11" y="17"/>
                    <a:pt x="13" y="17"/>
                  </a:cubicBezTo>
                  <a:cubicBezTo>
                    <a:pt x="14" y="17"/>
                    <a:pt x="16" y="12"/>
                    <a:pt x="15" y="1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7" name="Freeform 514"/>
            <p:cNvSpPr>
              <a:spLocks/>
            </p:cNvSpPr>
            <p:nvPr/>
          </p:nvSpPr>
          <p:spPr bwMode="auto">
            <a:xfrm>
              <a:off x="2505808" y="3900488"/>
              <a:ext cx="27843" cy="52387"/>
            </a:xfrm>
            <a:custGeom>
              <a:avLst/>
              <a:gdLst>
                <a:gd name="T0" fmla="*/ 2147483647 w 20"/>
                <a:gd name="T1" fmla="*/ 2147483647 h 26"/>
                <a:gd name="T2" fmla="*/ 2147483647 w 20"/>
                <a:gd name="T3" fmla="*/ 2147483647 h 26"/>
                <a:gd name="T4" fmla="*/ 2147483647 w 20"/>
                <a:gd name="T5" fmla="*/ 2147483647 h 26"/>
                <a:gd name="T6" fmla="*/ 2147483647 w 20"/>
                <a:gd name="T7" fmla="*/ 2147483647 h 26"/>
                <a:gd name="T8" fmla="*/ 2147483647 w 20"/>
                <a:gd name="T9" fmla="*/ 2147483647 h 26"/>
                <a:gd name="T10" fmla="*/ 2147483647 w 20"/>
                <a:gd name="T11" fmla="*/ 2147483647 h 26"/>
                <a:gd name="T12" fmla="*/ 2147483647 w 20"/>
                <a:gd name="T13" fmla="*/ 2147483647 h 26"/>
                <a:gd name="T14" fmla="*/ 2147483647 w 20"/>
                <a:gd name="T15" fmla="*/ 2147483647 h 26"/>
                <a:gd name="T16" fmla="*/ 2147483647 w 20"/>
                <a:gd name="T17" fmla="*/ 2147483647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6"/>
                <a:gd name="T29" fmla="*/ 20 w 20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6">
                  <a:moveTo>
                    <a:pt x="7" y="4"/>
                  </a:moveTo>
                  <a:cubicBezTo>
                    <a:pt x="4" y="0"/>
                    <a:pt x="0" y="4"/>
                    <a:pt x="2" y="6"/>
                  </a:cubicBezTo>
                  <a:cubicBezTo>
                    <a:pt x="3" y="9"/>
                    <a:pt x="7" y="8"/>
                    <a:pt x="6" y="12"/>
                  </a:cubicBezTo>
                  <a:cubicBezTo>
                    <a:pt x="5" y="15"/>
                    <a:pt x="3" y="18"/>
                    <a:pt x="3" y="20"/>
                  </a:cubicBezTo>
                  <a:cubicBezTo>
                    <a:pt x="3" y="21"/>
                    <a:pt x="1" y="26"/>
                    <a:pt x="4" y="24"/>
                  </a:cubicBezTo>
                  <a:cubicBezTo>
                    <a:pt x="6" y="22"/>
                    <a:pt x="10" y="20"/>
                    <a:pt x="12" y="19"/>
                  </a:cubicBezTo>
                  <a:cubicBezTo>
                    <a:pt x="14" y="17"/>
                    <a:pt x="15" y="15"/>
                    <a:pt x="16" y="15"/>
                  </a:cubicBezTo>
                  <a:cubicBezTo>
                    <a:pt x="18" y="15"/>
                    <a:pt x="20" y="13"/>
                    <a:pt x="17" y="11"/>
                  </a:cubicBezTo>
                  <a:cubicBezTo>
                    <a:pt x="14" y="9"/>
                    <a:pt x="10" y="6"/>
                    <a:pt x="7" y="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8" name="Freeform 515"/>
            <p:cNvSpPr>
              <a:spLocks/>
            </p:cNvSpPr>
            <p:nvPr/>
          </p:nvSpPr>
          <p:spPr bwMode="auto">
            <a:xfrm>
              <a:off x="2516066" y="3933825"/>
              <a:ext cx="21980" cy="50800"/>
            </a:xfrm>
            <a:custGeom>
              <a:avLst/>
              <a:gdLst>
                <a:gd name="T0" fmla="*/ 2147483647 w 15"/>
                <a:gd name="T1" fmla="*/ 0 h 25"/>
                <a:gd name="T2" fmla="*/ 2147483647 w 15"/>
                <a:gd name="T3" fmla="*/ 2147483647 h 25"/>
                <a:gd name="T4" fmla="*/ 2147483647 w 15"/>
                <a:gd name="T5" fmla="*/ 2147483647 h 25"/>
                <a:gd name="T6" fmla="*/ 2147483647 w 15"/>
                <a:gd name="T7" fmla="*/ 2147483647 h 25"/>
                <a:gd name="T8" fmla="*/ 2147483647 w 15"/>
                <a:gd name="T9" fmla="*/ 2147483647 h 25"/>
                <a:gd name="T10" fmla="*/ 2147483647 w 15"/>
                <a:gd name="T11" fmla="*/ 2147483647 h 25"/>
                <a:gd name="T12" fmla="*/ 2147483647 w 15"/>
                <a:gd name="T13" fmla="*/ 2147483647 h 25"/>
                <a:gd name="T14" fmla="*/ 2147483647 w 15"/>
                <a:gd name="T15" fmla="*/ 2147483647 h 25"/>
                <a:gd name="T16" fmla="*/ 2147483647 w 15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25"/>
                <a:gd name="T29" fmla="*/ 15 w 1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25">
                  <a:moveTo>
                    <a:pt x="13" y="0"/>
                  </a:moveTo>
                  <a:cubicBezTo>
                    <a:pt x="10" y="0"/>
                    <a:pt x="10" y="0"/>
                    <a:pt x="9" y="3"/>
                  </a:cubicBezTo>
                  <a:cubicBezTo>
                    <a:pt x="8" y="5"/>
                    <a:pt x="7" y="8"/>
                    <a:pt x="6" y="11"/>
                  </a:cubicBezTo>
                  <a:cubicBezTo>
                    <a:pt x="5" y="13"/>
                    <a:pt x="0" y="13"/>
                    <a:pt x="1" y="16"/>
                  </a:cubicBezTo>
                  <a:cubicBezTo>
                    <a:pt x="2" y="19"/>
                    <a:pt x="9" y="23"/>
                    <a:pt x="9" y="24"/>
                  </a:cubicBezTo>
                  <a:cubicBezTo>
                    <a:pt x="10" y="25"/>
                    <a:pt x="12" y="25"/>
                    <a:pt x="12" y="23"/>
                  </a:cubicBezTo>
                  <a:cubicBezTo>
                    <a:pt x="12" y="21"/>
                    <a:pt x="10" y="19"/>
                    <a:pt x="10" y="17"/>
                  </a:cubicBezTo>
                  <a:cubicBezTo>
                    <a:pt x="11" y="15"/>
                    <a:pt x="13" y="10"/>
                    <a:pt x="14" y="8"/>
                  </a:cubicBezTo>
                  <a:cubicBezTo>
                    <a:pt x="15" y="6"/>
                    <a:pt x="15" y="0"/>
                    <a:pt x="1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9" name="Freeform 516"/>
            <p:cNvSpPr>
              <a:spLocks/>
            </p:cNvSpPr>
            <p:nvPr/>
          </p:nvSpPr>
          <p:spPr bwMode="auto">
            <a:xfrm>
              <a:off x="2533650" y="3929063"/>
              <a:ext cx="16119" cy="44450"/>
            </a:xfrm>
            <a:custGeom>
              <a:avLst/>
              <a:gdLst>
                <a:gd name="T0" fmla="*/ 2147483647 w 12"/>
                <a:gd name="T1" fmla="*/ 2147483647 h 22"/>
                <a:gd name="T2" fmla="*/ 2147483647 w 12"/>
                <a:gd name="T3" fmla="*/ 2147483647 h 22"/>
                <a:gd name="T4" fmla="*/ 2147483647 w 12"/>
                <a:gd name="T5" fmla="*/ 2147483647 h 22"/>
                <a:gd name="T6" fmla="*/ 2147483647 w 12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22"/>
                <a:gd name="T14" fmla="*/ 12 w 12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22">
                  <a:moveTo>
                    <a:pt x="9" y="1"/>
                  </a:moveTo>
                  <a:cubicBezTo>
                    <a:pt x="8" y="2"/>
                    <a:pt x="0" y="22"/>
                    <a:pt x="1" y="21"/>
                  </a:cubicBezTo>
                  <a:cubicBezTo>
                    <a:pt x="2" y="19"/>
                    <a:pt x="12" y="12"/>
                    <a:pt x="11" y="9"/>
                  </a:cubicBezTo>
                  <a:cubicBezTo>
                    <a:pt x="11" y="6"/>
                    <a:pt x="11" y="0"/>
                    <a:pt x="9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0" name="Freeform 517"/>
            <p:cNvSpPr>
              <a:spLocks/>
            </p:cNvSpPr>
            <p:nvPr/>
          </p:nvSpPr>
          <p:spPr bwMode="auto">
            <a:xfrm>
              <a:off x="2543908" y="3957638"/>
              <a:ext cx="16120" cy="12700"/>
            </a:xfrm>
            <a:custGeom>
              <a:avLst/>
              <a:gdLst>
                <a:gd name="T0" fmla="*/ 2147483647 w 11"/>
                <a:gd name="T1" fmla="*/ 2147483647 h 7"/>
                <a:gd name="T2" fmla="*/ 2147483647 w 11"/>
                <a:gd name="T3" fmla="*/ 2147483647 h 7"/>
                <a:gd name="T4" fmla="*/ 2147483647 w 11"/>
                <a:gd name="T5" fmla="*/ 2147483647 h 7"/>
                <a:gd name="T6" fmla="*/ 2147483647 w 11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3" y="1"/>
                  </a:moveTo>
                  <a:cubicBezTo>
                    <a:pt x="1" y="3"/>
                    <a:pt x="0" y="7"/>
                    <a:pt x="2" y="7"/>
                  </a:cubicBezTo>
                  <a:cubicBezTo>
                    <a:pt x="4" y="7"/>
                    <a:pt x="11" y="7"/>
                    <a:pt x="10" y="5"/>
                  </a:cubicBezTo>
                  <a:cubicBezTo>
                    <a:pt x="9" y="2"/>
                    <a:pt x="5" y="0"/>
                    <a:pt x="3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1" name="Freeform 518"/>
            <p:cNvSpPr>
              <a:spLocks/>
            </p:cNvSpPr>
            <p:nvPr/>
          </p:nvSpPr>
          <p:spPr bwMode="auto">
            <a:xfrm>
              <a:off x="2545374" y="3968750"/>
              <a:ext cx="49823" cy="109538"/>
            </a:xfrm>
            <a:custGeom>
              <a:avLst/>
              <a:gdLst>
                <a:gd name="T0" fmla="*/ 2147483647 w 36"/>
                <a:gd name="T1" fmla="*/ 2147483647 h 55"/>
                <a:gd name="T2" fmla="*/ 2147483647 w 36"/>
                <a:gd name="T3" fmla="*/ 2147483647 h 55"/>
                <a:gd name="T4" fmla="*/ 2147483647 w 36"/>
                <a:gd name="T5" fmla="*/ 2147483647 h 55"/>
                <a:gd name="T6" fmla="*/ 2147483647 w 36"/>
                <a:gd name="T7" fmla="*/ 2147483647 h 55"/>
                <a:gd name="T8" fmla="*/ 2147483647 w 36"/>
                <a:gd name="T9" fmla="*/ 2147483647 h 55"/>
                <a:gd name="T10" fmla="*/ 2147483647 w 36"/>
                <a:gd name="T11" fmla="*/ 2147483647 h 55"/>
                <a:gd name="T12" fmla="*/ 0 w 36"/>
                <a:gd name="T13" fmla="*/ 2147483647 h 55"/>
                <a:gd name="T14" fmla="*/ 2147483647 w 36"/>
                <a:gd name="T15" fmla="*/ 2147483647 h 55"/>
                <a:gd name="T16" fmla="*/ 2147483647 w 36"/>
                <a:gd name="T17" fmla="*/ 2147483647 h 55"/>
                <a:gd name="T18" fmla="*/ 2147483647 w 36"/>
                <a:gd name="T19" fmla="*/ 2147483647 h 55"/>
                <a:gd name="T20" fmla="*/ 2147483647 w 36"/>
                <a:gd name="T21" fmla="*/ 2147483647 h 55"/>
                <a:gd name="T22" fmla="*/ 2147483647 w 36"/>
                <a:gd name="T23" fmla="*/ 2147483647 h 55"/>
                <a:gd name="T24" fmla="*/ 2147483647 w 36"/>
                <a:gd name="T25" fmla="*/ 2147483647 h 55"/>
                <a:gd name="T26" fmla="*/ 2147483647 w 36"/>
                <a:gd name="T27" fmla="*/ 2147483647 h 55"/>
                <a:gd name="T28" fmla="*/ 2147483647 w 36"/>
                <a:gd name="T29" fmla="*/ 2147483647 h 55"/>
                <a:gd name="T30" fmla="*/ 2147483647 w 36"/>
                <a:gd name="T31" fmla="*/ 2147483647 h 55"/>
                <a:gd name="T32" fmla="*/ 2147483647 w 36"/>
                <a:gd name="T33" fmla="*/ 2147483647 h 55"/>
                <a:gd name="T34" fmla="*/ 2147483647 w 36"/>
                <a:gd name="T35" fmla="*/ 2147483647 h 55"/>
                <a:gd name="T36" fmla="*/ 2147483647 w 36"/>
                <a:gd name="T37" fmla="*/ 2147483647 h 55"/>
                <a:gd name="T38" fmla="*/ 2147483647 w 36"/>
                <a:gd name="T39" fmla="*/ 2147483647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"/>
                <a:gd name="T61" fmla="*/ 0 h 55"/>
                <a:gd name="T62" fmla="*/ 36 w 36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" h="55">
                  <a:moveTo>
                    <a:pt x="23" y="1"/>
                  </a:moveTo>
                  <a:cubicBezTo>
                    <a:pt x="21" y="0"/>
                    <a:pt x="21" y="2"/>
                    <a:pt x="21" y="4"/>
                  </a:cubicBezTo>
                  <a:cubicBezTo>
                    <a:pt x="21" y="7"/>
                    <a:pt x="23" y="8"/>
                    <a:pt x="20" y="9"/>
                  </a:cubicBezTo>
                  <a:cubicBezTo>
                    <a:pt x="17" y="9"/>
                    <a:pt x="13" y="10"/>
                    <a:pt x="12" y="13"/>
                  </a:cubicBezTo>
                  <a:cubicBezTo>
                    <a:pt x="11" y="15"/>
                    <a:pt x="8" y="15"/>
                    <a:pt x="6" y="17"/>
                  </a:cubicBezTo>
                  <a:cubicBezTo>
                    <a:pt x="4" y="19"/>
                    <a:pt x="4" y="20"/>
                    <a:pt x="2" y="21"/>
                  </a:cubicBezTo>
                  <a:cubicBezTo>
                    <a:pt x="0" y="22"/>
                    <a:pt x="0" y="23"/>
                    <a:pt x="0" y="25"/>
                  </a:cubicBezTo>
                  <a:cubicBezTo>
                    <a:pt x="1" y="27"/>
                    <a:pt x="6" y="31"/>
                    <a:pt x="4" y="32"/>
                  </a:cubicBezTo>
                  <a:cubicBezTo>
                    <a:pt x="3" y="34"/>
                    <a:pt x="1" y="39"/>
                    <a:pt x="2" y="43"/>
                  </a:cubicBezTo>
                  <a:cubicBezTo>
                    <a:pt x="4" y="46"/>
                    <a:pt x="9" y="49"/>
                    <a:pt x="12" y="49"/>
                  </a:cubicBezTo>
                  <a:cubicBezTo>
                    <a:pt x="16" y="50"/>
                    <a:pt x="17" y="51"/>
                    <a:pt x="19" y="51"/>
                  </a:cubicBezTo>
                  <a:cubicBezTo>
                    <a:pt x="21" y="51"/>
                    <a:pt x="25" y="55"/>
                    <a:pt x="24" y="50"/>
                  </a:cubicBezTo>
                  <a:cubicBezTo>
                    <a:pt x="22" y="45"/>
                    <a:pt x="19" y="42"/>
                    <a:pt x="20" y="39"/>
                  </a:cubicBezTo>
                  <a:cubicBezTo>
                    <a:pt x="20" y="36"/>
                    <a:pt x="23" y="30"/>
                    <a:pt x="24" y="33"/>
                  </a:cubicBezTo>
                  <a:cubicBezTo>
                    <a:pt x="25" y="36"/>
                    <a:pt x="29" y="47"/>
                    <a:pt x="30" y="43"/>
                  </a:cubicBezTo>
                  <a:cubicBezTo>
                    <a:pt x="30" y="40"/>
                    <a:pt x="30" y="38"/>
                    <a:pt x="32" y="36"/>
                  </a:cubicBezTo>
                  <a:cubicBezTo>
                    <a:pt x="33" y="34"/>
                    <a:pt x="36" y="30"/>
                    <a:pt x="34" y="27"/>
                  </a:cubicBezTo>
                  <a:cubicBezTo>
                    <a:pt x="32" y="24"/>
                    <a:pt x="32" y="16"/>
                    <a:pt x="31" y="13"/>
                  </a:cubicBezTo>
                  <a:cubicBezTo>
                    <a:pt x="30" y="9"/>
                    <a:pt x="28" y="6"/>
                    <a:pt x="27" y="4"/>
                  </a:cubicBezTo>
                  <a:cubicBezTo>
                    <a:pt x="25" y="2"/>
                    <a:pt x="25" y="1"/>
                    <a:pt x="23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2" name="Freeform 519"/>
            <p:cNvSpPr>
              <a:spLocks/>
            </p:cNvSpPr>
            <p:nvPr/>
          </p:nvSpPr>
          <p:spPr bwMode="auto">
            <a:xfrm>
              <a:off x="2508739" y="3990975"/>
              <a:ext cx="43962" cy="50800"/>
            </a:xfrm>
            <a:custGeom>
              <a:avLst/>
              <a:gdLst>
                <a:gd name="T0" fmla="*/ 2147483647 w 32"/>
                <a:gd name="T1" fmla="*/ 2147483647 h 25"/>
                <a:gd name="T2" fmla="*/ 2147483647 w 32"/>
                <a:gd name="T3" fmla="*/ 2147483647 h 25"/>
                <a:gd name="T4" fmla="*/ 2147483647 w 32"/>
                <a:gd name="T5" fmla="*/ 2147483647 h 25"/>
                <a:gd name="T6" fmla="*/ 2147483647 w 32"/>
                <a:gd name="T7" fmla="*/ 2147483647 h 25"/>
                <a:gd name="T8" fmla="*/ 2147483647 w 32"/>
                <a:gd name="T9" fmla="*/ 2147483647 h 25"/>
                <a:gd name="T10" fmla="*/ 2147483647 w 32"/>
                <a:gd name="T11" fmla="*/ 2147483647 h 25"/>
                <a:gd name="T12" fmla="*/ 2147483647 w 32"/>
                <a:gd name="T13" fmla="*/ 2147483647 h 25"/>
                <a:gd name="T14" fmla="*/ 2147483647 w 32"/>
                <a:gd name="T15" fmla="*/ 2147483647 h 25"/>
                <a:gd name="T16" fmla="*/ 2147483647 w 32"/>
                <a:gd name="T17" fmla="*/ 2147483647 h 25"/>
                <a:gd name="T18" fmla="*/ 2147483647 w 32"/>
                <a:gd name="T19" fmla="*/ 2147483647 h 25"/>
                <a:gd name="T20" fmla="*/ 2147483647 w 32"/>
                <a:gd name="T21" fmla="*/ 2147483647 h 25"/>
                <a:gd name="T22" fmla="*/ 2147483647 w 32"/>
                <a:gd name="T23" fmla="*/ 2147483647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5"/>
                <a:gd name="T38" fmla="*/ 32 w 32"/>
                <a:gd name="T39" fmla="*/ 25 h 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5">
                  <a:moveTo>
                    <a:pt x="24" y="2"/>
                  </a:moveTo>
                  <a:cubicBezTo>
                    <a:pt x="20" y="0"/>
                    <a:pt x="17" y="2"/>
                    <a:pt x="15" y="5"/>
                  </a:cubicBezTo>
                  <a:cubicBezTo>
                    <a:pt x="13" y="7"/>
                    <a:pt x="9" y="9"/>
                    <a:pt x="7" y="10"/>
                  </a:cubicBezTo>
                  <a:cubicBezTo>
                    <a:pt x="5" y="10"/>
                    <a:pt x="4" y="15"/>
                    <a:pt x="2" y="18"/>
                  </a:cubicBezTo>
                  <a:cubicBezTo>
                    <a:pt x="1" y="20"/>
                    <a:pt x="0" y="25"/>
                    <a:pt x="1" y="24"/>
                  </a:cubicBezTo>
                  <a:cubicBezTo>
                    <a:pt x="2" y="23"/>
                    <a:pt x="6" y="17"/>
                    <a:pt x="7" y="15"/>
                  </a:cubicBezTo>
                  <a:cubicBezTo>
                    <a:pt x="8" y="14"/>
                    <a:pt x="12" y="13"/>
                    <a:pt x="12" y="15"/>
                  </a:cubicBezTo>
                  <a:cubicBezTo>
                    <a:pt x="12" y="16"/>
                    <a:pt x="14" y="17"/>
                    <a:pt x="16" y="17"/>
                  </a:cubicBezTo>
                  <a:cubicBezTo>
                    <a:pt x="17" y="16"/>
                    <a:pt x="18" y="16"/>
                    <a:pt x="19" y="17"/>
                  </a:cubicBezTo>
                  <a:cubicBezTo>
                    <a:pt x="20" y="18"/>
                    <a:pt x="22" y="19"/>
                    <a:pt x="22" y="16"/>
                  </a:cubicBezTo>
                  <a:cubicBezTo>
                    <a:pt x="22" y="14"/>
                    <a:pt x="21" y="13"/>
                    <a:pt x="23" y="11"/>
                  </a:cubicBezTo>
                  <a:cubicBezTo>
                    <a:pt x="25" y="9"/>
                    <a:pt x="32" y="5"/>
                    <a:pt x="24" y="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3" name="Freeform 520"/>
            <p:cNvSpPr>
              <a:spLocks/>
            </p:cNvSpPr>
            <p:nvPr/>
          </p:nvSpPr>
          <p:spPr bwMode="auto">
            <a:xfrm>
              <a:off x="2423746" y="3933826"/>
              <a:ext cx="42497" cy="68263"/>
            </a:xfrm>
            <a:custGeom>
              <a:avLst/>
              <a:gdLst>
                <a:gd name="T0" fmla="*/ 2147483647 w 31"/>
                <a:gd name="T1" fmla="*/ 2147483647 h 34"/>
                <a:gd name="T2" fmla="*/ 2147483647 w 31"/>
                <a:gd name="T3" fmla="*/ 2147483647 h 34"/>
                <a:gd name="T4" fmla="*/ 2147483647 w 31"/>
                <a:gd name="T5" fmla="*/ 2147483647 h 34"/>
                <a:gd name="T6" fmla="*/ 2147483647 w 31"/>
                <a:gd name="T7" fmla="*/ 2147483647 h 34"/>
                <a:gd name="T8" fmla="*/ 2147483647 w 31"/>
                <a:gd name="T9" fmla="*/ 2147483647 h 34"/>
                <a:gd name="T10" fmla="*/ 2147483647 w 31"/>
                <a:gd name="T11" fmla="*/ 2147483647 h 34"/>
                <a:gd name="T12" fmla="*/ 2147483647 w 31"/>
                <a:gd name="T13" fmla="*/ 2147483647 h 34"/>
                <a:gd name="T14" fmla="*/ 2147483647 w 31"/>
                <a:gd name="T15" fmla="*/ 2147483647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34"/>
                <a:gd name="T26" fmla="*/ 31 w 31"/>
                <a:gd name="T27" fmla="*/ 34 h 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34">
                  <a:moveTo>
                    <a:pt x="30" y="1"/>
                  </a:moveTo>
                  <a:cubicBezTo>
                    <a:pt x="28" y="2"/>
                    <a:pt x="19" y="12"/>
                    <a:pt x="17" y="14"/>
                  </a:cubicBezTo>
                  <a:cubicBezTo>
                    <a:pt x="15" y="16"/>
                    <a:pt x="12" y="22"/>
                    <a:pt x="9" y="23"/>
                  </a:cubicBezTo>
                  <a:cubicBezTo>
                    <a:pt x="6" y="24"/>
                    <a:pt x="0" y="34"/>
                    <a:pt x="1" y="33"/>
                  </a:cubicBezTo>
                  <a:cubicBezTo>
                    <a:pt x="3" y="32"/>
                    <a:pt x="7" y="30"/>
                    <a:pt x="10" y="29"/>
                  </a:cubicBezTo>
                  <a:cubicBezTo>
                    <a:pt x="13" y="27"/>
                    <a:pt x="18" y="22"/>
                    <a:pt x="20" y="18"/>
                  </a:cubicBezTo>
                  <a:cubicBezTo>
                    <a:pt x="23" y="14"/>
                    <a:pt x="23" y="12"/>
                    <a:pt x="26" y="10"/>
                  </a:cubicBezTo>
                  <a:cubicBezTo>
                    <a:pt x="29" y="8"/>
                    <a:pt x="31" y="0"/>
                    <a:pt x="30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4" name="Freeform 521"/>
            <p:cNvSpPr>
              <a:spLocks/>
            </p:cNvSpPr>
            <p:nvPr/>
          </p:nvSpPr>
          <p:spPr bwMode="auto">
            <a:xfrm>
              <a:off x="2548304" y="3854450"/>
              <a:ext cx="11723" cy="9525"/>
            </a:xfrm>
            <a:custGeom>
              <a:avLst/>
              <a:gdLst>
                <a:gd name="T0" fmla="*/ 2147483647 w 7"/>
                <a:gd name="T1" fmla="*/ 2147483647 h 5"/>
                <a:gd name="T2" fmla="*/ 2147483647 w 7"/>
                <a:gd name="T3" fmla="*/ 2147483647 h 5"/>
                <a:gd name="T4" fmla="*/ 2147483647 w 7"/>
                <a:gd name="T5" fmla="*/ 2147483647 h 5"/>
                <a:gd name="T6" fmla="*/ 0 60000 65536"/>
                <a:gd name="T7" fmla="*/ 0 60000 65536"/>
                <a:gd name="T8" fmla="*/ 0 60000 65536"/>
                <a:gd name="T9" fmla="*/ 0 w 7"/>
                <a:gd name="T10" fmla="*/ 0 h 5"/>
                <a:gd name="T11" fmla="*/ 7 w 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5">
                  <a:moveTo>
                    <a:pt x="2" y="5"/>
                  </a:moveTo>
                  <a:cubicBezTo>
                    <a:pt x="4" y="5"/>
                    <a:pt x="7" y="1"/>
                    <a:pt x="4" y="1"/>
                  </a:cubicBezTo>
                  <a:cubicBezTo>
                    <a:pt x="1" y="0"/>
                    <a:pt x="0" y="5"/>
                    <a:pt x="2" y="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5" name="Freeform 522"/>
            <p:cNvSpPr>
              <a:spLocks/>
            </p:cNvSpPr>
            <p:nvPr/>
          </p:nvSpPr>
          <p:spPr bwMode="auto">
            <a:xfrm>
              <a:off x="2026627" y="4064000"/>
              <a:ext cx="203688" cy="312738"/>
            </a:xfrm>
            <a:custGeom>
              <a:avLst/>
              <a:gdLst>
                <a:gd name="T0" fmla="*/ 2147483647 w 148"/>
                <a:gd name="T1" fmla="*/ 2147483647 h 156"/>
                <a:gd name="T2" fmla="*/ 2147483647 w 148"/>
                <a:gd name="T3" fmla="*/ 2147483647 h 156"/>
                <a:gd name="T4" fmla="*/ 2147483647 w 148"/>
                <a:gd name="T5" fmla="*/ 2147483647 h 156"/>
                <a:gd name="T6" fmla="*/ 2147483647 w 148"/>
                <a:gd name="T7" fmla="*/ 2147483647 h 156"/>
                <a:gd name="T8" fmla="*/ 2147483647 w 148"/>
                <a:gd name="T9" fmla="*/ 2147483647 h 156"/>
                <a:gd name="T10" fmla="*/ 2147483647 w 148"/>
                <a:gd name="T11" fmla="*/ 2147483647 h 156"/>
                <a:gd name="T12" fmla="*/ 2147483647 w 148"/>
                <a:gd name="T13" fmla="*/ 2147483647 h 156"/>
                <a:gd name="T14" fmla="*/ 2147483647 w 148"/>
                <a:gd name="T15" fmla="*/ 2147483647 h 156"/>
                <a:gd name="T16" fmla="*/ 2147483647 w 148"/>
                <a:gd name="T17" fmla="*/ 2147483647 h 156"/>
                <a:gd name="T18" fmla="*/ 2147483647 w 148"/>
                <a:gd name="T19" fmla="*/ 2147483647 h 156"/>
                <a:gd name="T20" fmla="*/ 2147483647 w 148"/>
                <a:gd name="T21" fmla="*/ 2147483647 h 156"/>
                <a:gd name="T22" fmla="*/ 2147483647 w 148"/>
                <a:gd name="T23" fmla="*/ 2147483647 h 156"/>
                <a:gd name="T24" fmla="*/ 2147483647 w 148"/>
                <a:gd name="T25" fmla="*/ 2147483647 h 156"/>
                <a:gd name="T26" fmla="*/ 2147483647 w 148"/>
                <a:gd name="T27" fmla="*/ 2147483647 h 156"/>
                <a:gd name="T28" fmla="*/ 2147483647 w 148"/>
                <a:gd name="T29" fmla="*/ 2147483647 h 156"/>
                <a:gd name="T30" fmla="*/ 2147483647 w 148"/>
                <a:gd name="T31" fmla="*/ 2147483647 h 156"/>
                <a:gd name="T32" fmla="*/ 2147483647 w 148"/>
                <a:gd name="T33" fmla="*/ 2147483647 h 156"/>
                <a:gd name="T34" fmla="*/ 2147483647 w 148"/>
                <a:gd name="T35" fmla="*/ 2147483647 h 156"/>
                <a:gd name="T36" fmla="*/ 2147483647 w 148"/>
                <a:gd name="T37" fmla="*/ 2147483647 h 156"/>
                <a:gd name="T38" fmla="*/ 2147483647 w 148"/>
                <a:gd name="T39" fmla="*/ 2147483647 h 156"/>
                <a:gd name="T40" fmla="*/ 2147483647 w 148"/>
                <a:gd name="T41" fmla="*/ 2147483647 h 156"/>
                <a:gd name="T42" fmla="*/ 2147483647 w 148"/>
                <a:gd name="T43" fmla="*/ 2147483647 h 156"/>
                <a:gd name="T44" fmla="*/ 2147483647 w 148"/>
                <a:gd name="T45" fmla="*/ 2147483647 h 156"/>
                <a:gd name="T46" fmla="*/ 2147483647 w 148"/>
                <a:gd name="T47" fmla="*/ 2147483647 h 156"/>
                <a:gd name="T48" fmla="*/ 2147483647 w 148"/>
                <a:gd name="T49" fmla="*/ 2147483647 h 156"/>
                <a:gd name="T50" fmla="*/ 2147483647 w 148"/>
                <a:gd name="T51" fmla="*/ 2147483647 h 156"/>
                <a:gd name="T52" fmla="*/ 2147483647 w 148"/>
                <a:gd name="T53" fmla="*/ 2147483647 h 156"/>
                <a:gd name="T54" fmla="*/ 2147483647 w 148"/>
                <a:gd name="T55" fmla="*/ 2147483647 h 156"/>
                <a:gd name="T56" fmla="*/ 2147483647 w 148"/>
                <a:gd name="T57" fmla="*/ 2147483647 h 156"/>
                <a:gd name="T58" fmla="*/ 2147483647 w 148"/>
                <a:gd name="T59" fmla="*/ 2147483647 h 156"/>
                <a:gd name="T60" fmla="*/ 2147483647 w 148"/>
                <a:gd name="T61" fmla="*/ 2147483647 h 156"/>
                <a:gd name="T62" fmla="*/ 2147483647 w 148"/>
                <a:gd name="T63" fmla="*/ 2147483647 h 156"/>
                <a:gd name="T64" fmla="*/ 2147483647 w 148"/>
                <a:gd name="T65" fmla="*/ 2147483647 h 156"/>
                <a:gd name="T66" fmla="*/ 2147483647 w 148"/>
                <a:gd name="T67" fmla="*/ 2147483647 h 156"/>
                <a:gd name="T68" fmla="*/ 2147483647 w 148"/>
                <a:gd name="T69" fmla="*/ 2147483647 h 156"/>
                <a:gd name="T70" fmla="*/ 2147483647 w 148"/>
                <a:gd name="T71" fmla="*/ 2147483647 h 156"/>
                <a:gd name="T72" fmla="*/ 2147483647 w 148"/>
                <a:gd name="T73" fmla="*/ 2147483647 h 156"/>
                <a:gd name="T74" fmla="*/ 2147483647 w 148"/>
                <a:gd name="T75" fmla="*/ 2147483647 h 156"/>
                <a:gd name="T76" fmla="*/ 2147483647 w 148"/>
                <a:gd name="T77" fmla="*/ 2147483647 h 156"/>
                <a:gd name="T78" fmla="*/ 2147483647 w 148"/>
                <a:gd name="T79" fmla="*/ 2147483647 h 156"/>
                <a:gd name="T80" fmla="*/ 2147483647 w 148"/>
                <a:gd name="T81" fmla="*/ 2147483647 h 156"/>
                <a:gd name="T82" fmla="*/ 2147483647 w 148"/>
                <a:gd name="T83" fmla="*/ 2147483647 h 156"/>
                <a:gd name="T84" fmla="*/ 2147483647 w 148"/>
                <a:gd name="T85" fmla="*/ 2147483647 h 1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8"/>
                <a:gd name="T130" fmla="*/ 0 h 156"/>
                <a:gd name="T131" fmla="*/ 148 w 148"/>
                <a:gd name="T132" fmla="*/ 156 h 1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8" h="156">
                  <a:moveTo>
                    <a:pt x="33" y="13"/>
                  </a:moveTo>
                  <a:cubicBezTo>
                    <a:pt x="30" y="12"/>
                    <a:pt x="24" y="14"/>
                    <a:pt x="18" y="11"/>
                  </a:cubicBezTo>
                  <a:cubicBezTo>
                    <a:pt x="11" y="9"/>
                    <a:pt x="0" y="0"/>
                    <a:pt x="6" y="12"/>
                  </a:cubicBezTo>
                  <a:cubicBezTo>
                    <a:pt x="11" y="23"/>
                    <a:pt x="15" y="28"/>
                    <a:pt x="19" y="29"/>
                  </a:cubicBezTo>
                  <a:cubicBezTo>
                    <a:pt x="23" y="31"/>
                    <a:pt x="24" y="31"/>
                    <a:pt x="28" y="37"/>
                  </a:cubicBezTo>
                  <a:cubicBezTo>
                    <a:pt x="33" y="42"/>
                    <a:pt x="34" y="48"/>
                    <a:pt x="38" y="50"/>
                  </a:cubicBezTo>
                  <a:cubicBezTo>
                    <a:pt x="43" y="52"/>
                    <a:pt x="47" y="54"/>
                    <a:pt x="48" y="57"/>
                  </a:cubicBezTo>
                  <a:cubicBezTo>
                    <a:pt x="49" y="61"/>
                    <a:pt x="52" y="72"/>
                    <a:pt x="54" y="75"/>
                  </a:cubicBezTo>
                  <a:cubicBezTo>
                    <a:pt x="57" y="78"/>
                    <a:pt x="59" y="78"/>
                    <a:pt x="62" y="82"/>
                  </a:cubicBezTo>
                  <a:cubicBezTo>
                    <a:pt x="65" y="85"/>
                    <a:pt x="70" y="91"/>
                    <a:pt x="72" y="97"/>
                  </a:cubicBezTo>
                  <a:cubicBezTo>
                    <a:pt x="74" y="102"/>
                    <a:pt x="73" y="106"/>
                    <a:pt x="77" y="111"/>
                  </a:cubicBezTo>
                  <a:cubicBezTo>
                    <a:pt x="81" y="117"/>
                    <a:pt x="92" y="125"/>
                    <a:pt x="94" y="127"/>
                  </a:cubicBezTo>
                  <a:cubicBezTo>
                    <a:pt x="96" y="130"/>
                    <a:pt x="98" y="134"/>
                    <a:pt x="102" y="137"/>
                  </a:cubicBezTo>
                  <a:cubicBezTo>
                    <a:pt x="106" y="140"/>
                    <a:pt x="118" y="148"/>
                    <a:pt x="120" y="152"/>
                  </a:cubicBezTo>
                  <a:cubicBezTo>
                    <a:pt x="123" y="155"/>
                    <a:pt x="125" y="155"/>
                    <a:pt x="127" y="155"/>
                  </a:cubicBezTo>
                  <a:cubicBezTo>
                    <a:pt x="129" y="154"/>
                    <a:pt x="132" y="154"/>
                    <a:pt x="133" y="155"/>
                  </a:cubicBezTo>
                  <a:cubicBezTo>
                    <a:pt x="134" y="155"/>
                    <a:pt x="137" y="154"/>
                    <a:pt x="139" y="155"/>
                  </a:cubicBezTo>
                  <a:cubicBezTo>
                    <a:pt x="141" y="155"/>
                    <a:pt x="142" y="156"/>
                    <a:pt x="143" y="154"/>
                  </a:cubicBezTo>
                  <a:cubicBezTo>
                    <a:pt x="143" y="151"/>
                    <a:pt x="141" y="127"/>
                    <a:pt x="143" y="125"/>
                  </a:cubicBezTo>
                  <a:cubicBezTo>
                    <a:pt x="145" y="123"/>
                    <a:pt x="148" y="122"/>
                    <a:pt x="146" y="119"/>
                  </a:cubicBezTo>
                  <a:cubicBezTo>
                    <a:pt x="144" y="116"/>
                    <a:pt x="132" y="110"/>
                    <a:pt x="131" y="111"/>
                  </a:cubicBezTo>
                  <a:cubicBezTo>
                    <a:pt x="130" y="112"/>
                    <a:pt x="129" y="118"/>
                    <a:pt x="128" y="115"/>
                  </a:cubicBezTo>
                  <a:cubicBezTo>
                    <a:pt x="127" y="111"/>
                    <a:pt x="128" y="110"/>
                    <a:pt x="128" y="109"/>
                  </a:cubicBezTo>
                  <a:cubicBezTo>
                    <a:pt x="128" y="107"/>
                    <a:pt x="125" y="104"/>
                    <a:pt x="124" y="102"/>
                  </a:cubicBezTo>
                  <a:cubicBezTo>
                    <a:pt x="123" y="100"/>
                    <a:pt x="125" y="98"/>
                    <a:pt x="122" y="96"/>
                  </a:cubicBezTo>
                  <a:cubicBezTo>
                    <a:pt x="118" y="93"/>
                    <a:pt x="111" y="90"/>
                    <a:pt x="110" y="87"/>
                  </a:cubicBezTo>
                  <a:cubicBezTo>
                    <a:pt x="109" y="84"/>
                    <a:pt x="113" y="85"/>
                    <a:pt x="111" y="82"/>
                  </a:cubicBezTo>
                  <a:cubicBezTo>
                    <a:pt x="109" y="80"/>
                    <a:pt x="111" y="79"/>
                    <a:pt x="113" y="79"/>
                  </a:cubicBezTo>
                  <a:cubicBezTo>
                    <a:pt x="114" y="79"/>
                    <a:pt x="117" y="79"/>
                    <a:pt x="114" y="77"/>
                  </a:cubicBezTo>
                  <a:cubicBezTo>
                    <a:pt x="112" y="75"/>
                    <a:pt x="108" y="72"/>
                    <a:pt x="104" y="75"/>
                  </a:cubicBezTo>
                  <a:cubicBezTo>
                    <a:pt x="101" y="77"/>
                    <a:pt x="98" y="78"/>
                    <a:pt x="101" y="76"/>
                  </a:cubicBezTo>
                  <a:cubicBezTo>
                    <a:pt x="104" y="74"/>
                    <a:pt x="108" y="71"/>
                    <a:pt x="104" y="70"/>
                  </a:cubicBezTo>
                  <a:cubicBezTo>
                    <a:pt x="100" y="69"/>
                    <a:pt x="96" y="69"/>
                    <a:pt x="95" y="67"/>
                  </a:cubicBezTo>
                  <a:cubicBezTo>
                    <a:pt x="94" y="64"/>
                    <a:pt x="100" y="64"/>
                    <a:pt x="97" y="63"/>
                  </a:cubicBezTo>
                  <a:cubicBezTo>
                    <a:pt x="94" y="62"/>
                    <a:pt x="92" y="62"/>
                    <a:pt x="93" y="62"/>
                  </a:cubicBezTo>
                  <a:cubicBezTo>
                    <a:pt x="94" y="61"/>
                    <a:pt x="93" y="59"/>
                    <a:pt x="91" y="59"/>
                  </a:cubicBezTo>
                  <a:cubicBezTo>
                    <a:pt x="88" y="58"/>
                    <a:pt x="88" y="60"/>
                    <a:pt x="85" y="57"/>
                  </a:cubicBezTo>
                  <a:cubicBezTo>
                    <a:pt x="82" y="53"/>
                    <a:pt x="77" y="48"/>
                    <a:pt x="77" y="50"/>
                  </a:cubicBezTo>
                  <a:cubicBezTo>
                    <a:pt x="77" y="52"/>
                    <a:pt x="81" y="57"/>
                    <a:pt x="78" y="55"/>
                  </a:cubicBezTo>
                  <a:cubicBezTo>
                    <a:pt x="76" y="53"/>
                    <a:pt x="68" y="48"/>
                    <a:pt x="66" y="44"/>
                  </a:cubicBezTo>
                  <a:cubicBezTo>
                    <a:pt x="64" y="39"/>
                    <a:pt x="63" y="38"/>
                    <a:pt x="59" y="35"/>
                  </a:cubicBezTo>
                  <a:cubicBezTo>
                    <a:pt x="55" y="32"/>
                    <a:pt x="52" y="32"/>
                    <a:pt x="48" y="29"/>
                  </a:cubicBezTo>
                  <a:cubicBezTo>
                    <a:pt x="44" y="26"/>
                    <a:pt x="38" y="13"/>
                    <a:pt x="33" y="1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6" name="Freeform 523"/>
            <p:cNvSpPr>
              <a:spLocks/>
            </p:cNvSpPr>
            <p:nvPr/>
          </p:nvSpPr>
          <p:spPr bwMode="auto">
            <a:xfrm>
              <a:off x="2064728" y="4184650"/>
              <a:ext cx="14654" cy="25400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1"/>
                <a:gd name="T10" fmla="*/ 0 h 13"/>
                <a:gd name="T11" fmla="*/ 11 w 1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3">
                  <a:moveTo>
                    <a:pt x="9" y="11"/>
                  </a:moveTo>
                  <a:cubicBezTo>
                    <a:pt x="11" y="9"/>
                    <a:pt x="4" y="0"/>
                    <a:pt x="2" y="1"/>
                  </a:cubicBezTo>
                  <a:cubicBezTo>
                    <a:pt x="0" y="1"/>
                    <a:pt x="6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7" name="Freeform 524"/>
            <p:cNvSpPr>
              <a:spLocks/>
            </p:cNvSpPr>
            <p:nvPr/>
          </p:nvSpPr>
          <p:spPr bwMode="auto">
            <a:xfrm>
              <a:off x="2089639" y="4248150"/>
              <a:ext cx="16120" cy="26988"/>
            </a:xfrm>
            <a:custGeom>
              <a:avLst/>
              <a:gdLst>
                <a:gd name="T0" fmla="*/ 2147483647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2"/>
                <a:gd name="T10" fmla="*/ 0 h 13"/>
                <a:gd name="T11" fmla="*/ 12 w 1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3">
                  <a:moveTo>
                    <a:pt x="9" y="11"/>
                  </a:moveTo>
                  <a:cubicBezTo>
                    <a:pt x="12" y="8"/>
                    <a:pt x="5" y="0"/>
                    <a:pt x="2" y="1"/>
                  </a:cubicBezTo>
                  <a:cubicBezTo>
                    <a:pt x="0" y="1"/>
                    <a:pt x="6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8" name="Freeform 525"/>
            <p:cNvSpPr>
              <a:spLocks/>
            </p:cNvSpPr>
            <p:nvPr/>
          </p:nvSpPr>
          <p:spPr bwMode="auto">
            <a:xfrm>
              <a:off x="2209800" y="4260851"/>
              <a:ext cx="26377" cy="42863"/>
            </a:xfrm>
            <a:custGeom>
              <a:avLst/>
              <a:gdLst>
                <a:gd name="T0" fmla="*/ 2147483647 w 20"/>
                <a:gd name="T1" fmla="*/ 2147483647 h 21"/>
                <a:gd name="T2" fmla="*/ 2147483647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2147483647 h 21"/>
                <a:gd name="T8" fmla="*/ 2147483647 w 20"/>
                <a:gd name="T9" fmla="*/ 2147483647 h 21"/>
                <a:gd name="T10" fmla="*/ 2147483647 w 20"/>
                <a:gd name="T11" fmla="*/ 2147483647 h 21"/>
                <a:gd name="T12" fmla="*/ 2147483647 w 20"/>
                <a:gd name="T13" fmla="*/ 2147483647 h 21"/>
                <a:gd name="T14" fmla="*/ 2147483647 w 20"/>
                <a:gd name="T15" fmla="*/ 2147483647 h 21"/>
                <a:gd name="T16" fmla="*/ 2147483647 w 20"/>
                <a:gd name="T17" fmla="*/ 214748364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0" y="20"/>
                  </a:moveTo>
                  <a:cubicBezTo>
                    <a:pt x="20" y="16"/>
                    <a:pt x="19" y="15"/>
                    <a:pt x="17" y="13"/>
                  </a:cubicBezTo>
                  <a:cubicBezTo>
                    <a:pt x="15" y="10"/>
                    <a:pt x="14" y="10"/>
                    <a:pt x="14" y="8"/>
                  </a:cubicBezTo>
                  <a:cubicBezTo>
                    <a:pt x="14" y="6"/>
                    <a:pt x="14" y="3"/>
                    <a:pt x="12" y="3"/>
                  </a:cubicBezTo>
                  <a:cubicBezTo>
                    <a:pt x="10" y="3"/>
                    <a:pt x="6" y="0"/>
                    <a:pt x="5" y="2"/>
                  </a:cubicBezTo>
                  <a:cubicBezTo>
                    <a:pt x="3" y="4"/>
                    <a:pt x="0" y="6"/>
                    <a:pt x="3" y="7"/>
                  </a:cubicBezTo>
                  <a:cubicBezTo>
                    <a:pt x="6" y="9"/>
                    <a:pt x="8" y="8"/>
                    <a:pt x="9" y="10"/>
                  </a:cubicBezTo>
                  <a:cubicBezTo>
                    <a:pt x="10" y="12"/>
                    <a:pt x="8" y="13"/>
                    <a:pt x="10" y="15"/>
                  </a:cubicBezTo>
                  <a:cubicBezTo>
                    <a:pt x="11" y="17"/>
                    <a:pt x="20" y="21"/>
                    <a:pt x="20" y="2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9" name="Freeform 526"/>
            <p:cNvSpPr>
              <a:spLocks/>
            </p:cNvSpPr>
            <p:nvPr/>
          </p:nvSpPr>
          <p:spPr bwMode="auto">
            <a:xfrm>
              <a:off x="2255227" y="4289425"/>
              <a:ext cx="11723" cy="19050"/>
            </a:xfrm>
            <a:custGeom>
              <a:avLst/>
              <a:gdLst>
                <a:gd name="T0" fmla="*/ 2147483647 w 9"/>
                <a:gd name="T1" fmla="*/ 2147483647 h 9"/>
                <a:gd name="T2" fmla="*/ 0 w 9"/>
                <a:gd name="T3" fmla="*/ 2147483647 h 9"/>
                <a:gd name="T4" fmla="*/ 2147483647 w 9"/>
                <a:gd name="T5" fmla="*/ 2147483647 h 9"/>
                <a:gd name="T6" fmla="*/ 2147483647 w 9"/>
                <a:gd name="T7" fmla="*/ 2147483647 h 9"/>
                <a:gd name="T8" fmla="*/ 2147483647 w 9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9"/>
                <a:gd name="T17" fmla="*/ 9 w 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9">
                  <a:moveTo>
                    <a:pt x="3" y="8"/>
                  </a:moveTo>
                  <a:cubicBezTo>
                    <a:pt x="0" y="9"/>
                    <a:pt x="0" y="7"/>
                    <a:pt x="0" y="4"/>
                  </a:cubicBezTo>
                  <a:cubicBezTo>
                    <a:pt x="0" y="1"/>
                    <a:pt x="3" y="0"/>
                    <a:pt x="5" y="1"/>
                  </a:cubicBezTo>
                  <a:cubicBezTo>
                    <a:pt x="6" y="1"/>
                    <a:pt x="9" y="4"/>
                    <a:pt x="8" y="6"/>
                  </a:cubicBezTo>
                  <a:cubicBezTo>
                    <a:pt x="6" y="8"/>
                    <a:pt x="7" y="8"/>
                    <a:pt x="3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0" name="Freeform 527"/>
            <p:cNvSpPr>
              <a:spLocks/>
            </p:cNvSpPr>
            <p:nvPr/>
          </p:nvSpPr>
          <p:spPr bwMode="auto">
            <a:xfrm>
              <a:off x="2215662" y="4378325"/>
              <a:ext cx="165589" cy="76200"/>
            </a:xfrm>
            <a:custGeom>
              <a:avLst/>
              <a:gdLst>
                <a:gd name="T0" fmla="*/ 2147483647 w 122"/>
                <a:gd name="T1" fmla="*/ 0 h 37"/>
                <a:gd name="T2" fmla="*/ 2147483647 w 122"/>
                <a:gd name="T3" fmla="*/ 2147483647 h 37"/>
                <a:gd name="T4" fmla="*/ 2147483647 w 122"/>
                <a:gd name="T5" fmla="*/ 0 h 37"/>
                <a:gd name="T6" fmla="*/ 2147483647 w 122"/>
                <a:gd name="T7" fmla="*/ 2147483647 h 37"/>
                <a:gd name="T8" fmla="*/ 2147483647 w 122"/>
                <a:gd name="T9" fmla="*/ 2147483647 h 37"/>
                <a:gd name="T10" fmla="*/ 2147483647 w 122"/>
                <a:gd name="T11" fmla="*/ 2147483647 h 37"/>
                <a:gd name="T12" fmla="*/ 2147483647 w 122"/>
                <a:gd name="T13" fmla="*/ 2147483647 h 37"/>
                <a:gd name="T14" fmla="*/ 2147483647 w 122"/>
                <a:gd name="T15" fmla="*/ 2147483647 h 37"/>
                <a:gd name="T16" fmla="*/ 2147483647 w 122"/>
                <a:gd name="T17" fmla="*/ 2147483647 h 37"/>
                <a:gd name="T18" fmla="*/ 2147483647 w 122"/>
                <a:gd name="T19" fmla="*/ 2147483647 h 37"/>
                <a:gd name="T20" fmla="*/ 2147483647 w 122"/>
                <a:gd name="T21" fmla="*/ 2147483647 h 37"/>
                <a:gd name="T22" fmla="*/ 2147483647 w 122"/>
                <a:gd name="T23" fmla="*/ 2147483647 h 37"/>
                <a:gd name="T24" fmla="*/ 2147483647 w 122"/>
                <a:gd name="T25" fmla="*/ 2147483647 h 37"/>
                <a:gd name="T26" fmla="*/ 2147483647 w 122"/>
                <a:gd name="T27" fmla="*/ 2147483647 h 37"/>
                <a:gd name="T28" fmla="*/ 2147483647 w 122"/>
                <a:gd name="T29" fmla="*/ 2147483647 h 37"/>
                <a:gd name="T30" fmla="*/ 2147483647 w 122"/>
                <a:gd name="T31" fmla="*/ 2147483647 h 37"/>
                <a:gd name="T32" fmla="*/ 2147483647 w 122"/>
                <a:gd name="T33" fmla="*/ 2147483647 h 37"/>
                <a:gd name="T34" fmla="*/ 2147483647 w 122"/>
                <a:gd name="T35" fmla="*/ 2147483647 h 37"/>
                <a:gd name="T36" fmla="*/ 2147483647 w 122"/>
                <a:gd name="T37" fmla="*/ 2147483647 h 37"/>
                <a:gd name="T38" fmla="*/ 2147483647 w 122"/>
                <a:gd name="T39" fmla="*/ 2147483647 h 37"/>
                <a:gd name="T40" fmla="*/ 2147483647 w 122"/>
                <a:gd name="T41" fmla="*/ 2147483647 h 37"/>
                <a:gd name="T42" fmla="*/ 2147483647 w 122"/>
                <a:gd name="T43" fmla="*/ 2147483647 h 37"/>
                <a:gd name="T44" fmla="*/ 2147483647 w 122"/>
                <a:gd name="T45" fmla="*/ 2147483647 h 37"/>
                <a:gd name="T46" fmla="*/ 2147483647 w 122"/>
                <a:gd name="T47" fmla="*/ 2147483647 h 37"/>
                <a:gd name="T48" fmla="*/ 2147483647 w 122"/>
                <a:gd name="T49" fmla="*/ 2147483647 h 37"/>
                <a:gd name="T50" fmla="*/ 2147483647 w 122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2"/>
                <a:gd name="T79" fmla="*/ 0 h 37"/>
                <a:gd name="T80" fmla="*/ 122 w 122"/>
                <a:gd name="T81" fmla="*/ 37 h 3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2" h="37">
                  <a:moveTo>
                    <a:pt x="24" y="0"/>
                  </a:moveTo>
                  <a:cubicBezTo>
                    <a:pt x="22" y="1"/>
                    <a:pt x="21" y="2"/>
                    <a:pt x="19" y="2"/>
                  </a:cubicBezTo>
                  <a:cubicBezTo>
                    <a:pt x="17" y="2"/>
                    <a:pt x="11" y="0"/>
                    <a:pt x="9" y="0"/>
                  </a:cubicBezTo>
                  <a:cubicBezTo>
                    <a:pt x="7" y="0"/>
                    <a:pt x="5" y="3"/>
                    <a:pt x="4" y="5"/>
                  </a:cubicBezTo>
                  <a:cubicBezTo>
                    <a:pt x="3" y="6"/>
                    <a:pt x="0" y="9"/>
                    <a:pt x="1" y="10"/>
                  </a:cubicBezTo>
                  <a:cubicBezTo>
                    <a:pt x="1" y="11"/>
                    <a:pt x="7" y="10"/>
                    <a:pt x="10" y="12"/>
                  </a:cubicBezTo>
                  <a:cubicBezTo>
                    <a:pt x="13" y="13"/>
                    <a:pt x="13" y="14"/>
                    <a:pt x="14" y="16"/>
                  </a:cubicBezTo>
                  <a:cubicBezTo>
                    <a:pt x="15" y="18"/>
                    <a:pt x="19" y="18"/>
                    <a:pt x="23" y="19"/>
                  </a:cubicBezTo>
                  <a:cubicBezTo>
                    <a:pt x="28" y="20"/>
                    <a:pt x="32" y="23"/>
                    <a:pt x="34" y="23"/>
                  </a:cubicBezTo>
                  <a:cubicBezTo>
                    <a:pt x="37" y="23"/>
                    <a:pt x="37" y="21"/>
                    <a:pt x="45" y="23"/>
                  </a:cubicBezTo>
                  <a:cubicBezTo>
                    <a:pt x="52" y="24"/>
                    <a:pt x="59" y="27"/>
                    <a:pt x="68" y="29"/>
                  </a:cubicBezTo>
                  <a:cubicBezTo>
                    <a:pt x="77" y="31"/>
                    <a:pt x="87" y="30"/>
                    <a:pt x="93" y="31"/>
                  </a:cubicBezTo>
                  <a:cubicBezTo>
                    <a:pt x="98" y="32"/>
                    <a:pt x="96" y="29"/>
                    <a:pt x="102" y="31"/>
                  </a:cubicBezTo>
                  <a:cubicBezTo>
                    <a:pt x="108" y="33"/>
                    <a:pt x="117" y="37"/>
                    <a:pt x="118" y="36"/>
                  </a:cubicBezTo>
                  <a:cubicBezTo>
                    <a:pt x="120" y="35"/>
                    <a:pt x="122" y="33"/>
                    <a:pt x="119" y="31"/>
                  </a:cubicBezTo>
                  <a:cubicBezTo>
                    <a:pt x="116" y="29"/>
                    <a:pt x="118" y="27"/>
                    <a:pt x="117" y="26"/>
                  </a:cubicBezTo>
                  <a:cubicBezTo>
                    <a:pt x="117" y="24"/>
                    <a:pt x="114" y="21"/>
                    <a:pt x="112" y="22"/>
                  </a:cubicBezTo>
                  <a:cubicBezTo>
                    <a:pt x="110" y="22"/>
                    <a:pt x="106" y="25"/>
                    <a:pt x="103" y="24"/>
                  </a:cubicBezTo>
                  <a:cubicBezTo>
                    <a:pt x="99" y="23"/>
                    <a:pt x="96" y="22"/>
                    <a:pt x="95" y="19"/>
                  </a:cubicBezTo>
                  <a:cubicBezTo>
                    <a:pt x="95" y="17"/>
                    <a:pt x="93" y="13"/>
                    <a:pt x="89" y="12"/>
                  </a:cubicBezTo>
                  <a:cubicBezTo>
                    <a:pt x="86" y="11"/>
                    <a:pt x="77" y="8"/>
                    <a:pt x="74" y="7"/>
                  </a:cubicBezTo>
                  <a:cubicBezTo>
                    <a:pt x="71" y="6"/>
                    <a:pt x="70" y="5"/>
                    <a:pt x="68" y="9"/>
                  </a:cubicBezTo>
                  <a:cubicBezTo>
                    <a:pt x="65" y="12"/>
                    <a:pt x="60" y="13"/>
                    <a:pt x="54" y="12"/>
                  </a:cubicBezTo>
                  <a:cubicBezTo>
                    <a:pt x="47" y="10"/>
                    <a:pt x="42" y="7"/>
                    <a:pt x="40" y="6"/>
                  </a:cubicBezTo>
                  <a:cubicBezTo>
                    <a:pt x="38" y="5"/>
                    <a:pt x="36" y="4"/>
                    <a:pt x="32" y="4"/>
                  </a:cubicBezTo>
                  <a:cubicBezTo>
                    <a:pt x="29" y="4"/>
                    <a:pt x="26" y="0"/>
                    <a:pt x="24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1" name="Freeform 528"/>
            <p:cNvSpPr>
              <a:spLocks/>
            </p:cNvSpPr>
            <p:nvPr/>
          </p:nvSpPr>
          <p:spPr bwMode="auto">
            <a:xfrm>
              <a:off x="2346081" y="4403726"/>
              <a:ext cx="21980" cy="11113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2147483647 w 16"/>
                <a:gd name="T7" fmla="*/ 2147483647 h 6"/>
                <a:gd name="T8" fmla="*/ 2147483647 w 1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6"/>
                <a:gd name="T17" fmla="*/ 16 w 1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6">
                  <a:moveTo>
                    <a:pt x="3" y="5"/>
                  </a:moveTo>
                  <a:cubicBezTo>
                    <a:pt x="0" y="5"/>
                    <a:pt x="0" y="3"/>
                    <a:pt x="1" y="2"/>
                  </a:cubicBezTo>
                  <a:cubicBezTo>
                    <a:pt x="3" y="1"/>
                    <a:pt x="15" y="0"/>
                    <a:pt x="15" y="1"/>
                  </a:cubicBezTo>
                  <a:cubicBezTo>
                    <a:pt x="16" y="2"/>
                    <a:pt x="12" y="4"/>
                    <a:pt x="10" y="4"/>
                  </a:cubicBezTo>
                  <a:cubicBezTo>
                    <a:pt x="8" y="4"/>
                    <a:pt x="5" y="6"/>
                    <a:pt x="3" y="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2" name="Freeform 529"/>
            <p:cNvSpPr>
              <a:spLocks/>
            </p:cNvSpPr>
            <p:nvPr/>
          </p:nvSpPr>
          <p:spPr bwMode="auto">
            <a:xfrm>
              <a:off x="2376854" y="4435476"/>
              <a:ext cx="23446" cy="23813"/>
            </a:xfrm>
            <a:custGeom>
              <a:avLst/>
              <a:gdLst>
                <a:gd name="T0" fmla="*/ 2147483647 w 16"/>
                <a:gd name="T1" fmla="*/ 0 h 12"/>
                <a:gd name="T2" fmla="*/ 2147483647 w 16"/>
                <a:gd name="T3" fmla="*/ 2147483647 h 12"/>
                <a:gd name="T4" fmla="*/ 2147483647 w 16"/>
                <a:gd name="T5" fmla="*/ 2147483647 h 12"/>
                <a:gd name="T6" fmla="*/ 2147483647 w 16"/>
                <a:gd name="T7" fmla="*/ 2147483647 h 12"/>
                <a:gd name="T8" fmla="*/ 2147483647 w 16"/>
                <a:gd name="T9" fmla="*/ 2147483647 h 12"/>
                <a:gd name="T10" fmla="*/ 2147483647 w 16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2"/>
                <a:gd name="T20" fmla="*/ 16 w 16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2">
                  <a:moveTo>
                    <a:pt x="8" y="0"/>
                  </a:moveTo>
                  <a:cubicBezTo>
                    <a:pt x="4" y="0"/>
                    <a:pt x="0" y="0"/>
                    <a:pt x="1" y="2"/>
                  </a:cubicBezTo>
                  <a:cubicBezTo>
                    <a:pt x="2" y="3"/>
                    <a:pt x="1" y="3"/>
                    <a:pt x="4" y="5"/>
                  </a:cubicBezTo>
                  <a:cubicBezTo>
                    <a:pt x="8" y="8"/>
                    <a:pt x="5" y="12"/>
                    <a:pt x="8" y="9"/>
                  </a:cubicBezTo>
                  <a:cubicBezTo>
                    <a:pt x="12" y="7"/>
                    <a:pt x="16" y="5"/>
                    <a:pt x="14" y="4"/>
                  </a:cubicBezTo>
                  <a:cubicBezTo>
                    <a:pt x="12" y="2"/>
                    <a:pt x="9" y="0"/>
                    <a:pt x="8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3" name="Freeform 530"/>
            <p:cNvSpPr>
              <a:spLocks/>
            </p:cNvSpPr>
            <p:nvPr/>
          </p:nvSpPr>
          <p:spPr bwMode="auto">
            <a:xfrm>
              <a:off x="2398835" y="4443414"/>
              <a:ext cx="19050" cy="14287"/>
            </a:xfrm>
            <a:custGeom>
              <a:avLst/>
              <a:gdLst>
                <a:gd name="T0" fmla="*/ 2147483647 w 13"/>
                <a:gd name="T1" fmla="*/ 2147483647 h 8"/>
                <a:gd name="T2" fmla="*/ 2147483647 w 13"/>
                <a:gd name="T3" fmla="*/ 2147483647 h 8"/>
                <a:gd name="T4" fmla="*/ 2147483647 w 13"/>
                <a:gd name="T5" fmla="*/ 2147483647 h 8"/>
                <a:gd name="T6" fmla="*/ 2147483647 w 13"/>
                <a:gd name="T7" fmla="*/ 2147483647 h 8"/>
                <a:gd name="T8" fmla="*/ 2147483647 w 13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8"/>
                <a:gd name="T17" fmla="*/ 13 w 1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8">
                  <a:moveTo>
                    <a:pt x="11" y="3"/>
                  </a:moveTo>
                  <a:cubicBezTo>
                    <a:pt x="9" y="1"/>
                    <a:pt x="6" y="0"/>
                    <a:pt x="5" y="1"/>
                  </a:cubicBezTo>
                  <a:cubicBezTo>
                    <a:pt x="3" y="2"/>
                    <a:pt x="0" y="6"/>
                    <a:pt x="1" y="6"/>
                  </a:cubicBezTo>
                  <a:cubicBezTo>
                    <a:pt x="3" y="6"/>
                    <a:pt x="4" y="8"/>
                    <a:pt x="6" y="6"/>
                  </a:cubicBezTo>
                  <a:cubicBezTo>
                    <a:pt x="8" y="5"/>
                    <a:pt x="13" y="4"/>
                    <a:pt x="11" y="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4" name="Freeform 531"/>
            <p:cNvSpPr>
              <a:spLocks/>
            </p:cNvSpPr>
            <p:nvPr/>
          </p:nvSpPr>
          <p:spPr bwMode="auto">
            <a:xfrm>
              <a:off x="2414954" y="4443414"/>
              <a:ext cx="24912" cy="20637"/>
            </a:xfrm>
            <a:custGeom>
              <a:avLst/>
              <a:gdLst>
                <a:gd name="T0" fmla="*/ 2147483647 w 17"/>
                <a:gd name="T1" fmla="*/ 2147483647 h 11"/>
                <a:gd name="T2" fmla="*/ 2147483647 w 17"/>
                <a:gd name="T3" fmla="*/ 2147483647 h 11"/>
                <a:gd name="T4" fmla="*/ 2147483647 w 17"/>
                <a:gd name="T5" fmla="*/ 2147483647 h 11"/>
                <a:gd name="T6" fmla="*/ 2147483647 w 17"/>
                <a:gd name="T7" fmla="*/ 2147483647 h 11"/>
                <a:gd name="T8" fmla="*/ 2147483647 w 17"/>
                <a:gd name="T9" fmla="*/ 2147483647 h 11"/>
                <a:gd name="T10" fmla="*/ 2147483647 w 17"/>
                <a:gd name="T11" fmla="*/ 2147483647 h 11"/>
                <a:gd name="T12" fmla="*/ 2147483647 w 17"/>
                <a:gd name="T13" fmla="*/ 2147483647 h 11"/>
                <a:gd name="T14" fmla="*/ 2147483647 w 17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1"/>
                <a:gd name="T26" fmla="*/ 17 w 17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1">
                  <a:moveTo>
                    <a:pt x="4" y="3"/>
                  </a:moveTo>
                  <a:cubicBezTo>
                    <a:pt x="2" y="3"/>
                    <a:pt x="1" y="4"/>
                    <a:pt x="1" y="6"/>
                  </a:cubicBezTo>
                  <a:cubicBezTo>
                    <a:pt x="1" y="8"/>
                    <a:pt x="0" y="11"/>
                    <a:pt x="4" y="11"/>
                  </a:cubicBezTo>
                  <a:cubicBezTo>
                    <a:pt x="7" y="11"/>
                    <a:pt x="12" y="10"/>
                    <a:pt x="13" y="9"/>
                  </a:cubicBezTo>
                  <a:cubicBezTo>
                    <a:pt x="15" y="7"/>
                    <a:pt x="17" y="9"/>
                    <a:pt x="14" y="6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1" y="1"/>
                    <a:pt x="10" y="0"/>
                    <a:pt x="8" y="1"/>
                  </a:cubicBezTo>
                  <a:cubicBezTo>
                    <a:pt x="5" y="2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5" name="Freeform 532"/>
            <p:cNvSpPr>
              <a:spLocks/>
            </p:cNvSpPr>
            <p:nvPr/>
          </p:nvSpPr>
          <p:spPr bwMode="auto">
            <a:xfrm>
              <a:off x="2431074" y="4437063"/>
              <a:ext cx="33703" cy="23812"/>
            </a:xfrm>
            <a:custGeom>
              <a:avLst/>
              <a:gdLst>
                <a:gd name="T0" fmla="*/ 2147483647 w 26"/>
                <a:gd name="T1" fmla="*/ 0 h 12"/>
                <a:gd name="T2" fmla="*/ 2147483647 w 26"/>
                <a:gd name="T3" fmla="*/ 2147483647 h 12"/>
                <a:gd name="T4" fmla="*/ 2147483647 w 26"/>
                <a:gd name="T5" fmla="*/ 2147483647 h 12"/>
                <a:gd name="T6" fmla="*/ 2147483647 w 26"/>
                <a:gd name="T7" fmla="*/ 2147483647 h 12"/>
                <a:gd name="T8" fmla="*/ 2147483647 w 26"/>
                <a:gd name="T9" fmla="*/ 2147483647 h 12"/>
                <a:gd name="T10" fmla="*/ 2147483647 w 26"/>
                <a:gd name="T11" fmla="*/ 2147483647 h 12"/>
                <a:gd name="T12" fmla="*/ 2147483647 w 26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12"/>
                <a:gd name="T23" fmla="*/ 26 w 26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12">
                  <a:moveTo>
                    <a:pt x="4" y="0"/>
                  </a:moveTo>
                  <a:cubicBezTo>
                    <a:pt x="2" y="0"/>
                    <a:pt x="0" y="2"/>
                    <a:pt x="2" y="2"/>
                  </a:cubicBezTo>
                  <a:cubicBezTo>
                    <a:pt x="4" y="2"/>
                    <a:pt x="7" y="3"/>
                    <a:pt x="7" y="5"/>
                  </a:cubicBezTo>
                  <a:cubicBezTo>
                    <a:pt x="7" y="7"/>
                    <a:pt x="5" y="10"/>
                    <a:pt x="11" y="10"/>
                  </a:cubicBezTo>
                  <a:cubicBezTo>
                    <a:pt x="16" y="10"/>
                    <a:pt x="20" y="12"/>
                    <a:pt x="20" y="9"/>
                  </a:cubicBezTo>
                  <a:cubicBezTo>
                    <a:pt x="20" y="5"/>
                    <a:pt x="26" y="5"/>
                    <a:pt x="19" y="3"/>
                  </a:cubicBezTo>
                  <a:cubicBezTo>
                    <a:pt x="13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6" name="Freeform 533"/>
            <p:cNvSpPr>
              <a:spLocks/>
            </p:cNvSpPr>
            <p:nvPr/>
          </p:nvSpPr>
          <p:spPr bwMode="auto">
            <a:xfrm>
              <a:off x="2470638" y="4438650"/>
              <a:ext cx="42497" cy="19050"/>
            </a:xfrm>
            <a:custGeom>
              <a:avLst/>
              <a:gdLst>
                <a:gd name="T0" fmla="*/ 2147483647 w 32"/>
                <a:gd name="T1" fmla="*/ 2147483647 h 9"/>
                <a:gd name="T2" fmla="*/ 0 w 32"/>
                <a:gd name="T3" fmla="*/ 2147483647 h 9"/>
                <a:gd name="T4" fmla="*/ 2147483647 w 32"/>
                <a:gd name="T5" fmla="*/ 2147483647 h 9"/>
                <a:gd name="T6" fmla="*/ 2147483647 w 32"/>
                <a:gd name="T7" fmla="*/ 2147483647 h 9"/>
                <a:gd name="T8" fmla="*/ 2147483647 w 32"/>
                <a:gd name="T9" fmla="*/ 2147483647 h 9"/>
                <a:gd name="T10" fmla="*/ 2147483647 w 32"/>
                <a:gd name="T11" fmla="*/ 2147483647 h 9"/>
                <a:gd name="T12" fmla="*/ 2147483647 w 32"/>
                <a:gd name="T13" fmla="*/ 2147483647 h 9"/>
                <a:gd name="T14" fmla="*/ 2147483647 w 32"/>
                <a:gd name="T15" fmla="*/ 2147483647 h 9"/>
                <a:gd name="T16" fmla="*/ 2147483647 w 32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9"/>
                <a:gd name="T29" fmla="*/ 32 w 3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9">
                  <a:moveTo>
                    <a:pt x="6" y="1"/>
                  </a:moveTo>
                  <a:cubicBezTo>
                    <a:pt x="5" y="0"/>
                    <a:pt x="1" y="3"/>
                    <a:pt x="0" y="5"/>
                  </a:cubicBezTo>
                  <a:cubicBezTo>
                    <a:pt x="0" y="6"/>
                    <a:pt x="0" y="6"/>
                    <a:pt x="3" y="6"/>
                  </a:cubicBezTo>
                  <a:cubicBezTo>
                    <a:pt x="7" y="6"/>
                    <a:pt x="10" y="7"/>
                    <a:pt x="15" y="7"/>
                  </a:cubicBezTo>
                  <a:cubicBezTo>
                    <a:pt x="20" y="8"/>
                    <a:pt x="28" y="9"/>
                    <a:pt x="30" y="7"/>
                  </a:cubicBezTo>
                  <a:cubicBezTo>
                    <a:pt x="32" y="5"/>
                    <a:pt x="31" y="4"/>
                    <a:pt x="29" y="4"/>
                  </a:cubicBezTo>
                  <a:cubicBezTo>
                    <a:pt x="27" y="5"/>
                    <a:pt x="29" y="6"/>
                    <a:pt x="24" y="6"/>
                  </a:cubicBezTo>
                  <a:cubicBezTo>
                    <a:pt x="19" y="5"/>
                    <a:pt x="16" y="4"/>
                    <a:pt x="13" y="3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7" name="Freeform 534"/>
            <p:cNvSpPr>
              <a:spLocks/>
            </p:cNvSpPr>
            <p:nvPr/>
          </p:nvSpPr>
          <p:spPr bwMode="auto">
            <a:xfrm>
              <a:off x="2451589" y="4475163"/>
              <a:ext cx="41031" cy="19050"/>
            </a:xfrm>
            <a:custGeom>
              <a:avLst/>
              <a:gdLst>
                <a:gd name="T0" fmla="*/ 2147483647 w 30"/>
                <a:gd name="T1" fmla="*/ 0 h 11"/>
                <a:gd name="T2" fmla="*/ 2147483647 w 30"/>
                <a:gd name="T3" fmla="*/ 2147483647 h 11"/>
                <a:gd name="T4" fmla="*/ 2147483647 w 30"/>
                <a:gd name="T5" fmla="*/ 2147483647 h 11"/>
                <a:gd name="T6" fmla="*/ 2147483647 w 30"/>
                <a:gd name="T7" fmla="*/ 2147483647 h 11"/>
                <a:gd name="T8" fmla="*/ 2147483647 w 30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1"/>
                <a:gd name="T17" fmla="*/ 30 w 3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1">
                  <a:moveTo>
                    <a:pt x="3" y="0"/>
                  </a:moveTo>
                  <a:cubicBezTo>
                    <a:pt x="0" y="0"/>
                    <a:pt x="6" y="1"/>
                    <a:pt x="10" y="4"/>
                  </a:cubicBezTo>
                  <a:cubicBezTo>
                    <a:pt x="15" y="7"/>
                    <a:pt x="21" y="11"/>
                    <a:pt x="23" y="10"/>
                  </a:cubicBezTo>
                  <a:cubicBezTo>
                    <a:pt x="30" y="7"/>
                    <a:pt x="22" y="3"/>
                    <a:pt x="17" y="2"/>
                  </a:cubicBezTo>
                  <a:cubicBezTo>
                    <a:pt x="12" y="0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8" name="Freeform 535"/>
            <p:cNvSpPr>
              <a:spLocks/>
            </p:cNvSpPr>
            <p:nvPr/>
          </p:nvSpPr>
          <p:spPr bwMode="auto">
            <a:xfrm>
              <a:off x="2583474" y="4303714"/>
              <a:ext cx="19050" cy="20637"/>
            </a:xfrm>
            <a:custGeom>
              <a:avLst/>
              <a:gdLst>
                <a:gd name="T0" fmla="*/ 2147483647 w 13"/>
                <a:gd name="T1" fmla="*/ 2147483647 h 10"/>
                <a:gd name="T2" fmla="*/ 2147483647 w 13"/>
                <a:gd name="T3" fmla="*/ 2147483647 h 10"/>
                <a:gd name="T4" fmla="*/ 2147483647 w 13"/>
                <a:gd name="T5" fmla="*/ 2147483647 h 10"/>
                <a:gd name="T6" fmla="*/ 2147483647 w 13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"/>
                <a:gd name="T14" fmla="*/ 13 w 13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">
                  <a:moveTo>
                    <a:pt x="8" y="9"/>
                  </a:moveTo>
                  <a:cubicBezTo>
                    <a:pt x="3" y="10"/>
                    <a:pt x="0" y="6"/>
                    <a:pt x="2" y="3"/>
                  </a:cubicBezTo>
                  <a:cubicBezTo>
                    <a:pt x="4" y="0"/>
                    <a:pt x="10" y="1"/>
                    <a:pt x="12" y="2"/>
                  </a:cubicBezTo>
                  <a:cubicBezTo>
                    <a:pt x="13" y="3"/>
                    <a:pt x="12" y="9"/>
                    <a:pt x="8" y="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9" name="Freeform 536"/>
            <p:cNvSpPr>
              <a:spLocks/>
            </p:cNvSpPr>
            <p:nvPr/>
          </p:nvSpPr>
          <p:spPr bwMode="auto">
            <a:xfrm>
              <a:off x="2618643" y="4297363"/>
              <a:ext cx="52754" cy="30162"/>
            </a:xfrm>
            <a:custGeom>
              <a:avLst/>
              <a:gdLst>
                <a:gd name="T0" fmla="*/ 2147483647 w 39"/>
                <a:gd name="T1" fmla="*/ 2147483647 h 15"/>
                <a:gd name="T2" fmla="*/ 2147483647 w 39"/>
                <a:gd name="T3" fmla="*/ 2147483647 h 15"/>
                <a:gd name="T4" fmla="*/ 2147483647 w 39"/>
                <a:gd name="T5" fmla="*/ 2147483647 h 15"/>
                <a:gd name="T6" fmla="*/ 2147483647 w 39"/>
                <a:gd name="T7" fmla="*/ 2147483647 h 15"/>
                <a:gd name="T8" fmla="*/ 2147483647 w 39"/>
                <a:gd name="T9" fmla="*/ 2147483647 h 15"/>
                <a:gd name="T10" fmla="*/ 2147483647 w 39"/>
                <a:gd name="T11" fmla="*/ 2147483647 h 15"/>
                <a:gd name="T12" fmla="*/ 2147483647 w 39"/>
                <a:gd name="T13" fmla="*/ 2147483647 h 15"/>
                <a:gd name="T14" fmla="*/ 2147483647 w 39"/>
                <a:gd name="T15" fmla="*/ 2147483647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5"/>
                <a:gd name="T26" fmla="*/ 39 w 39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5">
                  <a:moveTo>
                    <a:pt x="6" y="8"/>
                  </a:moveTo>
                  <a:cubicBezTo>
                    <a:pt x="3" y="9"/>
                    <a:pt x="0" y="6"/>
                    <a:pt x="2" y="4"/>
                  </a:cubicBezTo>
                  <a:cubicBezTo>
                    <a:pt x="5" y="2"/>
                    <a:pt x="6" y="0"/>
                    <a:pt x="11" y="1"/>
                  </a:cubicBezTo>
                  <a:cubicBezTo>
                    <a:pt x="16" y="2"/>
                    <a:pt x="18" y="0"/>
                    <a:pt x="23" y="1"/>
                  </a:cubicBezTo>
                  <a:cubicBezTo>
                    <a:pt x="28" y="2"/>
                    <a:pt x="36" y="6"/>
                    <a:pt x="37" y="9"/>
                  </a:cubicBezTo>
                  <a:cubicBezTo>
                    <a:pt x="39" y="12"/>
                    <a:pt x="39" y="15"/>
                    <a:pt x="36" y="13"/>
                  </a:cubicBezTo>
                  <a:cubicBezTo>
                    <a:pt x="32" y="11"/>
                    <a:pt x="26" y="7"/>
                    <a:pt x="19" y="7"/>
                  </a:cubicBezTo>
                  <a:cubicBezTo>
                    <a:pt x="12" y="7"/>
                    <a:pt x="9" y="8"/>
                    <a:pt x="6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0" name="Freeform 537"/>
            <p:cNvSpPr>
              <a:spLocks/>
            </p:cNvSpPr>
            <p:nvPr/>
          </p:nvSpPr>
          <p:spPr bwMode="auto">
            <a:xfrm>
              <a:off x="2453054" y="4179888"/>
              <a:ext cx="118697" cy="188912"/>
            </a:xfrm>
            <a:custGeom>
              <a:avLst/>
              <a:gdLst>
                <a:gd name="T0" fmla="*/ 2147483647 w 86"/>
                <a:gd name="T1" fmla="*/ 2147483647 h 95"/>
                <a:gd name="T2" fmla="*/ 2147483647 w 86"/>
                <a:gd name="T3" fmla="*/ 2147483647 h 95"/>
                <a:gd name="T4" fmla="*/ 2147483647 w 86"/>
                <a:gd name="T5" fmla="*/ 2147483647 h 95"/>
                <a:gd name="T6" fmla="*/ 2147483647 w 86"/>
                <a:gd name="T7" fmla="*/ 2147483647 h 95"/>
                <a:gd name="T8" fmla="*/ 2147483647 w 86"/>
                <a:gd name="T9" fmla="*/ 2147483647 h 95"/>
                <a:gd name="T10" fmla="*/ 2147483647 w 86"/>
                <a:gd name="T11" fmla="*/ 2147483647 h 95"/>
                <a:gd name="T12" fmla="*/ 2147483647 w 86"/>
                <a:gd name="T13" fmla="*/ 2147483647 h 95"/>
                <a:gd name="T14" fmla="*/ 2147483647 w 86"/>
                <a:gd name="T15" fmla="*/ 2147483647 h 95"/>
                <a:gd name="T16" fmla="*/ 2147483647 w 86"/>
                <a:gd name="T17" fmla="*/ 2147483647 h 95"/>
                <a:gd name="T18" fmla="*/ 2147483647 w 86"/>
                <a:gd name="T19" fmla="*/ 2147483647 h 95"/>
                <a:gd name="T20" fmla="*/ 2147483647 w 86"/>
                <a:gd name="T21" fmla="*/ 2147483647 h 95"/>
                <a:gd name="T22" fmla="*/ 2147483647 w 86"/>
                <a:gd name="T23" fmla="*/ 2147483647 h 95"/>
                <a:gd name="T24" fmla="*/ 2147483647 w 86"/>
                <a:gd name="T25" fmla="*/ 2147483647 h 95"/>
                <a:gd name="T26" fmla="*/ 0 w 86"/>
                <a:gd name="T27" fmla="*/ 2147483647 h 95"/>
                <a:gd name="T28" fmla="*/ 2147483647 w 86"/>
                <a:gd name="T29" fmla="*/ 2147483647 h 95"/>
                <a:gd name="T30" fmla="*/ 2147483647 w 86"/>
                <a:gd name="T31" fmla="*/ 2147483647 h 95"/>
                <a:gd name="T32" fmla="*/ 2147483647 w 86"/>
                <a:gd name="T33" fmla="*/ 2147483647 h 95"/>
                <a:gd name="T34" fmla="*/ 2147483647 w 86"/>
                <a:gd name="T35" fmla="*/ 2147483647 h 95"/>
                <a:gd name="T36" fmla="*/ 2147483647 w 86"/>
                <a:gd name="T37" fmla="*/ 2147483647 h 95"/>
                <a:gd name="T38" fmla="*/ 2147483647 w 86"/>
                <a:gd name="T39" fmla="*/ 2147483647 h 95"/>
                <a:gd name="T40" fmla="*/ 2147483647 w 86"/>
                <a:gd name="T41" fmla="*/ 2147483647 h 95"/>
                <a:gd name="T42" fmla="*/ 2147483647 w 86"/>
                <a:gd name="T43" fmla="*/ 2147483647 h 95"/>
                <a:gd name="T44" fmla="*/ 2147483647 w 86"/>
                <a:gd name="T45" fmla="*/ 2147483647 h 95"/>
                <a:gd name="T46" fmla="*/ 2147483647 w 86"/>
                <a:gd name="T47" fmla="*/ 2147483647 h 95"/>
                <a:gd name="T48" fmla="*/ 2147483647 w 86"/>
                <a:gd name="T49" fmla="*/ 2147483647 h 95"/>
                <a:gd name="T50" fmla="*/ 2147483647 w 86"/>
                <a:gd name="T51" fmla="*/ 2147483647 h 95"/>
                <a:gd name="T52" fmla="*/ 2147483647 w 86"/>
                <a:gd name="T53" fmla="*/ 2147483647 h 95"/>
                <a:gd name="T54" fmla="*/ 2147483647 w 86"/>
                <a:gd name="T55" fmla="*/ 2147483647 h 95"/>
                <a:gd name="T56" fmla="*/ 2147483647 w 86"/>
                <a:gd name="T57" fmla="*/ 2147483647 h 95"/>
                <a:gd name="T58" fmla="*/ 2147483647 w 86"/>
                <a:gd name="T59" fmla="*/ 2147483647 h 95"/>
                <a:gd name="T60" fmla="*/ 2147483647 w 86"/>
                <a:gd name="T61" fmla="*/ 2147483647 h 95"/>
                <a:gd name="T62" fmla="*/ 2147483647 w 86"/>
                <a:gd name="T63" fmla="*/ 2147483647 h 95"/>
                <a:gd name="T64" fmla="*/ 2147483647 w 86"/>
                <a:gd name="T65" fmla="*/ 2147483647 h 95"/>
                <a:gd name="T66" fmla="*/ 2147483647 w 86"/>
                <a:gd name="T67" fmla="*/ 2147483647 h 95"/>
                <a:gd name="T68" fmla="*/ 2147483647 w 86"/>
                <a:gd name="T69" fmla="*/ 2147483647 h 95"/>
                <a:gd name="T70" fmla="*/ 2147483647 w 86"/>
                <a:gd name="T71" fmla="*/ 2147483647 h 95"/>
                <a:gd name="T72" fmla="*/ 2147483647 w 86"/>
                <a:gd name="T73" fmla="*/ 2147483647 h 95"/>
                <a:gd name="T74" fmla="*/ 2147483647 w 86"/>
                <a:gd name="T75" fmla="*/ 2147483647 h 95"/>
                <a:gd name="T76" fmla="*/ 2147483647 w 86"/>
                <a:gd name="T77" fmla="*/ 2147483647 h 95"/>
                <a:gd name="T78" fmla="*/ 2147483647 w 86"/>
                <a:gd name="T79" fmla="*/ 2147483647 h 95"/>
                <a:gd name="T80" fmla="*/ 2147483647 w 86"/>
                <a:gd name="T81" fmla="*/ 2147483647 h 95"/>
                <a:gd name="T82" fmla="*/ 2147483647 w 86"/>
                <a:gd name="T83" fmla="*/ 2147483647 h 95"/>
                <a:gd name="T84" fmla="*/ 2147483647 w 86"/>
                <a:gd name="T85" fmla="*/ 2147483647 h 95"/>
                <a:gd name="T86" fmla="*/ 2147483647 w 86"/>
                <a:gd name="T87" fmla="*/ 2147483647 h 95"/>
                <a:gd name="T88" fmla="*/ 2147483647 w 86"/>
                <a:gd name="T89" fmla="*/ 2147483647 h 95"/>
                <a:gd name="T90" fmla="*/ 2147483647 w 86"/>
                <a:gd name="T91" fmla="*/ 2147483647 h 95"/>
                <a:gd name="T92" fmla="*/ 2147483647 w 86"/>
                <a:gd name="T93" fmla="*/ 2147483647 h 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6"/>
                <a:gd name="T142" fmla="*/ 0 h 95"/>
                <a:gd name="T143" fmla="*/ 86 w 86"/>
                <a:gd name="T144" fmla="*/ 95 h 9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6" h="95">
                  <a:moveTo>
                    <a:pt x="35" y="84"/>
                  </a:moveTo>
                  <a:cubicBezTo>
                    <a:pt x="33" y="81"/>
                    <a:pt x="37" y="79"/>
                    <a:pt x="35" y="77"/>
                  </a:cubicBezTo>
                  <a:cubicBezTo>
                    <a:pt x="32" y="75"/>
                    <a:pt x="27" y="72"/>
                    <a:pt x="28" y="69"/>
                  </a:cubicBezTo>
                  <a:cubicBezTo>
                    <a:pt x="29" y="65"/>
                    <a:pt x="34" y="58"/>
                    <a:pt x="30" y="58"/>
                  </a:cubicBezTo>
                  <a:cubicBezTo>
                    <a:pt x="25" y="58"/>
                    <a:pt x="20" y="56"/>
                    <a:pt x="20" y="60"/>
                  </a:cubicBezTo>
                  <a:cubicBezTo>
                    <a:pt x="19" y="64"/>
                    <a:pt x="20" y="67"/>
                    <a:pt x="20" y="69"/>
                  </a:cubicBezTo>
                  <a:cubicBezTo>
                    <a:pt x="20" y="70"/>
                    <a:pt x="19" y="75"/>
                    <a:pt x="19" y="76"/>
                  </a:cubicBezTo>
                  <a:cubicBezTo>
                    <a:pt x="19" y="77"/>
                    <a:pt x="22" y="80"/>
                    <a:pt x="20" y="83"/>
                  </a:cubicBezTo>
                  <a:cubicBezTo>
                    <a:pt x="18" y="86"/>
                    <a:pt x="17" y="88"/>
                    <a:pt x="17" y="90"/>
                  </a:cubicBezTo>
                  <a:cubicBezTo>
                    <a:pt x="17" y="92"/>
                    <a:pt x="18" y="94"/>
                    <a:pt x="14" y="94"/>
                  </a:cubicBezTo>
                  <a:cubicBezTo>
                    <a:pt x="11" y="94"/>
                    <a:pt x="5" y="95"/>
                    <a:pt x="7" y="90"/>
                  </a:cubicBezTo>
                  <a:cubicBezTo>
                    <a:pt x="8" y="86"/>
                    <a:pt x="13" y="81"/>
                    <a:pt x="10" y="76"/>
                  </a:cubicBezTo>
                  <a:cubicBezTo>
                    <a:pt x="8" y="71"/>
                    <a:pt x="8" y="69"/>
                    <a:pt x="5" y="68"/>
                  </a:cubicBezTo>
                  <a:cubicBezTo>
                    <a:pt x="2" y="67"/>
                    <a:pt x="0" y="65"/>
                    <a:pt x="0" y="62"/>
                  </a:cubicBezTo>
                  <a:cubicBezTo>
                    <a:pt x="0" y="59"/>
                    <a:pt x="0" y="56"/>
                    <a:pt x="2" y="54"/>
                  </a:cubicBezTo>
                  <a:cubicBezTo>
                    <a:pt x="3" y="52"/>
                    <a:pt x="4" y="47"/>
                    <a:pt x="5" y="41"/>
                  </a:cubicBezTo>
                  <a:cubicBezTo>
                    <a:pt x="7" y="35"/>
                    <a:pt x="10" y="34"/>
                    <a:pt x="11" y="30"/>
                  </a:cubicBezTo>
                  <a:cubicBezTo>
                    <a:pt x="12" y="25"/>
                    <a:pt x="10" y="24"/>
                    <a:pt x="12" y="20"/>
                  </a:cubicBezTo>
                  <a:cubicBezTo>
                    <a:pt x="13" y="16"/>
                    <a:pt x="16" y="12"/>
                    <a:pt x="17" y="12"/>
                  </a:cubicBezTo>
                  <a:cubicBezTo>
                    <a:pt x="18" y="11"/>
                    <a:pt x="24" y="12"/>
                    <a:pt x="25" y="11"/>
                  </a:cubicBezTo>
                  <a:cubicBezTo>
                    <a:pt x="26" y="9"/>
                    <a:pt x="25" y="5"/>
                    <a:pt x="29" y="5"/>
                  </a:cubicBezTo>
                  <a:cubicBezTo>
                    <a:pt x="34" y="6"/>
                    <a:pt x="36" y="9"/>
                    <a:pt x="42" y="10"/>
                  </a:cubicBezTo>
                  <a:cubicBezTo>
                    <a:pt x="48" y="10"/>
                    <a:pt x="56" y="10"/>
                    <a:pt x="60" y="10"/>
                  </a:cubicBezTo>
                  <a:cubicBezTo>
                    <a:pt x="64" y="10"/>
                    <a:pt x="70" y="9"/>
                    <a:pt x="75" y="5"/>
                  </a:cubicBezTo>
                  <a:cubicBezTo>
                    <a:pt x="81" y="1"/>
                    <a:pt x="86" y="0"/>
                    <a:pt x="83" y="3"/>
                  </a:cubicBezTo>
                  <a:cubicBezTo>
                    <a:pt x="80" y="5"/>
                    <a:pt x="77" y="12"/>
                    <a:pt x="75" y="14"/>
                  </a:cubicBezTo>
                  <a:cubicBezTo>
                    <a:pt x="73" y="16"/>
                    <a:pt x="72" y="18"/>
                    <a:pt x="66" y="18"/>
                  </a:cubicBezTo>
                  <a:cubicBezTo>
                    <a:pt x="59" y="18"/>
                    <a:pt x="55" y="16"/>
                    <a:pt x="50" y="16"/>
                  </a:cubicBezTo>
                  <a:cubicBezTo>
                    <a:pt x="45" y="16"/>
                    <a:pt x="32" y="17"/>
                    <a:pt x="29" y="17"/>
                  </a:cubicBezTo>
                  <a:cubicBezTo>
                    <a:pt x="25" y="17"/>
                    <a:pt x="20" y="16"/>
                    <a:pt x="18" y="17"/>
                  </a:cubicBezTo>
                  <a:cubicBezTo>
                    <a:pt x="17" y="19"/>
                    <a:pt x="16" y="22"/>
                    <a:pt x="16" y="26"/>
                  </a:cubicBezTo>
                  <a:cubicBezTo>
                    <a:pt x="16" y="30"/>
                    <a:pt x="17" y="32"/>
                    <a:pt x="21" y="34"/>
                  </a:cubicBezTo>
                  <a:cubicBezTo>
                    <a:pt x="25" y="35"/>
                    <a:pt x="25" y="41"/>
                    <a:pt x="29" y="40"/>
                  </a:cubicBezTo>
                  <a:cubicBezTo>
                    <a:pt x="33" y="40"/>
                    <a:pt x="32" y="35"/>
                    <a:pt x="35" y="34"/>
                  </a:cubicBezTo>
                  <a:cubicBezTo>
                    <a:pt x="39" y="34"/>
                    <a:pt x="44" y="34"/>
                    <a:pt x="47" y="33"/>
                  </a:cubicBezTo>
                  <a:cubicBezTo>
                    <a:pt x="50" y="32"/>
                    <a:pt x="54" y="31"/>
                    <a:pt x="53" y="33"/>
                  </a:cubicBezTo>
                  <a:cubicBezTo>
                    <a:pt x="52" y="36"/>
                    <a:pt x="49" y="38"/>
                    <a:pt x="47" y="40"/>
                  </a:cubicBezTo>
                  <a:cubicBezTo>
                    <a:pt x="45" y="41"/>
                    <a:pt x="38" y="47"/>
                    <a:pt x="36" y="47"/>
                  </a:cubicBezTo>
                  <a:cubicBezTo>
                    <a:pt x="35" y="47"/>
                    <a:pt x="33" y="44"/>
                    <a:pt x="33" y="46"/>
                  </a:cubicBezTo>
                  <a:cubicBezTo>
                    <a:pt x="33" y="48"/>
                    <a:pt x="35" y="51"/>
                    <a:pt x="39" y="54"/>
                  </a:cubicBezTo>
                  <a:cubicBezTo>
                    <a:pt x="43" y="58"/>
                    <a:pt x="46" y="61"/>
                    <a:pt x="46" y="64"/>
                  </a:cubicBezTo>
                  <a:cubicBezTo>
                    <a:pt x="46" y="67"/>
                    <a:pt x="46" y="72"/>
                    <a:pt x="47" y="72"/>
                  </a:cubicBezTo>
                  <a:cubicBezTo>
                    <a:pt x="49" y="72"/>
                    <a:pt x="49" y="75"/>
                    <a:pt x="52" y="75"/>
                  </a:cubicBezTo>
                  <a:cubicBezTo>
                    <a:pt x="55" y="76"/>
                    <a:pt x="58" y="77"/>
                    <a:pt x="54" y="77"/>
                  </a:cubicBezTo>
                  <a:cubicBezTo>
                    <a:pt x="51" y="78"/>
                    <a:pt x="49" y="82"/>
                    <a:pt x="47" y="82"/>
                  </a:cubicBezTo>
                  <a:cubicBezTo>
                    <a:pt x="45" y="82"/>
                    <a:pt x="45" y="81"/>
                    <a:pt x="43" y="83"/>
                  </a:cubicBezTo>
                  <a:cubicBezTo>
                    <a:pt x="41" y="85"/>
                    <a:pt x="37" y="85"/>
                    <a:pt x="35" y="8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1" name="Freeform 538"/>
            <p:cNvSpPr>
              <a:spLocks/>
            </p:cNvSpPr>
            <p:nvPr/>
          </p:nvSpPr>
          <p:spPr bwMode="auto">
            <a:xfrm>
              <a:off x="2606920" y="4165600"/>
              <a:ext cx="30773" cy="82550"/>
            </a:xfrm>
            <a:custGeom>
              <a:avLst/>
              <a:gdLst>
                <a:gd name="T0" fmla="*/ 2147483647 w 22"/>
                <a:gd name="T1" fmla="*/ 2147483647 h 42"/>
                <a:gd name="T2" fmla="*/ 2147483647 w 22"/>
                <a:gd name="T3" fmla="*/ 2147483647 h 42"/>
                <a:gd name="T4" fmla="*/ 2147483647 w 22"/>
                <a:gd name="T5" fmla="*/ 2147483647 h 42"/>
                <a:gd name="T6" fmla="*/ 2147483647 w 22"/>
                <a:gd name="T7" fmla="*/ 2147483647 h 42"/>
                <a:gd name="T8" fmla="*/ 2147483647 w 22"/>
                <a:gd name="T9" fmla="*/ 2147483647 h 42"/>
                <a:gd name="T10" fmla="*/ 2147483647 w 22"/>
                <a:gd name="T11" fmla="*/ 2147483647 h 42"/>
                <a:gd name="T12" fmla="*/ 2147483647 w 22"/>
                <a:gd name="T13" fmla="*/ 2147483647 h 42"/>
                <a:gd name="T14" fmla="*/ 2147483647 w 22"/>
                <a:gd name="T15" fmla="*/ 2147483647 h 42"/>
                <a:gd name="T16" fmla="*/ 2147483647 w 22"/>
                <a:gd name="T17" fmla="*/ 2147483647 h 42"/>
                <a:gd name="T18" fmla="*/ 2147483647 w 22"/>
                <a:gd name="T19" fmla="*/ 2147483647 h 42"/>
                <a:gd name="T20" fmla="*/ 2147483647 w 22"/>
                <a:gd name="T21" fmla="*/ 2147483647 h 42"/>
                <a:gd name="T22" fmla="*/ 2147483647 w 22"/>
                <a:gd name="T23" fmla="*/ 2147483647 h 42"/>
                <a:gd name="T24" fmla="*/ 2147483647 w 22"/>
                <a:gd name="T25" fmla="*/ 2147483647 h 42"/>
                <a:gd name="T26" fmla="*/ 2147483647 w 22"/>
                <a:gd name="T27" fmla="*/ 2147483647 h 42"/>
                <a:gd name="T28" fmla="*/ 2147483647 w 22"/>
                <a:gd name="T29" fmla="*/ 2147483647 h 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42"/>
                <a:gd name="T47" fmla="*/ 22 w 22"/>
                <a:gd name="T48" fmla="*/ 42 h 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42">
                  <a:moveTo>
                    <a:pt x="9" y="8"/>
                  </a:moveTo>
                  <a:cubicBezTo>
                    <a:pt x="7" y="5"/>
                    <a:pt x="7" y="5"/>
                    <a:pt x="7" y="3"/>
                  </a:cubicBezTo>
                  <a:cubicBezTo>
                    <a:pt x="7" y="2"/>
                    <a:pt x="7" y="0"/>
                    <a:pt x="5" y="4"/>
                  </a:cubicBezTo>
                  <a:cubicBezTo>
                    <a:pt x="3" y="7"/>
                    <a:pt x="0" y="11"/>
                    <a:pt x="1" y="15"/>
                  </a:cubicBezTo>
                  <a:cubicBezTo>
                    <a:pt x="2" y="20"/>
                    <a:pt x="2" y="19"/>
                    <a:pt x="2" y="22"/>
                  </a:cubicBezTo>
                  <a:cubicBezTo>
                    <a:pt x="2" y="25"/>
                    <a:pt x="4" y="34"/>
                    <a:pt x="7" y="37"/>
                  </a:cubicBezTo>
                  <a:cubicBezTo>
                    <a:pt x="10" y="40"/>
                    <a:pt x="16" y="42"/>
                    <a:pt x="13" y="40"/>
                  </a:cubicBezTo>
                  <a:cubicBezTo>
                    <a:pt x="10" y="38"/>
                    <a:pt x="7" y="32"/>
                    <a:pt x="8" y="28"/>
                  </a:cubicBezTo>
                  <a:cubicBezTo>
                    <a:pt x="9" y="24"/>
                    <a:pt x="8" y="25"/>
                    <a:pt x="13" y="25"/>
                  </a:cubicBezTo>
                  <a:cubicBezTo>
                    <a:pt x="17" y="25"/>
                    <a:pt x="22" y="28"/>
                    <a:pt x="19" y="25"/>
                  </a:cubicBezTo>
                  <a:cubicBezTo>
                    <a:pt x="17" y="22"/>
                    <a:pt x="12" y="21"/>
                    <a:pt x="14" y="19"/>
                  </a:cubicBezTo>
                  <a:cubicBezTo>
                    <a:pt x="17" y="17"/>
                    <a:pt x="16" y="17"/>
                    <a:pt x="17" y="14"/>
                  </a:cubicBezTo>
                  <a:cubicBezTo>
                    <a:pt x="17" y="11"/>
                    <a:pt x="13" y="10"/>
                    <a:pt x="11" y="12"/>
                  </a:cubicBezTo>
                  <a:cubicBezTo>
                    <a:pt x="9" y="15"/>
                    <a:pt x="4" y="19"/>
                    <a:pt x="5" y="17"/>
                  </a:cubicBezTo>
                  <a:cubicBezTo>
                    <a:pt x="6" y="15"/>
                    <a:pt x="11" y="10"/>
                    <a:pt x="9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2" name="Freeform 539"/>
            <p:cNvSpPr>
              <a:spLocks/>
            </p:cNvSpPr>
            <p:nvPr/>
          </p:nvSpPr>
          <p:spPr bwMode="auto">
            <a:xfrm>
              <a:off x="2624505" y="4156075"/>
              <a:ext cx="8792" cy="12700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7"/>
                <a:gd name="T14" fmla="*/ 7 w 7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7">
                  <a:moveTo>
                    <a:pt x="2" y="7"/>
                  </a:moveTo>
                  <a:cubicBezTo>
                    <a:pt x="0" y="7"/>
                    <a:pt x="1" y="3"/>
                    <a:pt x="3" y="1"/>
                  </a:cubicBezTo>
                  <a:cubicBezTo>
                    <a:pt x="4" y="0"/>
                    <a:pt x="4" y="1"/>
                    <a:pt x="6" y="2"/>
                  </a:cubicBezTo>
                  <a:cubicBezTo>
                    <a:pt x="7" y="4"/>
                    <a:pt x="4" y="7"/>
                    <a:pt x="2" y="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3" name="Freeform 540"/>
            <p:cNvSpPr>
              <a:spLocks/>
            </p:cNvSpPr>
            <p:nvPr/>
          </p:nvSpPr>
          <p:spPr bwMode="auto">
            <a:xfrm>
              <a:off x="2664070" y="4224338"/>
              <a:ext cx="16120" cy="11112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2147483647 h 6"/>
                <a:gd name="T4" fmla="*/ 2147483647 w 12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12"/>
                <a:gd name="T10" fmla="*/ 0 h 6"/>
                <a:gd name="T11" fmla="*/ 12 w 12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6">
                  <a:moveTo>
                    <a:pt x="12" y="4"/>
                  </a:moveTo>
                  <a:cubicBezTo>
                    <a:pt x="12" y="2"/>
                    <a:pt x="0" y="0"/>
                    <a:pt x="0" y="3"/>
                  </a:cubicBezTo>
                  <a:cubicBezTo>
                    <a:pt x="0" y="5"/>
                    <a:pt x="11" y="6"/>
                    <a:pt x="12" y="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4" name="Freeform 541"/>
            <p:cNvSpPr>
              <a:spLocks/>
            </p:cNvSpPr>
            <p:nvPr/>
          </p:nvSpPr>
          <p:spPr bwMode="auto">
            <a:xfrm>
              <a:off x="2667000" y="4233863"/>
              <a:ext cx="65943" cy="50800"/>
            </a:xfrm>
            <a:custGeom>
              <a:avLst/>
              <a:gdLst>
                <a:gd name="T0" fmla="*/ 2147483647 w 48"/>
                <a:gd name="T1" fmla="*/ 0 h 25"/>
                <a:gd name="T2" fmla="*/ 2147483647 w 48"/>
                <a:gd name="T3" fmla="*/ 2147483647 h 25"/>
                <a:gd name="T4" fmla="*/ 2147483647 w 48"/>
                <a:gd name="T5" fmla="*/ 2147483647 h 25"/>
                <a:gd name="T6" fmla="*/ 2147483647 w 48"/>
                <a:gd name="T7" fmla="*/ 2147483647 h 25"/>
                <a:gd name="T8" fmla="*/ 2147483647 w 48"/>
                <a:gd name="T9" fmla="*/ 2147483647 h 25"/>
                <a:gd name="T10" fmla="*/ 2147483647 w 48"/>
                <a:gd name="T11" fmla="*/ 2147483647 h 25"/>
                <a:gd name="T12" fmla="*/ 2147483647 w 48"/>
                <a:gd name="T13" fmla="*/ 2147483647 h 25"/>
                <a:gd name="T14" fmla="*/ 2147483647 w 48"/>
                <a:gd name="T15" fmla="*/ 2147483647 h 25"/>
                <a:gd name="T16" fmla="*/ 2147483647 w 48"/>
                <a:gd name="T17" fmla="*/ 2147483647 h 25"/>
                <a:gd name="T18" fmla="*/ 2147483647 w 48"/>
                <a:gd name="T19" fmla="*/ 2147483647 h 25"/>
                <a:gd name="T20" fmla="*/ 2147483647 w 48"/>
                <a:gd name="T21" fmla="*/ 2147483647 h 25"/>
                <a:gd name="T22" fmla="*/ 2147483647 w 48"/>
                <a:gd name="T23" fmla="*/ 2147483647 h 25"/>
                <a:gd name="T24" fmla="*/ 2147483647 w 48"/>
                <a:gd name="T25" fmla="*/ 2147483647 h 25"/>
                <a:gd name="T26" fmla="*/ 2147483647 w 48"/>
                <a:gd name="T27" fmla="*/ 2147483647 h 25"/>
                <a:gd name="T28" fmla="*/ 2147483647 w 48"/>
                <a:gd name="T29" fmla="*/ 0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25"/>
                <a:gd name="T47" fmla="*/ 48 w 48"/>
                <a:gd name="T48" fmla="*/ 25 h 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25">
                  <a:moveTo>
                    <a:pt x="25" y="0"/>
                  </a:moveTo>
                  <a:cubicBezTo>
                    <a:pt x="24" y="0"/>
                    <a:pt x="22" y="1"/>
                    <a:pt x="17" y="3"/>
                  </a:cubicBezTo>
                  <a:cubicBezTo>
                    <a:pt x="13" y="4"/>
                    <a:pt x="8" y="7"/>
                    <a:pt x="8" y="8"/>
                  </a:cubicBezTo>
                  <a:cubicBezTo>
                    <a:pt x="8" y="10"/>
                    <a:pt x="7" y="11"/>
                    <a:pt x="5" y="9"/>
                  </a:cubicBezTo>
                  <a:cubicBezTo>
                    <a:pt x="3" y="8"/>
                    <a:pt x="1" y="5"/>
                    <a:pt x="1" y="7"/>
                  </a:cubicBezTo>
                  <a:cubicBezTo>
                    <a:pt x="0" y="9"/>
                    <a:pt x="3" y="12"/>
                    <a:pt x="5" y="14"/>
                  </a:cubicBezTo>
                  <a:cubicBezTo>
                    <a:pt x="6" y="16"/>
                    <a:pt x="5" y="16"/>
                    <a:pt x="9" y="16"/>
                  </a:cubicBezTo>
                  <a:cubicBezTo>
                    <a:pt x="13" y="16"/>
                    <a:pt x="16" y="16"/>
                    <a:pt x="18" y="18"/>
                  </a:cubicBezTo>
                  <a:cubicBezTo>
                    <a:pt x="19" y="21"/>
                    <a:pt x="21" y="25"/>
                    <a:pt x="25" y="25"/>
                  </a:cubicBezTo>
                  <a:cubicBezTo>
                    <a:pt x="29" y="25"/>
                    <a:pt x="39" y="25"/>
                    <a:pt x="42" y="25"/>
                  </a:cubicBezTo>
                  <a:cubicBezTo>
                    <a:pt x="45" y="24"/>
                    <a:pt x="45" y="21"/>
                    <a:pt x="45" y="19"/>
                  </a:cubicBezTo>
                  <a:cubicBezTo>
                    <a:pt x="45" y="16"/>
                    <a:pt x="48" y="16"/>
                    <a:pt x="47" y="13"/>
                  </a:cubicBezTo>
                  <a:cubicBezTo>
                    <a:pt x="46" y="11"/>
                    <a:pt x="47" y="8"/>
                    <a:pt x="44" y="5"/>
                  </a:cubicBezTo>
                  <a:cubicBezTo>
                    <a:pt x="41" y="3"/>
                    <a:pt x="37" y="6"/>
                    <a:pt x="34" y="3"/>
                  </a:cubicBezTo>
                  <a:cubicBezTo>
                    <a:pt x="30" y="0"/>
                    <a:pt x="27" y="0"/>
                    <a:pt x="2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5" name="Freeform 542"/>
            <p:cNvSpPr>
              <a:spLocks/>
            </p:cNvSpPr>
            <p:nvPr/>
          </p:nvSpPr>
          <p:spPr bwMode="auto">
            <a:xfrm>
              <a:off x="2987920" y="4337050"/>
              <a:ext cx="68873" cy="57150"/>
            </a:xfrm>
            <a:custGeom>
              <a:avLst/>
              <a:gdLst>
                <a:gd name="T0" fmla="*/ 0 w 51"/>
                <a:gd name="T1" fmla="*/ 2147483647 h 28"/>
                <a:gd name="T2" fmla="*/ 2147483647 w 51"/>
                <a:gd name="T3" fmla="*/ 2147483647 h 28"/>
                <a:gd name="T4" fmla="*/ 2147483647 w 51"/>
                <a:gd name="T5" fmla="*/ 2147483647 h 28"/>
                <a:gd name="T6" fmla="*/ 2147483647 w 51"/>
                <a:gd name="T7" fmla="*/ 2147483647 h 28"/>
                <a:gd name="T8" fmla="*/ 2147483647 w 51"/>
                <a:gd name="T9" fmla="*/ 2147483647 h 28"/>
                <a:gd name="T10" fmla="*/ 2147483647 w 51"/>
                <a:gd name="T11" fmla="*/ 2147483647 h 28"/>
                <a:gd name="T12" fmla="*/ 2147483647 w 51"/>
                <a:gd name="T13" fmla="*/ 2147483647 h 28"/>
                <a:gd name="T14" fmla="*/ 2147483647 w 51"/>
                <a:gd name="T15" fmla="*/ 0 h 28"/>
                <a:gd name="T16" fmla="*/ 2147483647 w 51"/>
                <a:gd name="T17" fmla="*/ 2147483647 h 28"/>
                <a:gd name="T18" fmla="*/ 2147483647 w 51"/>
                <a:gd name="T19" fmla="*/ 2147483647 h 28"/>
                <a:gd name="T20" fmla="*/ 2147483647 w 51"/>
                <a:gd name="T21" fmla="*/ 2147483647 h 28"/>
                <a:gd name="T22" fmla="*/ 2147483647 w 51"/>
                <a:gd name="T23" fmla="*/ 2147483647 h 28"/>
                <a:gd name="T24" fmla="*/ 2147483647 w 51"/>
                <a:gd name="T25" fmla="*/ 2147483647 h 28"/>
                <a:gd name="T26" fmla="*/ 0 w 51"/>
                <a:gd name="T27" fmla="*/ 2147483647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1"/>
                <a:gd name="T43" fmla="*/ 0 h 28"/>
                <a:gd name="T44" fmla="*/ 51 w 51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1" h="28">
                  <a:moveTo>
                    <a:pt x="0" y="17"/>
                  </a:moveTo>
                  <a:cubicBezTo>
                    <a:pt x="0" y="16"/>
                    <a:pt x="2" y="15"/>
                    <a:pt x="5" y="16"/>
                  </a:cubicBezTo>
                  <a:cubicBezTo>
                    <a:pt x="8" y="17"/>
                    <a:pt x="15" y="18"/>
                    <a:pt x="17" y="17"/>
                  </a:cubicBezTo>
                  <a:cubicBezTo>
                    <a:pt x="20" y="15"/>
                    <a:pt x="19" y="13"/>
                    <a:pt x="22" y="14"/>
                  </a:cubicBezTo>
                  <a:cubicBezTo>
                    <a:pt x="25" y="16"/>
                    <a:pt x="30" y="17"/>
                    <a:pt x="33" y="14"/>
                  </a:cubicBezTo>
                  <a:cubicBezTo>
                    <a:pt x="36" y="12"/>
                    <a:pt x="35" y="10"/>
                    <a:pt x="39" y="9"/>
                  </a:cubicBezTo>
                  <a:cubicBezTo>
                    <a:pt x="43" y="9"/>
                    <a:pt x="43" y="6"/>
                    <a:pt x="43" y="3"/>
                  </a:cubicBezTo>
                  <a:cubicBezTo>
                    <a:pt x="43" y="0"/>
                    <a:pt x="45" y="0"/>
                    <a:pt x="47" y="0"/>
                  </a:cubicBezTo>
                  <a:cubicBezTo>
                    <a:pt x="50" y="0"/>
                    <a:pt x="51" y="3"/>
                    <a:pt x="51" y="5"/>
                  </a:cubicBezTo>
                  <a:cubicBezTo>
                    <a:pt x="51" y="7"/>
                    <a:pt x="47" y="10"/>
                    <a:pt x="47" y="12"/>
                  </a:cubicBezTo>
                  <a:cubicBezTo>
                    <a:pt x="47" y="13"/>
                    <a:pt x="49" y="15"/>
                    <a:pt x="46" y="16"/>
                  </a:cubicBezTo>
                  <a:cubicBezTo>
                    <a:pt x="42" y="16"/>
                    <a:pt x="39" y="17"/>
                    <a:pt x="37" y="20"/>
                  </a:cubicBezTo>
                  <a:cubicBezTo>
                    <a:pt x="36" y="23"/>
                    <a:pt x="29" y="28"/>
                    <a:pt x="23" y="27"/>
                  </a:cubicBezTo>
                  <a:cubicBezTo>
                    <a:pt x="16" y="27"/>
                    <a:pt x="0" y="24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6" name="Freeform 543"/>
            <p:cNvSpPr>
              <a:spLocks/>
            </p:cNvSpPr>
            <p:nvPr/>
          </p:nvSpPr>
          <p:spPr bwMode="auto">
            <a:xfrm>
              <a:off x="3094893" y="4362450"/>
              <a:ext cx="27843" cy="46038"/>
            </a:xfrm>
            <a:custGeom>
              <a:avLst/>
              <a:gdLst>
                <a:gd name="T0" fmla="*/ 2147483647 w 20"/>
                <a:gd name="T1" fmla="*/ 2147483647 h 23"/>
                <a:gd name="T2" fmla="*/ 2147483647 w 20"/>
                <a:gd name="T3" fmla="*/ 2147483647 h 23"/>
                <a:gd name="T4" fmla="*/ 2147483647 w 20"/>
                <a:gd name="T5" fmla="*/ 2147483647 h 23"/>
                <a:gd name="T6" fmla="*/ 2147483647 w 20"/>
                <a:gd name="T7" fmla="*/ 2147483647 h 23"/>
                <a:gd name="T8" fmla="*/ 2147483647 w 20"/>
                <a:gd name="T9" fmla="*/ 2147483647 h 23"/>
                <a:gd name="T10" fmla="*/ 2147483647 w 20"/>
                <a:gd name="T11" fmla="*/ 2147483647 h 23"/>
                <a:gd name="T12" fmla="*/ 2147483647 w 20"/>
                <a:gd name="T13" fmla="*/ 2147483647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3"/>
                <a:gd name="T23" fmla="*/ 20 w 20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3">
                  <a:moveTo>
                    <a:pt x="2" y="1"/>
                  </a:moveTo>
                  <a:cubicBezTo>
                    <a:pt x="0" y="2"/>
                    <a:pt x="3" y="7"/>
                    <a:pt x="5" y="11"/>
                  </a:cubicBezTo>
                  <a:cubicBezTo>
                    <a:pt x="7" y="15"/>
                    <a:pt x="12" y="22"/>
                    <a:pt x="15" y="22"/>
                  </a:cubicBezTo>
                  <a:cubicBezTo>
                    <a:pt x="18" y="23"/>
                    <a:pt x="20" y="22"/>
                    <a:pt x="20" y="20"/>
                  </a:cubicBezTo>
                  <a:cubicBezTo>
                    <a:pt x="20" y="17"/>
                    <a:pt x="19" y="15"/>
                    <a:pt x="14" y="11"/>
                  </a:cubicBezTo>
                  <a:cubicBezTo>
                    <a:pt x="9" y="8"/>
                    <a:pt x="8" y="7"/>
                    <a:pt x="6" y="5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7" name="Freeform 544"/>
            <p:cNvSpPr>
              <a:spLocks/>
            </p:cNvSpPr>
            <p:nvPr/>
          </p:nvSpPr>
          <p:spPr bwMode="auto">
            <a:xfrm>
              <a:off x="3190143" y="4471988"/>
              <a:ext cx="19050" cy="25400"/>
            </a:xfrm>
            <a:custGeom>
              <a:avLst/>
              <a:gdLst>
                <a:gd name="T0" fmla="*/ 2147483647 w 14"/>
                <a:gd name="T1" fmla="*/ 2147483647 h 13"/>
                <a:gd name="T2" fmla="*/ 2147483647 w 14"/>
                <a:gd name="T3" fmla="*/ 2147483647 h 13"/>
                <a:gd name="T4" fmla="*/ 0 w 14"/>
                <a:gd name="T5" fmla="*/ 2147483647 h 13"/>
                <a:gd name="T6" fmla="*/ 2147483647 w 14"/>
                <a:gd name="T7" fmla="*/ 2147483647 h 13"/>
                <a:gd name="T8" fmla="*/ 2147483647 w 14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4" y="8"/>
                  </a:moveTo>
                  <a:cubicBezTo>
                    <a:pt x="14" y="5"/>
                    <a:pt x="10" y="2"/>
                    <a:pt x="7" y="2"/>
                  </a:cubicBezTo>
                  <a:cubicBezTo>
                    <a:pt x="4" y="2"/>
                    <a:pt x="0" y="0"/>
                    <a:pt x="0" y="1"/>
                  </a:cubicBezTo>
                  <a:cubicBezTo>
                    <a:pt x="0" y="2"/>
                    <a:pt x="0" y="6"/>
                    <a:pt x="4" y="6"/>
                  </a:cubicBezTo>
                  <a:cubicBezTo>
                    <a:pt x="9" y="7"/>
                    <a:pt x="14" y="13"/>
                    <a:pt x="1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8" name="Freeform 545"/>
            <p:cNvSpPr>
              <a:spLocks/>
            </p:cNvSpPr>
            <p:nvPr/>
          </p:nvSpPr>
          <p:spPr bwMode="auto">
            <a:xfrm>
              <a:off x="3162300" y="4425951"/>
              <a:ext cx="36635" cy="28575"/>
            </a:xfrm>
            <a:custGeom>
              <a:avLst/>
              <a:gdLst>
                <a:gd name="T0" fmla="*/ 2147483647 w 27"/>
                <a:gd name="T1" fmla="*/ 2147483647 h 14"/>
                <a:gd name="T2" fmla="*/ 2147483647 w 27"/>
                <a:gd name="T3" fmla="*/ 2147483647 h 14"/>
                <a:gd name="T4" fmla="*/ 2147483647 w 27"/>
                <a:gd name="T5" fmla="*/ 2147483647 h 14"/>
                <a:gd name="T6" fmla="*/ 2147483647 w 27"/>
                <a:gd name="T7" fmla="*/ 2147483647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14"/>
                <a:gd name="T14" fmla="*/ 27 w 27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14">
                  <a:moveTo>
                    <a:pt x="24" y="13"/>
                  </a:moveTo>
                  <a:cubicBezTo>
                    <a:pt x="27" y="14"/>
                    <a:pt x="10" y="2"/>
                    <a:pt x="5" y="1"/>
                  </a:cubicBezTo>
                  <a:cubicBezTo>
                    <a:pt x="0" y="0"/>
                    <a:pt x="5" y="3"/>
                    <a:pt x="7" y="4"/>
                  </a:cubicBezTo>
                  <a:cubicBezTo>
                    <a:pt x="9" y="6"/>
                    <a:pt x="21" y="12"/>
                    <a:pt x="2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9" name="Freeform 546"/>
            <p:cNvSpPr>
              <a:spLocks/>
            </p:cNvSpPr>
            <p:nvPr/>
          </p:nvSpPr>
          <p:spPr bwMode="auto">
            <a:xfrm>
              <a:off x="3131527" y="4397375"/>
              <a:ext cx="17585" cy="26988"/>
            </a:xfrm>
            <a:custGeom>
              <a:avLst/>
              <a:gdLst>
                <a:gd name="T0" fmla="*/ 2147483647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2"/>
                <a:gd name="T10" fmla="*/ 0 h 13"/>
                <a:gd name="T11" fmla="*/ 12 w 1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3">
                  <a:moveTo>
                    <a:pt x="11" y="11"/>
                  </a:moveTo>
                  <a:cubicBezTo>
                    <a:pt x="11" y="6"/>
                    <a:pt x="0" y="0"/>
                    <a:pt x="1" y="2"/>
                  </a:cubicBezTo>
                  <a:cubicBezTo>
                    <a:pt x="2" y="4"/>
                    <a:pt x="12" y="13"/>
                    <a:pt x="1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0" name="Freeform 547"/>
            <p:cNvSpPr>
              <a:spLocks/>
            </p:cNvSpPr>
            <p:nvPr/>
          </p:nvSpPr>
          <p:spPr bwMode="auto">
            <a:xfrm>
              <a:off x="3266343" y="4768851"/>
              <a:ext cx="58615" cy="60325"/>
            </a:xfrm>
            <a:custGeom>
              <a:avLst/>
              <a:gdLst>
                <a:gd name="T0" fmla="*/ 2147483647 w 43"/>
                <a:gd name="T1" fmla="*/ 2147483647 h 30"/>
                <a:gd name="T2" fmla="*/ 2147483647 w 43"/>
                <a:gd name="T3" fmla="*/ 0 h 30"/>
                <a:gd name="T4" fmla="*/ 2147483647 w 43"/>
                <a:gd name="T5" fmla="*/ 2147483647 h 30"/>
                <a:gd name="T6" fmla="*/ 0 60000 65536"/>
                <a:gd name="T7" fmla="*/ 0 60000 65536"/>
                <a:gd name="T8" fmla="*/ 0 60000 65536"/>
                <a:gd name="T9" fmla="*/ 0 w 43"/>
                <a:gd name="T10" fmla="*/ 0 h 30"/>
                <a:gd name="T11" fmla="*/ 43 w 4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30">
                  <a:moveTo>
                    <a:pt x="39" y="28"/>
                  </a:moveTo>
                  <a:cubicBezTo>
                    <a:pt x="43" y="30"/>
                    <a:pt x="9" y="0"/>
                    <a:pt x="4" y="0"/>
                  </a:cubicBezTo>
                  <a:cubicBezTo>
                    <a:pt x="0" y="0"/>
                    <a:pt x="19" y="22"/>
                    <a:pt x="3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1" name="Freeform 548"/>
            <p:cNvSpPr>
              <a:spLocks/>
            </p:cNvSpPr>
            <p:nvPr/>
          </p:nvSpPr>
          <p:spPr bwMode="auto">
            <a:xfrm>
              <a:off x="3420208" y="5160964"/>
              <a:ext cx="42497" cy="77787"/>
            </a:xfrm>
            <a:custGeom>
              <a:avLst/>
              <a:gdLst>
                <a:gd name="T0" fmla="*/ 2147483647 w 30"/>
                <a:gd name="T1" fmla="*/ 2147483647 h 38"/>
                <a:gd name="T2" fmla="*/ 2147483647 w 30"/>
                <a:gd name="T3" fmla="*/ 2147483647 h 38"/>
                <a:gd name="T4" fmla="*/ 2147483647 w 30"/>
                <a:gd name="T5" fmla="*/ 2147483647 h 38"/>
                <a:gd name="T6" fmla="*/ 2147483647 w 30"/>
                <a:gd name="T7" fmla="*/ 2147483647 h 38"/>
                <a:gd name="T8" fmla="*/ 2147483647 w 30"/>
                <a:gd name="T9" fmla="*/ 2147483647 h 38"/>
                <a:gd name="T10" fmla="*/ 2147483647 w 30"/>
                <a:gd name="T11" fmla="*/ 2147483647 h 38"/>
                <a:gd name="T12" fmla="*/ 2147483647 w 30"/>
                <a:gd name="T13" fmla="*/ 2147483647 h 38"/>
                <a:gd name="T14" fmla="*/ 2147483647 w 30"/>
                <a:gd name="T15" fmla="*/ 2147483647 h 38"/>
                <a:gd name="T16" fmla="*/ 2147483647 w 30"/>
                <a:gd name="T17" fmla="*/ 2147483647 h 38"/>
                <a:gd name="T18" fmla="*/ 2147483647 w 30"/>
                <a:gd name="T19" fmla="*/ 2147483647 h 38"/>
                <a:gd name="T20" fmla="*/ 2147483647 w 30"/>
                <a:gd name="T21" fmla="*/ 2147483647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8"/>
                <a:gd name="T35" fmla="*/ 30 w 30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8">
                  <a:moveTo>
                    <a:pt x="29" y="38"/>
                  </a:moveTo>
                  <a:cubicBezTo>
                    <a:pt x="28" y="33"/>
                    <a:pt x="30" y="33"/>
                    <a:pt x="26" y="29"/>
                  </a:cubicBezTo>
                  <a:cubicBezTo>
                    <a:pt x="23" y="26"/>
                    <a:pt x="22" y="27"/>
                    <a:pt x="22" y="24"/>
                  </a:cubicBezTo>
                  <a:cubicBezTo>
                    <a:pt x="23" y="22"/>
                    <a:pt x="26" y="21"/>
                    <a:pt x="22" y="18"/>
                  </a:cubicBezTo>
                  <a:cubicBezTo>
                    <a:pt x="19" y="15"/>
                    <a:pt x="16" y="15"/>
                    <a:pt x="11" y="11"/>
                  </a:cubicBezTo>
                  <a:cubicBezTo>
                    <a:pt x="6" y="7"/>
                    <a:pt x="0" y="0"/>
                    <a:pt x="2" y="4"/>
                  </a:cubicBezTo>
                  <a:cubicBezTo>
                    <a:pt x="3" y="7"/>
                    <a:pt x="10" y="11"/>
                    <a:pt x="10" y="15"/>
                  </a:cubicBezTo>
                  <a:cubicBezTo>
                    <a:pt x="10" y="18"/>
                    <a:pt x="9" y="17"/>
                    <a:pt x="13" y="22"/>
                  </a:cubicBezTo>
                  <a:cubicBezTo>
                    <a:pt x="16" y="26"/>
                    <a:pt x="18" y="28"/>
                    <a:pt x="21" y="29"/>
                  </a:cubicBezTo>
                  <a:cubicBezTo>
                    <a:pt x="24" y="30"/>
                    <a:pt x="22" y="30"/>
                    <a:pt x="22" y="33"/>
                  </a:cubicBezTo>
                  <a:cubicBezTo>
                    <a:pt x="22" y="37"/>
                    <a:pt x="29" y="38"/>
                    <a:pt x="29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2" name="Freeform 549"/>
            <p:cNvSpPr>
              <a:spLocks/>
            </p:cNvSpPr>
            <p:nvPr/>
          </p:nvSpPr>
          <p:spPr bwMode="auto">
            <a:xfrm>
              <a:off x="3440723" y="5235576"/>
              <a:ext cx="87923" cy="149225"/>
            </a:xfrm>
            <a:custGeom>
              <a:avLst/>
              <a:gdLst>
                <a:gd name="T0" fmla="*/ 2147483647 w 63"/>
                <a:gd name="T1" fmla="*/ 2147483647 h 76"/>
                <a:gd name="T2" fmla="*/ 2147483647 w 63"/>
                <a:gd name="T3" fmla="*/ 2147483647 h 76"/>
                <a:gd name="T4" fmla="*/ 2147483647 w 63"/>
                <a:gd name="T5" fmla="*/ 2147483647 h 76"/>
                <a:gd name="T6" fmla="*/ 2147483647 w 63"/>
                <a:gd name="T7" fmla="*/ 2147483647 h 76"/>
                <a:gd name="T8" fmla="*/ 2147483647 w 63"/>
                <a:gd name="T9" fmla="*/ 2147483647 h 76"/>
                <a:gd name="T10" fmla="*/ 2147483647 w 63"/>
                <a:gd name="T11" fmla="*/ 2147483647 h 76"/>
                <a:gd name="T12" fmla="*/ 2147483647 w 63"/>
                <a:gd name="T13" fmla="*/ 2147483647 h 76"/>
                <a:gd name="T14" fmla="*/ 2147483647 w 63"/>
                <a:gd name="T15" fmla="*/ 2147483647 h 76"/>
                <a:gd name="T16" fmla="*/ 2147483647 w 63"/>
                <a:gd name="T17" fmla="*/ 2147483647 h 76"/>
                <a:gd name="T18" fmla="*/ 2147483647 w 63"/>
                <a:gd name="T19" fmla="*/ 2147483647 h 76"/>
                <a:gd name="T20" fmla="*/ 2147483647 w 63"/>
                <a:gd name="T21" fmla="*/ 2147483647 h 76"/>
                <a:gd name="T22" fmla="*/ 2147483647 w 63"/>
                <a:gd name="T23" fmla="*/ 2147483647 h 76"/>
                <a:gd name="T24" fmla="*/ 2147483647 w 63"/>
                <a:gd name="T25" fmla="*/ 2147483647 h 76"/>
                <a:gd name="T26" fmla="*/ 2147483647 w 63"/>
                <a:gd name="T27" fmla="*/ 2147483647 h 76"/>
                <a:gd name="T28" fmla="*/ 2147483647 w 63"/>
                <a:gd name="T29" fmla="*/ 2147483647 h 76"/>
                <a:gd name="T30" fmla="*/ 2147483647 w 63"/>
                <a:gd name="T31" fmla="*/ 2147483647 h 76"/>
                <a:gd name="T32" fmla="*/ 2147483647 w 63"/>
                <a:gd name="T33" fmla="*/ 2147483647 h 76"/>
                <a:gd name="T34" fmla="*/ 2147483647 w 63"/>
                <a:gd name="T35" fmla="*/ 2147483647 h 76"/>
                <a:gd name="T36" fmla="*/ 2147483647 w 63"/>
                <a:gd name="T37" fmla="*/ 2147483647 h 76"/>
                <a:gd name="T38" fmla="*/ 2147483647 w 63"/>
                <a:gd name="T39" fmla="*/ 2147483647 h 76"/>
                <a:gd name="T40" fmla="*/ 2147483647 w 63"/>
                <a:gd name="T41" fmla="*/ 2147483647 h 76"/>
                <a:gd name="T42" fmla="*/ 2147483647 w 63"/>
                <a:gd name="T43" fmla="*/ 2147483647 h 76"/>
                <a:gd name="T44" fmla="*/ 2147483647 w 63"/>
                <a:gd name="T45" fmla="*/ 2147483647 h 76"/>
                <a:gd name="T46" fmla="*/ 2147483647 w 63"/>
                <a:gd name="T47" fmla="*/ 2147483647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"/>
                <a:gd name="T73" fmla="*/ 0 h 76"/>
                <a:gd name="T74" fmla="*/ 63 w 63"/>
                <a:gd name="T75" fmla="*/ 76 h 7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" h="76">
                  <a:moveTo>
                    <a:pt x="15" y="4"/>
                  </a:moveTo>
                  <a:cubicBezTo>
                    <a:pt x="13" y="5"/>
                    <a:pt x="14" y="19"/>
                    <a:pt x="14" y="22"/>
                  </a:cubicBezTo>
                  <a:cubicBezTo>
                    <a:pt x="14" y="26"/>
                    <a:pt x="11" y="31"/>
                    <a:pt x="11" y="33"/>
                  </a:cubicBezTo>
                  <a:cubicBezTo>
                    <a:pt x="10" y="35"/>
                    <a:pt x="5" y="35"/>
                    <a:pt x="4" y="37"/>
                  </a:cubicBezTo>
                  <a:cubicBezTo>
                    <a:pt x="2" y="40"/>
                    <a:pt x="0" y="45"/>
                    <a:pt x="3" y="45"/>
                  </a:cubicBezTo>
                  <a:cubicBezTo>
                    <a:pt x="5" y="45"/>
                    <a:pt x="19" y="51"/>
                    <a:pt x="19" y="54"/>
                  </a:cubicBezTo>
                  <a:cubicBezTo>
                    <a:pt x="19" y="58"/>
                    <a:pt x="18" y="64"/>
                    <a:pt x="16" y="67"/>
                  </a:cubicBezTo>
                  <a:cubicBezTo>
                    <a:pt x="14" y="70"/>
                    <a:pt x="14" y="74"/>
                    <a:pt x="16" y="74"/>
                  </a:cubicBezTo>
                  <a:cubicBezTo>
                    <a:pt x="18" y="74"/>
                    <a:pt x="23" y="76"/>
                    <a:pt x="25" y="74"/>
                  </a:cubicBezTo>
                  <a:cubicBezTo>
                    <a:pt x="28" y="72"/>
                    <a:pt x="36" y="59"/>
                    <a:pt x="39" y="57"/>
                  </a:cubicBezTo>
                  <a:cubicBezTo>
                    <a:pt x="42" y="54"/>
                    <a:pt x="44" y="51"/>
                    <a:pt x="43" y="48"/>
                  </a:cubicBezTo>
                  <a:cubicBezTo>
                    <a:pt x="43" y="44"/>
                    <a:pt x="42" y="44"/>
                    <a:pt x="43" y="41"/>
                  </a:cubicBezTo>
                  <a:cubicBezTo>
                    <a:pt x="45" y="39"/>
                    <a:pt x="46" y="37"/>
                    <a:pt x="50" y="37"/>
                  </a:cubicBezTo>
                  <a:cubicBezTo>
                    <a:pt x="53" y="38"/>
                    <a:pt x="54" y="39"/>
                    <a:pt x="55" y="37"/>
                  </a:cubicBezTo>
                  <a:cubicBezTo>
                    <a:pt x="56" y="35"/>
                    <a:pt x="58" y="32"/>
                    <a:pt x="61" y="28"/>
                  </a:cubicBezTo>
                  <a:cubicBezTo>
                    <a:pt x="63" y="24"/>
                    <a:pt x="60" y="21"/>
                    <a:pt x="62" y="18"/>
                  </a:cubicBezTo>
                  <a:cubicBezTo>
                    <a:pt x="63" y="16"/>
                    <a:pt x="63" y="15"/>
                    <a:pt x="61" y="15"/>
                  </a:cubicBezTo>
                  <a:cubicBezTo>
                    <a:pt x="58" y="15"/>
                    <a:pt x="54" y="17"/>
                    <a:pt x="50" y="19"/>
                  </a:cubicBezTo>
                  <a:cubicBezTo>
                    <a:pt x="47" y="21"/>
                    <a:pt x="48" y="22"/>
                    <a:pt x="43" y="20"/>
                  </a:cubicBezTo>
                  <a:cubicBezTo>
                    <a:pt x="38" y="18"/>
                    <a:pt x="30" y="16"/>
                    <a:pt x="30" y="13"/>
                  </a:cubicBezTo>
                  <a:cubicBezTo>
                    <a:pt x="30" y="9"/>
                    <a:pt x="28" y="5"/>
                    <a:pt x="25" y="2"/>
                  </a:cubicBezTo>
                  <a:cubicBezTo>
                    <a:pt x="22" y="0"/>
                    <a:pt x="22" y="0"/>
                    <a:pt x="23" y="3"/>
                  </a:cubicBezTo>
                  <a:cubicBezTo>
                    <a:pt x="24" y="7"/>
                    <a:pt x="23" y="9"/>
                    <a:pt x="21" y="7"/>
                  </a:cubicBezTo>
                  <a:cubicBezTo>
                    <a:pt x="19" y="6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3" name="Freeform 550"/>
            <p:cNvSpPr>
              <a:spLocks/>
            </p:cNvSpPr>
            <p:nvPr/>
          </p:nvSpPr>
          <p:spPr bwMode="auto">
            <a:xfrm>
              <a:off x="3310304" y="5353051"/>
              <a:ext cx="140677" cy="193675"/>
            </a:xfrm>
            <a:custGeom>
              <a:avLst/>
              <a:gdLst>
                <a:gd name="T0" fmla="*/ 2147483647 w 102"/>
                <a:gd name="T1" fmla="*/ 2147483647 h 98"/>
                <a:gd name="T2" fmla="*/ 2147483647 w 102"/>
                <a:gd name="T3" fmla="*/ 2147483647 h 98"/>
                <a:gd name="T4" fmla="*/ 2147483647 w 102"/>
                <a:gd name="T5" fmla="*/ 2147483647 h 98"/>
                <a:gd name="T6" fmla="*/ 2147483647 w 102"/>
                <a:gd name="T7" fmla="*/ 2147483647 h 98"/>
                <a:gd name="T8" fmla="*/ 2147483647 w 102"/>
                <a:gd name="T9" fmla="*/ 2147483647 h 98"/>
                <a:gd name="T10" fmla="*/ 2147483647 w 102"/>
                <a:gd name="T11" fmla="*/ 2147483647 h 98"/>
                <a:gd name="T12" fmla="*/ 2147483647 w 102"/>
                <a:gd name="T13" fmla="*/ 2147483647 h 98"/>
                <a:gd name="T14" fmla="*/ 2147483647 w 102"/>
                <a:gd name="T15" fmla="*/ 2147483647 h 98"/>
                <a:gd name="T16" fmla="*/ 2147483647 w 102"/>
                <a:gd name="T17" fmla="*/ 2147483647 h 98"/>
                <a:gd name="T18" fmla="*/ 2147483647 w 102"/>
                <a:gd name="T19" fmla="*/ 2147483647 h 98"/>
                <a:gd name="T20" fmla="*/ 2147483647 w 102"/>
                <a:gd name="T21" fmla="*/ 2147483647 h 98"/>
                <a:gd name="T22" fmla="*/ 2147483647 w 102"/>
                <a:gd name="T23" fmla="*/ 2147483647 h 98"/>
                <a:gd name="T24" fmla="*/ 2147483647 w 102"/>
                <a:gd name="T25" fmla="*/ 2147483647 h 98"/>
                <a:gd name="T26" fmla="*/ 2147483647 w 102"/>
                <a:gd name="T27" fmla="*/ 2147483647 h 98"/>
                <a:gd name="T28" fmla="*/ 2147483647 w 102"/>
                <a:gd name="T29" fmla="*/ 2147483647 h 98"/>
                <a:gd name="T30" fmla="*/ 2147483647 w 102"/>
                <a:gd name="T31" fmla="*/ 2147483647 h 98"/>
                <a:gd name="T32" fmla="*/ 2147483647 w 102"/>
                <a:gd name="T33" fmla="*/ 2147483647 h 98"/>
                <a:gd name="T34" fmla="*/ 2147483647 w 102"/>
                <a:gd name="T35" fmla="*/ 2147483647 h 98"/>
                <a:gd name="T36" fmla="*/ 2147483647 w 102"/>
                <a:gd name="T37" fmla="*/ 2147483647 h 98"/>
                <a:gd name="T38" fmla="*/ 2147483647 w 102"/>
                <a:gd name="T39" fmla="*/ 2147483647 h 98"/>
                <a:gd name="T40" fmla="*/ 2147483647 w 102"/>
                <a:gd name="T41" fmla="*/ 2147483647 h 98"/>
                <a:gd name="T42" fmla="*/ 2147483647 w 102"/>
                <a:gd name="T43" fmla="*/ 2147483647 h 98"/>
                <a:gd name="T44" fmla="*/ 2147483647 w 102"/>
                <a:gd name="T45" fmla="*/ 2147483647 h 98"/>
                <a:gd name="T46" fmla="*/ 2147483647 w 102"/>
                <a:gd name="T47" fmla="*/ 2147483647 h 98"/>
                <a:gd name="T48" fmla="*/ 2147483647 w 102"/>
                <a:gd name="T49" fmla="*/ 2147483647 h 98"/>
                <a:gd name="T50" fmla="*/ 2147483647 w 102"/>
                <a:gd name="T51" fmla="*/ 2147483647 h 98"/>
                <a:gd name="T52" fmla="*/ 2147483647 w 102"/>
                <a:gd name="T53" fmla="*/ 2147483647 h 98"/>
                <a:gd name="T54" fmla="*/ 2147483647 w 102"/>
                <a:gd name="T55" fmla="*/ 2147483647 h 98"/>
                <a:gd name="T56" fmla="*/ 2147483647 w 102"/>
                <a:gd name="T57" fmla="*/ 2147483647 h 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2"/>
                <a:gd name="T88" fmla="*/ 0 h 98"/>
                <a:gd name="T89" fmla="*/ 102 w 102"/>
                <a:gd name="T90" fmla="*/ 98 h 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2" h="98">
                  <a:moveTo>
                    <a:pt x="88" y="11"/>
                  </a:moveTo>
                  <a:cubicBezTo>
                    <a:pt x="86" y="9"/>
                    <a:pt x="88" y="8"/>
                    <a:pt x="85" y="6"/>
                  </a:cubicBezTo>
                  <a:cubicBezTo>
                    <a:pt x="82" y="4"/>
                    <a:pt x="84" y="0"/>
                    <a:pt x="80" y="2"/>
                  </a:cubicBezTo>
                  <a:cubicBezTo>
                    <a:pt x="75" y="5"/>
                    <a:pt x="72" y="8"/>
                    <a:pt x="72" y="11"/>
                  </a:cubicBezTo>
                  <a:cubicBezTo>
                    <a:pt x="72" y="14"/>
                    <a:pt x="74" y="15"/>
                    <a:pt x="71" y="17"/>
                  </a:cubicBezTo>
                  <a:cubicBezTo>
                    <a:pt x="67" y="20"/>
                    <a:pt x="65" y="28"/>
                    <a:pt x="62" y="31"/>
                  </a:cubicBezTo>
                  <a:cubicBezTo>
                    <a:pt x="59" y="34"/>
                    <a:pt x="51" y="42"/>
                    <a:pt x="47" y="44"/>
                  </a:cubicBezTo>
                  <a:cubicBezTo>
                    <a:pt x="43" y="46"/>
                    <a:pt x="35" y="50"/>
                    <a:pt x="33" y="52"/>
                  </a:cubicBezTo>
                  <a:cubicBezTo>
                    <a:pt x="31" y="55"/>
                    <a:pt x="29" y="56"/>
                    <a:pt x="24" y="57"/>
                  </a:cubicBezTo>
                  <a:cubicBezTo>
                    <a:pt x="20" y="59"/>
                    <a:pt x="17" y="68"/>
                    <a:pt x="14" y="70"/>
                  </a:cubicBezTo>
                  <a:cubicBezTo>
                    <a:pt x="11" y="71"/>
                    <a:pt x="8" y="71"/>
                    <a:pt x="6" y="72"/>
                  </a:cubicBezTo>
                  <a:cubicBezTo>
                    <a:pt x="5" y="74"/>
                    <a:pt x="5" y="80"/>
                    <a:pt x="5" y="82"/>
                  </a:cubicBezTo>
                  <a:cubicBezTo>
                    <a:pt x="5" y="84"/>
                    <a:pt x="6" y="86"/>
                    <a:pt x="3" y="86"/>
                  </a:cubicBezTo>
                  <a:cubicBezTo>
                    <a:pt x="0" y="85"/>
                    <a:pt x="2" y="91"/>
                    <a:pt x="2" y="91"/>
                  </a:cubicBezTo>
                  <a:cubicBezTo>
                    <a:pt x="2" y="91"/>
                    <a:pt x="7" y="91"/>
                    <a:pt x="13" y="92"/>
                  </a:cubicBezTo>
                  <a:cubicBezTo>
                    <a:pt x="19" y="93"/>
                    <a:pt x="21" y="96"/>
                    <a:pt x="25" y="97"/>
                  </a:cubicBezTo>
                  <a:cubicBezTo>
                    <a:pt x="29" y="98"/>
                    <a:pt x="39" y="97"/>
                    <a:pt x="45" y="92"/>
                  </a:cubicBezTo>
                  <a:cubicBezTo>
                    <a:pt x="52" y="87"/>
                    <a:pt x="56" y="85"/>
                    <a:pt x="58" y="75"/>
                  </a:cubicBezTo>
                  <a:cubicBezTo>
                    <a:pt x="60" y="64"/>
                    <a:pt x="61" y="60"/>
                    <a:pt x="68" y="59"/>
                  </a:cubicBezTo>
                  <a:cubicBezTo>
                    <a:pt x="74" y="57"/>
                    <a:pt x="73" y="53"/>
                    <a:pt x="78" y="54"/>
                  </a:cubicBezTo>
                  <a:cubicBezTo>
                    <a:pt x="83" y="54"/>
                    <a:pt x="90" y="53"/>
                    <a:pt x="87" y="50"/>
                  </a:cubicBezTo>
                  <a:cubicBezTo>
                    <a:pt x="83" y="47"/>
                    <a:pt x="81" y="50"/>
                    <a:pt x="83" y="45"/>
                  </a:cubicBezTo>
                  <a:cubicBezTo>
                    <a:pt x="85" y="40"/>
                    <a:pt x="92" y="36"/>
                    <a:pt x="94" y="31"/>
                  </a:cubicBezTo>
                  <a:cubicBezTo>
                    <a:pt x="96" y="25"/>
                    <a:pt x="100" y="21"/>
                    <a:pt x="100" y="18"/>
                  </a:cubicBezTo>
                  <a:cubicBezTo>
                    <a:pt x="100" y="14"/>
                    <a:pt x="99" y="14"/>
                    <a:pt x="100" y="12"/>
                  </a:cubicBezTo>
                  <a:cubicBezTo>
                    <a:pt x="102" y="9"/>
                    <a:pt x="101" y="9"/>
                    <a:pt x="99" y="9"/>
                  </a:cubicBezTo>
                  <a:cubicBezTo>
                    <a:pt x="96" y="9"/>
                    <a:pt x="96" y="8"/>
                    <a:pt x="98" y="6"/>
                  </a:cubicBezTo>
                  <a:cubicBezTo>
                    <a:pt x="99" y="4"/>
                    <a:pt x="95" y="8"/>
                    <a:pt x="92" y="10"/>
                  </a:cubicBezTo>
                  <a:cubicBezTo>
                    <a:pt x="90" y="12"/>
                    <a:pt x="88" y="11"/>
                    <a:pt x="88" y="11"/>
                  </a:cubicBezTo>
                  <a:close/>
                </a:path>
              </a:pathLst>
            </a:cu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4" name="Freeform 551"/>
            <p:cNvSpPr>
              <a:spLocks/>
            </p:cNvSpPr>
            <p:nvPr/>
          </p:nvSpPr>
          <p:spPr bwMode="auto">
            <a:xfrm>
              <a:off x="3333751" y="5546726"/>
              <a:ext cx="7326" cy="15875"/>
            </a:xfrm>
            <a:custGeom>
              <a:avLst/>
              <a:gdLst>
                <a:gd name="T0" fmla="*/ 2147483647 w 6"/>
                <a:gd name="T1" fmla="*/ 2147483647 h 7"/>
                <a:gd name="T2" fmla="*/ 2147483647 w 6"/>
                <a:gd name="T3" fmla="*/ 0 h 7"/>
                <a:gd name="T4" fmla="*/ 0 w 6"/>
                <a:gd name="T5" fmla="*/ 2147483647 h 7"/>
                <a:gd name="T6" fmla="*/ 2147483647 w 6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7"/>
                <a:gd name="T14" fmla="*/ 6 w 6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7">
                  <a:moveTo>
                    <a:pt x="6" y="7"/>
                  </a:moveTo>
                  <a:cubicBezTo>
                    <a:pt x="2" y="4"/>
                    <a:pt x="1" y="0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5" name="Freeform 552"/>
            <p:cNvSpPr>
              <a:spLocks/>
            </p:cNvSpPr>
            <p:nvPr/>
          </p:nvSpPr>
          <p:spPr bwMode="auto">
            <a:xfrm>
              <a:off x="2916116" y="5356226"/>
              <a:ext cx="70338" cy="93663"/>
            </a:xfrm>
            <a:custGeom>
              <a:avLst/>
              <a:gdLst>
                <a:gd name="T0" fmla="*/ 2147483647 w 50"/>
                <a:gd name="T1" fmla="*/ 2147483647 h 47"/>
                <a:gd name="T2" fmla="*/ 2147483647 w 50"/>
                <a:gd name="T3" fmla="*/ 2147483647 h 47"/>
                <a:gd name="T4" fmla="*/ 2147483647 w 50"/>
                <a:gd name="T5" fmla="*/ 2147483647 h 47"/>
                <a:gd name="T6" fmla="*/ 2147483647 w 50"/>
                <a:gd name="T7" fmla="*/ 2147483647 h 47"/>
                <a:gd name="T8" fmla="*/ 2147483647 w 50"/>
                <a:gd name="T9" fmla="*/ 2147483647 h 47"/>
                <a:gd name="T10" fmla="*/ 2147483647 w 50"/>
                <a:gd name="T11" fmla="*/ 2147483647 h 47"/>
                <a:gd name="T12" fmla="*/ 2147483647 w 50"/>
                <a:gd name="T13" fmla="*/ 2147483647 h 47"/>
                <a:gd name="T14" fmla="*/ 2147483647 w 50"/>
                <a:gd name="T15" fmla="*/ 2147483647 h 47"/>
                <a:gd name="T16" fmla="*/ 2147483647 w 50"/>
                <a:gd name="T17" fmla="*/ 2147483647 h 47"/>
                <a:gd name="T18" fmla="*/ 2147483647 w 50"/>
                <a:gd name="T19" fmla="*/ 2147483647 h 47"/>
                <a:gd name="T20" fmla="*/ 2147483647 w 50"/>
                <a:gd name="T21" fmla="*/ 2147483647 h 47"/>
                <a:gd name="T22" fmla="*/ 2147483647 w 50"/>
                <a:gd name="T23" fmla="*/ 2147483647 h 47"/>
                <a:gd name="T24" fmla="*/ 2147483647 w 50"/>
                <a:gd name="T25" fmla="*/ 2147483647 h 47"/>
                <a:gd name="T26" fmla="*/ 2147483647 w 50"/>
                <a:gd name="T27" fmla="*/ 2147483647 h 47"/>
                <a:gd name="T28" fmla="*/ 2147483647 w 50"/>
                <a:gd name="T29" fmla="*/ 2147483647 h 47"/>
                <a:gd name="T30" fmla="*/ 2147483647 w 50"/>
                <a:gd name="T31" fmla="*/ 2147483647 h 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47"/>
                <a:gd name="T50" fmla="*/ 50 w 50"/>
                <a:gd name="T51" fmla="*/ 47 h 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47">
                  <a:moveTo>
                    <a:pt x="1" y="4"/>
                  </a:moveTo>
                  <a:cubicBezTo>
                    <a:pt x="0" y="7"/>
                    <a:pt x="10" y="24"/>
                    <a:pt x="11" y="26"/>
                  </a:cubicBezTo>
                  <a:cubicBezTo>
                    <a:pt x="12" y="29"/>
                    <a:pt x="10" y="27"/>
                    <a:pt x="9" y="29"/>
                  </a:cubicBezTo>
                  <a:cubicBezTo>
                    <a:pt x="8" y="30"/>
                    <a:pt x="10" y="37"/>
                    <a:pt x="13" y="39"/>
                  </a:cubicBezTo>
                  <a:cubicBezTo>
                    <a:pt x="16" y="42"/>
                    <a:pt x="24" y="47"/>
                    <a:pt x="27" y="47"/>
                  </a:cubicBezTo>
                  <a:cubicBezTo>
                    <a:pt x="31" y="46"/>
                    <a:pt x="30" y="42"/>
                    <a:pt x="31" y="40"/>
                  </a:cubicBezTo>
                  <a:cubicBezTo>
                    <a:pt x="33" y="39"/>
                    <a:pt x="35" y="45"/>
                    <a:pt x="35" y="44"/>
                  </a:cubicBezTo>
                  <a:cubicBezTo>
                    <a:pt x="36" y="43"/>
                    <a:pt x="36" y="40"/>
                    <a:pt x="36" y="37"/>
                  </a:cubicBezTo>
                  <a:cubicBezTo>
                    <a:pt x="36" y="34"/>
                    <a:pt x="40" y="37"/>
                    <a:pt x="41" y="38"/>
                  </a:cubicBezTo>
                  <a:cubicBezTo>
                    <a:pt x="43" y="39"/>
                    <a:pt x="44" y="41"/>
                    <a:pt x="44" y="36"/>
                  </a:cubicBezTo>
                  <a:cubicBezTo>
                    <a:pt x="44" y="31"/>
                    <a:pt x="44" y="25"/>
                    <a:pt x="46" y="23"/>
                  </a:cubicBezTo>
                  <a:cubicBezTo>
                    <a:pt x="47" y="21"/>
                    <a:pt x="47" y="23"/>
                    <a:pt x="47" y="19"/>
                  </a:cubicBezTo>
                  <a:cubicBezTo>
                    <a:pt x="47" y="15"/>
                    <a:pt x="50" y="6"/>
                    <a:pt x="47" y="4"/>
                  </a:cubicBezTo>
                  <a:cubicBezTo>
                    <a:pt x="44" y="2"/>
                    <a:pt x="43" y="3"/>
                    <a:pt x="40" y="4"/>
                  </a:cubicBezTo>
                  <a:cubicBezTo>
                    <a:pt x="37" y="5"/>
                    <a:pt x="27" y="9"/>
                    <a:pt x="22" y="8"/>
                  </a:cubicBezTo>
                  <a:cubicBezTo>
                    <a:pt x="17" y="7"/>
                    <a:pt x="3" y="0"/>
                    <a:pt x="1" y="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6" name="Freeform 553"/>
            <p:cNvSpPr>
              <a:spLocks/>
            </p:cNvSpPr>
            <p:nvPr/>
          </p:nvSpPr>
          <p:spPr bwMode="auto">
            <a:xfrm>
              <a:off x="2973266" y="5327651"/>
              <a:ext cx="13188" cy="28575"/>
            </a:xfrm>
            <a:custGeom>
              <a:avLst/>
              <a:gdLst>
                <a:gd name="T0" fmla="*/ 2147483647 w 9"/>
                <a:gd name="T1" fmla="*/ 2147483647 h 14"/>
                <a:gd name="T2" fmla="*/ 2147483647 w 9"/>
                <a:gd name="T3" fmla="*/ 2147483647 h 14"/>
                <a:gd name="T4" fmla="*/ 2147483647 w 9"/>
                <a:gd name="T5" fmla="*/ 2147483647 h 14"/>
                <a:gd name="T6" fmla="*/ 0 60000 65536"/>
                <a:gd name="T7" fmla="*/ 0 60000 65536"/>
                <a:gd name="T8" fmla="*/ 0 60000 65536"/>
                <a:gd name="T9" fmla="*/ 0 w 9"/>
                <a:gd name="T10" fmla="*/ 0 h 14"/>
                <a:gd name="T11" fmla="*/ 9 w 9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4">
                  <a:moveTo>
                    <a:pt x="7" y="12"/>
                  </a:moveTo>
                  <a:cubicBezTo>
                    <a:pt x="6" y="14"/>
                    <a:pt x="0" y="2"/>
                    <a:pt x="2" y="1"/>
                  </a:cubicBezTo>
                  <a:cubicBezTo>
                    <a:pt x="4" y="0"/>
                    <a:pt x="9" y="4"/>
                    <a:pt x="7" y="12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7" name="Freeform 554"/>
            <p:cNvSpPr>
              <a:spLocks/>
            </p:cNvSpPr>
            <p:nvPr/>
          </p:nvSpPr>
          <p:spPr bwMode="auto">
            <a:xfrm>
              <a:off x="2898531" y="5327651"/>
              <a:ext cx="8792" cy="11113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6"/>
                <a:gd name="T10" fmla="*/ 0 h 6"/>
                <a:gd name="T11" fmla="*/ 6 w 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6">
                  <a:moveTo>
                    <a:pt x="3" y="6"/>
                  </a:moveTo>
                  <a:cubicBezTo>
                    <a:pt x="1" y="6"/>
                    <a:pt x="0" y="1"/>
                    <a:pt x="3" y="1"/>
                  </a:cubicBezTo>
                  <a:cubicBezTo>
                    <a:pt x="6" y="0"/>
                    <a:pt x="5" y="6"/>
                    <a:pt x="3" y="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8" name="Freeform 555"/>
            <p:cNvSpPr>
              <a:spLocks/>
            </p:cNvSpPr>
            <p:nvPr/>
          </p:nvSpPr>
          <p:spPr bwMode="auto">
            <a:xfrm>
              <a:off x="1776046" y="3967163"/>
              <a:ext cx="36635" cy="100012"/>
            </a:xfrm>
            <a:custGeom>
              <a:avLst/>
              <a:gdLst>
                <a:gd name="T0" fmla="*/ 2147483647 w 26"/>
                <a:gd name="T1" fmla="*/ 0 h 50"/>
                <a:gd name="T2" fmla="*/ 2147483647 w 26"/>
                <a:gd name="T3" fmla="*/ 2147483647 h 50"/>
                <a:gd name="T4" fmla="*/ 2147483647 w 26"/>
                <a:gd name="T5" fmla="*/ 2147483647 h 50"/>
                <a:gd name="T6" fmla="*/ 0 w 26"/>
                <a:gd name="T7" fmla="*/ 2147483647 h 50"/>
                <a:gd name="T8" fmla="*/ 2147483647 w 26"/>
                <a:gd name="T9" fmla="*/ 2147483647 h 50"/>
                <a:gd name="T10" fmla="*/ 2147483647 w 26"/>
                <a:gd name="T11" fmla="*/ 2147483647 h 50"/>
                <a:gd name="T12" fmla="*/ 2147483647 w 26"/>
                <a:gd name="T13" fmla="*/ 2147483647 h 50"/>
                <a:gd name="T14" fmla="*/ 2147483647 w 26"/>
                <a:gd name="T15" fmla="*/ 2147483647 h 50"/>
                <a:gd name="T16" fmla="*/ 2147483647 w 26"/>
                <a:gd name="T17" fmla="*/ 2147483647 h 50"/>
                <a:gd name="T18" fmla="*/ 2147483647 w 26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50"/>
                <a:gd name="T32" fmla="*/ 26 w 26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50">
                  <a:moveTo>
                    <a:pt x="5" y="0"/>
                  </a:moveTo>
                  <a:cubicBezTo>
                    <a:pt x="2" y="0"/>
                    <a:pt x="4" y="1"/>
                    <a:pt x="4" y="3"/>
                  </a:cubicBezTo>
                  <a:cubicBezTo>
                    <a:pt x="4" y="5"/>
                    <a:pt x="3" y="13"/>
                    <a:pt x="2" y="15"/>
                  </a:cubicBezTo>
                  <a:cubicBezTo>
                    <a:pt x="0" y="18"/>
                    <a:pt x="0" y="24"/>
                    <a:pt x="0" y="28"/>
                  </a:cubicBezTo>
                  <a:cubicBezTo>
                    <a:pt x="0" y="31"/>
                    <a:pt x="0" y="40"/>
                    <a:pt x="4" y="44"/>
                  </a:cubicBezTo>
                  <a:cubicBezTo>
                    <a:pt x="7" y="49"/>
                    <a:pt x="10" y="50"/>
                    <a:pt x="16" y="47"/>
                  </a:cubicBezTo>
                  <a:cubicBezTo>
                    <a:pt x="21" y="45"/>
                    <a:pt x="24" y="42"/>
                    <a:pt x="25" y="38"/>
                  </a:cubicBezTo>
                  <a:cubicBezTo>
                    <a:pt x="26" y="34"/>
                    <a:pt x="25" y="30"/>
                    <a:pt x="23" y="25"/>
                  </a:cubicBezTo>
                  <a:cubicBezTo>
                    <a:pt x="21" y="20"/>
                    <a:pt x="16" y="11"/>
                    <a:pt x="14" y="8"/>
                  </a:cubicBezTo>
                  <a:cubicBezTo>
                    <a:pt x="12" y="5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9" name="Freeform 556"/>
            <p:cNvSpPr>
              <a:spLocks/>
            </p:cNvSpPr>
            <p:nvPr/>
          </p:nvSpPr>
          <p:spPr bwMode="auto">
            <a:xfrm>
              <a:off x="1112228" y="4533900"/>
              <a:ext cx="131885" cy="369888"/>
            </a:xfrm>
            <a:custGeom>
              <a:avLst/>
              <a:gdLst>
                <a:gd name="T0" fmla="*/ 2147483647 w 96"/>
                <a:gd name="T1" fmla="*/ 2147483647 h 186"/>
                <a:gd name="T2" fmla="*/ 2147483647 w 96"/>
                <a:gd name="T3" fmla="*/ 2147483647 h 186"/>
                <a:gd name="T4" fmla="*/ 2147483647 w 96"/>
                <a:gd name="T5" fmla="*/ 2147483647 h 186"/>
                <a:gd name="T6" fmla="*/ 2147483647 w 96"/>
                <a:gd name="T7" fmla="*/ 2147483647 h 186"/>
                <a:gd name="T8" fmla="*/ 2147483647 w 96"/>
                <a:gd name="T9" fmla="*/ 2147483647 h 186"/>
                <a:gd name="T10" fmla="*/ 2147483647 w 96"/>
                <a:gd name="T11" fmla="*/ 2147483647 h 186"/>
                <a:gd name="T12" fmla="*/ 2147483647 w 96"/>
                <a:gd name="T13" fmla="*/ 2147483647 h 186"/>
                <a:gd name="T14" fmla="*/ 2147483647 w 96"/>
                <a:gd name="T15" fmla="*/ 2147483647 h 186"/>
                <a:gd name="T16" fmla="*/ 2147483647 w 96"/>
                <a:gd name="T17" fmla="*/ 2147483647 h 186"/>
                <a:gd name="T18" fmla="*/ 2147483647 w 96"/>
                <a:gd name="T19" fmla="*/ 2147483647 h 186"/>
                <a:gd name="T20" fmla="*/ 2147483647 w 96"/>
                <a:gd name="T21" fmla="*/ 2147483647 h 186"/>
                <a:gd name="T22" fmla="*/ 2147483647 w 96"/>
                <a:gd name="T23" fmla="*/ 2147483647 h 186"/>
                <a:gd name="T24" fmla="*/ 2147483647 w 96"/>
                <a:gd name="T25" fmla="*/ 2147483647 h 186"/>
                <a:gd name="T26" fmla="*/ 2147483647 w 96"/>
                <a:gd name="T27" fmla="*/ 2147483647 h 186"/>
                <a:gd name="T28" fmla="*/ 2147483647 w 96"/>
                <a:gd name="T29" fmla="*/ 2147483647 h 186"/>
                <a:gd name="T30" fmla="*/ 2147483647 w 96"/>
                <a:gd name="T31" fmla="*/ 2147483647 h 186"/>
                <a:gd name="T32" fmla="*/ 2147483647 w 96"/>
                <a:gd name="T33" fmla="*/ 2147483647 h 186"/>
                <a:gd name="T34" fmla="*/ 2147483647 w 96"/>
                <a:gd name="T35" fmla="*/ 2147483647 h 186"/>
                <a:gd name="T36" fmla="*/ 2147483647 w 96"/>
                <a:gd name="T37" fmla="*/ 2147483647 h 186"/>
                <a:gd name="T38" fmla="*/ 2147483647 w 96"/>
                <a:gd name="T39" fmla="*/ 2147483647 h 186"/>
                <a:gd name="T40" fmla="*/ 2147483647 w 96"/>
                <a:gd name="T41" fmla="*/ 2147483647 h 186"/>
                <a:gd name="T42" fmla="*/ 2147483647 w 96"/>
                <a:gd name="T43" fmla="*/ 2147483647 h 186"/>
                <a:gd name="T44" fmla="*/ 2147483647 w 96"/>
                <a:gd name="T45" fmla="*/ 2147483647 h 186"/>
                <a:gd name="T46" fmla="*/ 2147483647 w 96"/>
                <a:gd name="T47" fmla="*/ 2147483647 h 186"/>
                <a:gd name="T48" fmla="*/ 2147483647 w 96"/>
                <a:gd name="T49" fmla="*/ 2147483647 h 186"/>
                <a:gd name="T50" fmla="*/ 2147483647 w 96"/>
                <a:gd name="T51" fmla="*/ 2147483647 h 186"/>
                <a:gd name="T52" fmla="*/ 2147483647 w 96"/>
                <a:gd name="T53" fmla="*/ 2147483647 h 186"/>
                <a:gd name="T54" fmla="*/ 2147483647 w 96"/>
                <a:gd name="T55" fmla="*/ 2147483647 h 186"/>
                <a:gd name="T56" fmla="*/ 2147483647 w 96"/>
                <a:gd name="T57" fmla="*/ 2147483647 h 186"/>
                <a:gd name="T58" fmla="*/ 2147483647 w 96"/>
                <a:gd name="T59" fmla="*/ 2147483647 h 186"/>
                <a:gd name="T60" fmla="*/ 2147483647 w 96"/>
                <a:gd name="T61" fmla="*/ 2147483647 h 186"/>
                <a:gd name="T62" fmla="*/ 2147483647 w 96"/>
                <a:gd name="T63" fmla="*/ 2147483647 h 186"/>
                <a:gd name="T64" fmla="*/ 2147483647 w 96"/>
                <a:gd name="T65" fmla="*/ 2147483647 h 186"/>
                <a:gd name="T66" fmla="*/ 2147483647 w 96"/>
                <a:gd name="T67" fmla="*/ 2147483647 h 186"/>
                <a:gd name="T68" fmla="*/ 2147483647 w 96"/>
                <a:gd name="T69" fmla="*/ 2147483647 h 186"/>
                <a:gd name="T70" fmla="*/ 2147483647 w 96"/>
                <a:gd name="T71" fmla="*/ 2147483647 h 186"/>
                <a:gd name="T72" fmla="*/ 2147483647 w 96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186"/>
                <a:gd name="T113" fmla="*/ 96 w 96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186">
                  <a:moveTo>
                    <a:pt x="83" y="5"/>
                  </a:moveTo>
                  <a:cubicBezTo>
                    <a:pt x="80" y="3"/>
                    <a:pt x="79" y="0"/>
                    <a:pt x="78" y="2"/>
                  </a:cubicBezTo>
                  <a:cubicBezTo>
                    <a:pt x="77" y="3"/>
                    <a:pt x="76" y="6"/>
                    <a:pt x="75" y="8"/>
                  </a:cubicBezTo>
                  <a:cubicBezTo>
                    <a:pt x="74" y="10"/>
                    <a:pt x="73" y="19"/>
                    <a:pt x="72" y="20"/>
                  </a:cubicBezTo>
                  <a:cubicBezTo>
                    <a:pt x="71" y="20"/>
                    <a:pt x="70" y="24"/>
                    <a:pt x="67" y="23"/>
                  </a:cubicBezTo>
                  <a:cubicBezTo>
                    <a:pt x="65" y="22"/>
                    <a:pt x="62" y="20"/>
                    <a:pt x="62" y="22"/>
                  </a:cubicBezTo>
                  <a:cubicBezTo>
                    <a:pt x="62" y="25"/>
                    <a:pt x="64" y="24"/>
                    <a:pt x="63" y="26"/>
                  </a:cubicBezTo>
                  <a:cubicBezTo>
                    <a:pt x="62" y="29"/>
                    <a:pt x="61" y="29"/>
                    <a:pt x="60" y="31"/>
                  </a:cubicBezTo>
                  <a:cubicBezTo>
                    <a:pt x="59" y="33"/>
                    <a:pt x="59" y="34"/>
                    <a:pt x="60" y="35"/>
                  </a:cubicBezTo>
                  <a:cubicBezTo>
                    <a:pt x="62" y="35"/>
                    <a:pt x="65" y="36"/>
                    <a:pt x="61" y="36"/>
                  </a:cubicBezTo>
                  <a:cubicBezTo>
                    <a:pt x="57" y="36"/>
                    <a:pt x="55" y="38"/>
                    <a:pt x="54" y="40"/>
                  </a:cubicBezTo>
                  <a:cubicBezTo>
                    <a:pt x="53" y="42"/>
                    <a:pt x="52" y="42"/>
                    <a:pt x="48" y="45"/>
                  </a:cubicBezTo>
                  <a:cubicBezTo>
                    <a:pt x="45" y="47"/>
                    <a:pt x="39" y="47"/>
                    <a:pt x="40" y="49"/>
                  </a:cubicBezTo>
                  <a:cubicBezTo>
                    <a:pt x="42" y="51"/>
                    <a:pt x="42" y="53"/>
                    <a:pt x="40" y="52"/>
                  </a:cubicBezTo>
                  <a:cubicBezTo>
                    <a:pt x="38" y="51"/>
                    <a:pt x="38" y="49"/>
                    <a:pt x="34" y="51"/>
                  </a:cubicBezTo>
                  <a:cubicBezTo>
                    <a:pt x="30" y="53"/>
                    <a:pt x="24" y="56"/>
                    <a:pt x="21" y="56"/>
                  </a:cubicBezTo>
                  <a:cubicBezTo>
                    <a:pt x="19" y="56"/>
                    <a:pt x="17" y="54"/>
                    <a:pt x="16" y="56"/>
                  </a:cubicBezTo>
                  <a:cubicBezTo>
                    <a:pt x="16" y="58"/>
                    <a:pt x="12" y="70"/>
                    <a:pt x="11" y="75"/>
                  </a:cubicBezTo>
                  <a:cubicBezTo>
                    <a:pt x="9" y="80"/>
                    <a:pt x="14" y="96"/>
                    <a:pt x="15" y="100"/>
                  </a:cubicBezTo>
                  <a:cubicBezTo>
                    <a:pt x="16" y="103"/>
                    <a:pt x="15" y="113"/>
                    <a:pt x="13" y="115"/>
                  </a:cubicBezTo>
                  <a:cubicBezTo>
                    <a:pt x="11" y="117"/>
                    <a:pt x="4" y="127"/>
                    <a:pt x="3" y="131"/>
                  </a:cubicBezTo>
                  <a:cubicBezTo>
                    <a:pt x="2" y="135"/>
                    <a:pt x="0" y="145"/>
                    <a:pt x="2" y="147"/>
                  </a:cubicBezTo>
                  <a:cubicBezTo>
                    <a:pt x="4" y="149"/>
                    <a:pt x="9" y="154"/>
                    <a:pt x="7" y="157"/>
                  </a:cubicBezTo>
                  <a:cubicBezTo>
                    <a:pt x="6" y="161"/>
                    <a:pt x="5" y="161"/>
                    <a:pt x="5" y="163"/>
                  </a:cubicBezTo>
                  <a:cubicBezTo>
                    <a:pt x="6" y="166"/>
                    <a:pt x="9" y="176"/>
                    <a:pt x="14" y="179"/>
                  </a:cubicBezTo>
                  <a:cubicBezTo>
                    <a:pt x="18" y="182"/>
                    <a:pt x="21" y="186"/>
                    <a:pt x="28" y="185"/>
                  </a:cubicBezTo>
                  <a:cubicBezTo>
                    <a:pt x="35" y="183"/>
                    <a:pt x="41" y="181"/>
                    <a:pt x="44" y="180"/>
                  </a:cubicBezTo>
                  <a:cubicBezTo>
                    <a:pt x="47" y="179"/>
                    <a:pt x="56" y="168"/>
                    <a:pt x="59" y="153"/>
                  </a:cubicBezTo>
                  <a:cubicBezTo>
                    <a:pt x="62" y="139"/>
                    <a:pt x="69" y="115"/>
                    <a:pt x="73" y="106"/>
                  </a:cubicBezTo>
                  <a:cubicBezTo>
                    <a:pt x="77" y="97"/>
                    <a:pt x="84" y="77"/>
                    <a:pt x="84" y="70"/>
                  </a:cubicBezTo>
                  <a:cubicBezTo>
                    <a:pt x="84" y="63"/>
                    <a:pt x="87" y="63"/>
                    <a:pt x="87" y="61"/>
                  </a:cubicBezTo>
                  <a:cubicBezTo>
                    <a:pt x="87" y="58"/>
                    <a:pt x="85" y="52"/>
                    <a:pt x="85" y="50"/>
                  </a:cubicBezTo>
                  <a:cubicBezTo>
                    <a:pt x="85" y="47"/>
                    <a:pt x="87" y="45"/>
                    <a:pt x="89" y="47"/>
                  </a:cubicBezTo>
                  <a:cubicBezTo>
                    <a:pt x="90" y="49"/>
                    <a:pt x="92" y="54"/>
                    <a:pt x="93" y="52"/>
                  </a:cubicBezTo>
                  <a:cubicBezTo>
                    <a:pt x="94" y="50"/>
                    <a:pt x="96" y="45"/>
                    <a:pt x="94" y="41"/>
                  </a:cubicBezTo>
                  <a:cubicBezTo>
                    <a:pt x="93" y="37"/>
                    <a:pt x="93" y="26"/>
                    <a:pt x="90" y="21"/>
                  </a:cubicBezTo>
                  <a:cubicBezTo>
                    <a:pt x="88" y="15"/>
                    <a:pt x="84" y="7"/>
                    <a:pt x="8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0" name="Freeform 557"/>
            <p:cNvSpPr>
              <a:spLocks/>
            </p:cNvSpPr>
            <p:nvPr/>
          </p:nvSpPr>
          <p:spPr bwMode="auto">
            <a:xfrm>
              <a:off x="1400908" y="1966914"/>
              <a:ext cx="39566" cy="39687"/>
            </a:xfrm>
            <a:custGeom>
              <a:avLst/>
              <a:gdLst>
                <a:gd name="T0" fmla="*/ 2147483647 w 29"/>
                <a:gd name="T1" fmla="*/ 2147483647 h 20"/>
                <a:gd name="T2" fmla="*/ 2147483647 w 29"/>
                <a:gd name="T3" fmla="*/ 2147483647 h 20"/>
                <a:gd name="T4" fmla="*/ 2147483647 w 29"/>
                <a:gd name="T5" fmla="*/ 2147483647 h 20"/>
                <a:gd name="T6" fmla="*/ 2147483647 w 29"/>
                <a:gd name="T7" fmla="*/ 2147483647 h 20"/>
                <a:gd name="T8" fmla="*/ 2147483647 w 29"/>
                <a:gd name="T9" fmla="*/ 2147483647 h 20"/>
                <a:gd name="T10" fmla="*/ 2147483647 w 29"/>
                <a:gd name="T11" fmla="*/ 2147483647 h 20"/>
                <a:gd name="T12" fmla="*/ 2147483647 w 29"/>
                <a:gd name="T13" fmla="*/ 2147483647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20"/>
                <a:gd name="T23" fmla="*/ 29 w 29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20">
                  <a:moveTo>
                    <a:pt x="24" y="19"/>
                  </a:moveTo>
                  <a:cubicBezTo>
                    <a:pt x="26" y="20"/>
                    <a:pt x="29" y="15"/>
                    <a:pt x="26" y="13"/>
                  </a:cubicBezTo>
                  <a:cubicBezTo>
                    <a:pt x="23" y="12"/>
                    <a:pt x="15" y="7"/>
                    <a:pt x="13" y="4"/>
                  </a:cubicBezTo>
                  <a:cubicBezTo>
                    <a:pt x="10" y="2"/>
                    <a:pt x="7" y="0"/>
                    <a:pt x="6" y="2"/>
                  </a:cubicBezTo>
                  <a:cubicBezTo>
                    <a:pt x="4" y="4"/>
                    <a:pt x="0" y="8"/>
                    <a:pt x="6" y="11"/>
                  </a:cubicBezTo>
                  <a:cubicBezTo>
                    <a:pt x="11" y="15"/>
                    <a:pt x="14" y="15"/>
                    <a:pt x="15" y="16"/>
                  </a:cubicBezTo>
                  <a:cubicBezTo>
                    <a:pt x="17" y="18"/>
                    <a:pt x="20" y="19"/>
                    <a:pt x="24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1" name="Freeform 558"/>
            <p:cNvSpPr>
              <a:spLocks/>
            </p:cNvSpPr>
            <p:nvPr/>
          </p:nvSpPr>
          <p:spPr bwMode="auto">
            <a:xfrm>
              <a:off x="1213338" y="2012950"/>
              <a:ext cx="41031" cy="39688"/>
            </a:xfrm>
            <a:custGeom>
              <a:avLst/>
              <a:gdLst>
                <a:gd name="T0" fmla="*/ 2147483647 w 29"/>
                <a:gd name="T1" fmla="*/ 2147483647 h 20"/>
                <a:gd name="T2" fmla="*/ 2147483647 w 29"/>
                <a:gd name="T3" fmla="*/ 2147483647 h 20"/>
                <a:gd name="T4" fmla="*/ 2147483647 w 29"/>
                <a:gd name="T5" fmla="*/ 2147483647 h 20"/>
                <a:gd name="T6" fmla="*/ 2147483647 w 29"/>
                <a:gd name="T7" fmla="*/ 0 h 20"/>
                <a:gd name="T8" fmla="*/ 2147483647 w 2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27" y="8"/>
                  </a:moveTo>
                  <a:cubicBezTo>
                    <a:pt x="26" y="11"/>
                    <a:pt x="14" y="20"/>
                    <a:pt x="9" y="18"/>
                  </a:cubicBezTo>
                  <a:cubicBezTo>
                    <a:pt x="4" y="15"/>
                    <a:pt x="0" y="11"/>
                    <a:pt x="1" y="8"/>
                  </a:cubicBezTo>
                  <a:cubicBezTo>
                    <a:pt x="1" y="5"/>
                    <a:pt x="2" y="0"/>
                    <a:pt x="10" y="0"/>
                  </a:cubicBezTo>
                  <a:cubicBezTo>
                    <a:pt x="17" y="1"/>
                    <a:pt x="29" y="6"/>
                    <a:pt x="2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2" name="Freeform 559"/>
            <p:cNvSpPr>
              <a:spLocks/>
            </p:cNvSpPr>
            <p:nvPr/>
          </p:nvSpPr>
          <p:spPr bwMode="auto">
            <a:xfrm>
              <a:off x="1608992" y="1820863"/>
              <a:ext cx="30774" cy="25400"/>
            </a:xfrm>
            <a:custGeom>
              <a:avLst/>
              <a:gdLst>
                <a:gd name="T0" fmla="*/ 2147483647 w 23"/>
                <a:gd name="T1" fmla="*/ 2147483647 h 13"/>
                <a:gd name="T2" fmla="*/ 2147483647 w 23"/>
                <a:gd name="T3" fmla="*/ 2147483647 h 13"/>
                <a:gd name="T4" fmla="*/ 2147483647 w 23"/>
                <a:gd name="T5" fmla="*/ 2147483647 h 13"/>
                <a:gd name="T6" fmla="*/ 2147483647 w 23"/>
                <a:gd name="T7" fmla="*/ 2147483647 h 13"/>
                <a:gd name="T8" fmla="*/ 2147483647 w 23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3"/>
                <a:gd name="T17" fmla="*/ 23 w 23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3">
                  <a:moveTo>
                    <a:pt x="23" y="8"/>
                  </a:moveTo>
                  <a:cubicBezTo>
                    <a:pt x="19" y="9"/>
                    <a:pt x="5" y="13"/>
                    <a:pt x="4" y="11"/>
                  </a:cubicBezTo>
                  <a:cubicBezTo>
                    <a:pt x="2" y="8"/>
                    <a:pt x="0" y="2"/>
                    <a:pt x="3" y="1"/>
                  </a:cubicBezTo>
                  <a:cubicBezTo>
                    <a:pt x="6" y="0"/>
                    <a:pt x="14" y="0"/>
                    <a:pt x="15" y="1"/>
                  </a:cubicBezTo>
                  <a:cubicBezTo>
                    <a:pt x="17" y="2"/>
                    <a:pt x="23" y="8"/>
                    <a:pt x="2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3" name="Freeform 560"/>
            <p:cNvSpPr>
              <a:spLocks/>
            </p:cNvSpPr>
            <p:nvPr/>
          </p:nvSpPr>
          <p:spPr bwMode="auto">
            <a:xfrm>
              <a:off x="2324100" y="1768475"/>
              <a:ext cx="38100" cy="25400"/>
            </a:xfrm>
            <a:custGeom>
              <a:avLst/>
              <a:gdLst>
                <a:gd name="T0" fmla="*/ 2147483647 w 28"/>
                <a:gd name="T1" fmla="*/ 2147483647 h 13"/>
                <a:gd name="T2" fmla="*/ 2147483647 w 28"/>
                <a:gd name="T3" fmla="*/ 2147483647 h 13"/>
                <a:gd name="T4" fmla="*/ 2147483647 w 28"/>
                <a:gd name="T5" fmla="*/ 0 h 13"/>
                <a:gd name="T6" fmla="*/ 2147483647 w 28"/>
                <a:gd name="T7" fmla="*/ 0 h 13"/>
                <a:gd name="T8" fmla="*/ 2147483647 w 28"/>
                <a:gd name="T9" fmla="*/ 2147483647 h 13"/>
                <a:gd name="T10" fmla="*/ 2147483647 w 28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3"/>
                <a:gd name="T20" fmla="*/ 28 w 28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3">
                  <a:moveTo>
                    <a:pt x="17" y="12"/>
                  </a:moveTo>
                  <a:cubicBezTo>
                    <a:pt x="12" y="13"/>
                    <a:pt x="0" y="8"/>
                    <a:pt x="4" y="6"/>
                  </a:cubicBezTo>
                  <a:cubicBezTo>
                    <a:pt x="8" y="4"/>
                    <a:pt x="8" y="1"/>
                    <a:pt x="12" y="0"/>
                  </a:cubicBezTo>
                  <a:cubicBezTo>
                    <a:pt x="15" y="0"/>
                    <a:pt x="15" y="0"/>
                    <a:pt x="20" y="0"/>
                  </a:cubicBezTo>
                  <a:cubicBezTo>
                    <a:pt x="25" y="0"/>
                    <a:pt x="28" y="0"/>
                    <a:pt x="26" y="4"/>
                  </a:cubicBezTo>
                  <a:cubicBezTo>
                    <a:pt x="23" y="8"/>
                    <a:pt x="19" y="11"/>
                    <a:pt x="17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4" name="Freeform 580"/>
            <p:cNvSpPr>
              <a:spLocks/>
            </p:cNvSpPr>
            <p:nvPr/>
          </p:nvSpPr>
          <p:spPr bwMode="auto">
            <a:xfrm>
              <a:off x="1764323" y="1844675"/>
              <a:ext cx="19050" cy="15875"/>
            </a:xfrm>
            <a:custGeom>
              <a:avLst/>
              <a:gdLst>
                <a:gd name="T0" fmla="*/ 2147483647 w 14"/>
                <a:gd name="T1" fmla="*/ 2147483647 h 8"/>
                <a:gd name="T2" fmla="*/ 2147483647 w 14"/>
                <a:gd name="T3" fmla="*/ 2147483647 h 8"/>
                <a:gd name="T4" fmla="*/ 2147483647 w 14"/>
                <a:gd name="T5" fmla="*/ 2147483647 h 8"/>
                <a:gd name="T6" fmla="*/ 2147483647 w 14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8"/>
                <a:gd name="T14" fmla="*/ 14 w 1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8">
                  <a:moveTo>
                    <a:pt x="11" y="8"/>
                  </a:moveTo>
                  <a:cubicBezTo>
                    <a:pt x="7" y="8"/>
                    <a:pt x="0" y="7"/>
                    <a:pt x="2" y="4"/>
                  </a:cubicBezTo>
                  <a:cubicBezTo>
                    <a:pt x="4" y="1"/>
                    <a:pt x="6" y="0"/>
                    <a:pt x="9" y="1"/>
                  </a:cubicBezTo>
                  <a:cubicBezTo>
                    <a:pt x="11" y="2"/>
                    <a:pt x="14" y="8"/>
                    <a:pt x="1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5" name="Freeform 581"/>
            <p:cNvSpPr>
              <a:spLocks/>
            </p:cNvSpPr>
            <p:nvPr/>
          </p:nvSpPr>
          <p:spPr bwMode="auto">
            <a:xfrm>
              <a:off x="3503735" y="4689475"/>
              <a:ext cx="27842" cy="25400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3"/>
                <a:gd name="T14" fmla="*/ 21 w 21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3">
                  <a:moveTo>
                    <a:pt x="20" y="9"/>
                  </a:moveTo>
                  <a:cubicBezTo>
                    <a:pt x="21" y="4"/>
                    <a:pt x="18" y="0"/>
                    <a:pt x="12" y="1"/>
                  </a:cubicBezTo>
                  <a:cubicBezTo>
                    <a:pt x="7" y="1"/>
                    <a:pt x="0" y="5"/>
                    <a:pt x="3" y="8"/>
                  </a:cubicBezTo>
                  <a:cubicBezTo>
                    <a:pt x="7" y="11"/>
                    <a:pt x="19" y="13"/>
                    <a:pt x="2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6" name="Freeform 582"/>
            <p:cNvSpPr>
              <a:spLocks/>
            </p:cNvSpPr>
            <p:nvPr/>
          </p:nvSpPr>
          <p:spPr bwMode="auto">
            <a:xfrm>
              <a:off x="3531577" y="4654550"/>
              <a:ext cx="27843" cy="26988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2147483647 w 21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11" y="9"/>
                  </a:moveTo>
                  <a:cubicBezTo>
                    <a:pt x="8" y="9"/>
                    <a:pt x="1" y="13"/>
                    <a:pt x="1" y="10"/>
                  </a:cubicBezTo>
                  <a:cubicBezTo>
                    <a:pt x="0" y="8"/>
                    <a:pt x="10" y="4"/>
                    <a:pt x="13" y="2"/>
                  </a:cubicBezTo>
                  <a:cubicBezTo>
                    <a:pt x="16" y="0"/>
                    <a:pt x="21" y="1"/>
                    <a:pt x="19" y="3"/>
                  </a:cubicBezTo>
                  <a:cubicBezTo>
                    <a:pt x="16" y="4"/>
                    <a:pt x="19" y="5"/>
                    <a:pt x="19" y="5"/>
                  </a:cubicBezTo>
                  <a:cubicBezTo>
                    <a:pt x="20" y="6"/>
                    <a:pt x="14" y="9"/>
                    <a:pt x="1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7" name="Freeform 583"/>
            <p:cNvSpPr>
              <a:spLocks/>
            </p:cNvSpPr>
            <p:nvPr/>
          </p:nvSpPr>
          <p:spPr bwMode="auto">
            <a:xfrm>
              <a:off x="509954" y="3009901"/>
              <a:ext cx="17585" cy="61913"/>
            </a:xfrm>
            <a:custGeom>
              <a:avLst/>
              <a:gdLst>
                <a:gd name="T0" fmla="*/ 2147483647 w 13"/>
                <a:gd name="T1" fmla="*/ 2147483647 h 31"/>
                <a:gd name="T2" fmla="*/ 2147483647 w 13"/>
                <a:gd name="T3" fmla="*/ 2147483647 h 31"/>
                <a:gd name="T4" fmla="*/ 2147483647 w 13"/>
                <a:gd name="T5" fmla="*/ 2147483647 h 31"/>
                <a:gd name="T6" fmla="*/ 2147483647 w 13"/>
                <a:gd name="T7" fmla="*/ 2147483647 h 31"/>
                <a:gd name="T8" fmla="*/ 2147483647 w 13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31"/>
                <a:gd name="T17" fmla="*/ 13 w 13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31">
                  <a:moveTo>
                    <a:pt x="12" y="3"/>
                  </a:moveTo>
                  <a:cubicBezTo>
                    <a:pt x="13" y="7"/>
                    <a:pt x="13" y="16"/>
                    <a:pt x="11" y="19"/>
                  </a:cubicBezTo>
                  <a:cubicBezTo>
                    <a:pt x="9" y="23"/>
                    <a:pt x="13" y="31"/>
                    <a:pt x="7" y="27"/>
                  </a:cubicBezTo>
                  <a:cubicBezTo>
                    <a:pt x="2" y="23"/>
                    <a:pt x="0" y="18"/>
                    <a:pt x="2" y="13"/>
                  </a:cubicBezTo>
                  <a:cubicBezTo>
                    <a:pt x="3" y="8"/>
                    <a:pt x="12" y="0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" name="Freeform 584"/>
            <p:cNvSpPr>
              <a:spLocks/>
            </p:cNvSpPr>
            <p:nvPr/>
          </p:nvSpPr>
          <p:spPr bwMode="auto">
            <a:xfrm>
              <a:off x="502627" y="3070226"/>
              <a:ext cx="27842" cy="74613"/>
            </a:xfrm>
            <a:custGeom>
              <a:avLst/>
              <a:gdLst>
                <a:gd name="T0" fmla="*/ 2147483647 w 22"/>
                <a:gd name="T1" fmla="*/ 2147483647 h 37"/>
                <a:gd name="T2" fmla="*/ 2147483647 w 22"/>
                <a:gd name="T3" fmla="*/ 2147483647 h 37"/>
                <a:gd name="T4" fmla="*/ 2147483647 w 22"/>
                <a:gd name="T5" fmla="*/ 2147483647 h 37"/>
                <a:gd name="T6" fmla="*/ 0 w 22"/>
                <a:gd name="T7" fmla="*/ 2147483647 h 37"/>
                <a:gd name="T8" fmla="*/ 2147483647 w 22"/>
                <a:gd name="T9" fmla="*/ 2147483647 h 37"/>
                <a:gd name="T10" fmla="*/ 2147483647 w 22"/>
                <a:gd name="T11" fmla="*/ 2147483647 h 37"/>
                <a:gd name="T12" fmla="*/ 2147483647 w 22"/>
                <a:gd name="T13" fmla="*/ 2147483647 h 37"/>
                <a:gd name="T14" fmla="*/ 2147483647 w 22"/>
                <a:gd name="T15" fmla="*/ 2147483647 h 37"/>
                <a:gd name="T16" fmla="*/ 2147483647 w 22"/>
                <a:gd name="T17" fmla="*/ 2147483647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37"/>
                <a:gd name="T29" fmla="*/ 22 w 22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37">
                  <a:moveTo>
                    <a:pt x="19" y="6"/>
                  </a:moveTo>
                  <a:cubicBezTo>
                    <a:pt x="15" y="6"/>
                    <a:pt x="19" y="0"/>
                    <a:pt x="15" y="2"/>
                  </a:cubicBezTo>
                  <a:cubicBezTo>
                    <a:pt x="10" y="4"/>
                    <a:pt x="7" y="9"/>
                    <a:pt x="4" y="7"/>
                  </a:cubicBezTo>
                  <a:cubicBezTo>
                    <a:pt x="1" y="4"/>
                    <a:pt x="0" y="2"/>
                    <a:pt x="0" y="6"/>
                  </a:cubicBezTo>
                  <a:cubicBezTo>
                    <a:pt x="0" y="10"/>
                    <a:pt x="3" y="11"/>
                    <a:pt x="3" y="16"/>
                  </a:cubicBezTo>
                  <a:cubicBezTo>
                    <a:pt x="3" y="21"/>
                    <a:pt x="6" y="26"/>
                    <a:pt x="6" y="30"/>
                  </a:cubicBezTo>
                  <a:cubicBezTo>
                    <a:pt x="5" y="34"/>
                    <a:pt x="6" y="37"/>
                    <a:pt x="9" y="35"/>
                  </a:cubicBezTo>
                  <a:cubicBezTo>
                    <a:pt x="12" y="34"/>
                    <a:pt x="20" y="33"/>
                    <a:pt x="21" y="26"/>
                  </a:cubicBezTo>
                  <a:cubicBezTo>
                    <a:pt x="21" y="19"/>
                    <a:pt x="22" y="6"/>
                    <a:pt x="19" y="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" name="Freeform 585"/>
            <p:cNvSpPr>
              <a:spLocks/>
            </p:cNvSpPr>
            <p:nvPr/>
          </p:nvSpPr>
          <p:spPr bwMode="auto">
            <a:xfrm>
              <a:off x="575897" y="3163889"/>
              <a:ext cx="60080" cy="41275"/>
            </a:xfrm>
            <a:custGeom>
              <a:avLst/>
              <a:gdLst>
                <a:gd name="T0" fmla="*/ 2147483647 w 44"/>
                <a:gd name="T1" fmla="*/ 0 h 20"/>
                <a:gd name="T2" fmla="*/ 2147483647 w 44"/>
                <a:gd name="T3" fmla="*/ 2147483647 h 20"/>
                <a:gd name="T4" fmla="*/ 2147483647 w 44"/>
                <a:gd name="T5" fmla="*/ 2147483647 h 20"/>
                <a:gd name="T6" fmla="*/ 2147483647 w 44"/>
                <a:gd name="T7" fmla="*/ 2147483647 h 20"/>
                <a:gd name="T8" fmla="*/ 2147483647 w 44"/>
                <a:gd name="T9" fmla="*/ 2147483647 h 20"/>
                <a:gd name="T10" fmla="*/ 2147483647 w 44"/>
                <a:gd name="T11" fmla="*/ 2147483647 h 20"/>
                <a:gd name="T12" fmla="*/ 2147483647 w 44"/>
                <a:gd name="T13" fmla="*/ 0 h 20"/>
                <a:gd name="T14" fmla="*/ 2147483647 w 44"/>
                <a:gd name="T15" fmla="*/ 2147483647 h 20"/>
                <a:gd name="T16" fmla="*/ 2147483647 w 44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20"/>
                <a:gd name="T29" fmla="*/ 44 w 44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20">
                  <a:moveTo>
                    <a:pt x="13" y="0"/>
                  </a:moveTo>
                  <a:cubicBezTo>
                    <a:pt x="8" y="0"/>
                    <a:pt x="0" y="0"/>
                    <a:pt x="3" y="4"/>
                  </a:cubicBezTo>
                  <a:cubicBezTo>
                    <a:pt x="5" y="9"/>
                    <a:pt x="7" y="10"/>
                    <a:pt x="14" y="11"/>
                  </a:cubicBezTo>
                  <a:cubicBezTo>
                    <a:pt x="21" y="12"/>
                    <a:pt x="29" y="20"/>
                    <a:pt x="33" y="20"/>
                  </a:cubicBezTo>
                  <a:cubicBezTo>
                    <a:pt x="38" y="20"/>
                    <a:pt x="40" y="19"/>
                    <a:pt x="39" y="17"/>
                  </a:cubicBezTo>
                  <a:cubicBezTo>
                    <a:pt x="37" y="14"/>
                    <a:pt x="33" y="11"/>
                    <a:pt x="35" y="9"/>
                  </a:cubicBezTo>
                  <a:cubicBezTo>
                    <a:pt x="37" y="7"/>
                    <a:pt x="44" y="0"/>
                    <a:pt x="40" y="0"/>
                  </a:cubicBezTo>
                  <a:cubicBezTo>
                    <a:pt x="37" y="0"/>
                    <a:pt x="27" y="2"/>
                    <a:pt x="24" y="2"/>
                  </a:cubicBezTo>
                  <a:cubicBezTo>
                    <a:pt x="21" y="2"/>
                    <a:pt x="17" y="0"/>
                    <a:pt x="13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0" name="Freeform 586"/>
            <p:cNvSpPr>
              <a:spLocks/>
            </p:cNvSpPr>
            <p:nvPr/>
          </p:nvSpPr>
          <p:spPr bwMode="auto">
            <a:xfrm>
              <a:off x="920262" y="3233739"/>
              <a:ext cx="46892" cy="33337"/>
            </a:xfrm>
            <a:custGeom>
              <a:avLst/>
              <a:gdLst>
                <a:gd name="T0" fmla="*/ 2147483647 w 34"/>
                <a:gd name="T1" fmla="*/ 2147483647 h 17"/>
                <a:gd name="T2" fmla="*/ 2147483647 w 34"/>
                <a:gd name="T3" fmla="*/ 2147483647 h 17"/>
                <a:gd name="T4" fmla="*/ 2147483647 w 34"/>
                <a:gd name="T5" fmla="*/ 2147483647 h 17"/>
                <a:gd name="T6" fmla="*/ 2147483647 w 34"/>
                <a:gd name="T7" fmla="*/ 2147483647 h 17"/>
                <a:gd name="T8" fmla="*/ 2147483647 w 34"/>
                <a:gd name="T9" fmla="*/ 2147483647 h 17"/>
                <a:gd name="T10" fmla="*/ 2147483647 w 34"/>
                <a:gd name="T11" fmla="*/ 2147483647 h 17"/>
                <a:gd name="T12" fmla="*/ 2147483647 w 34"/>
                <a:gd name="T13" fmla="*/ 214748364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"/>
                <a:gd name="T23" fmla="*/ 34 w 34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">
                  <a:moveTo>
                    <a:pt x="31" y="2"/>
                  </a:moveTo>
                  <a:cubicBezTo>
                    <a:pt x="34" y="0"/>
                    <a:pt x="21" y="8"/>
                    <a:pt x="23" y="9"/>
                  </a:cubicBezTo>
                  <a:cubicBezTo>
                    <a:pt x="26" y="10"/>
                    <a:pt x="29" y="12"/>
                    <a:pt x="24" y="12"/>
                  </a:cubicBezTo>
                  <a:cubicBezTo>
                    <a:pt x="19" y="12"/>
                    <a:pt x="13" y="17"/>
                    <a:pt x="10" y="17"/>
                  </a:cubicBezTo>
                  <a:cubicBezTo>
                    <a:pt x="7" y="17"/>
                    <a:pt x="0" y="13"/>
                    <a:pt x="3" y="11"/>
                  </a:cubicBezTo>
                  <a:cubicBezTo>
                    <a:pt x="7" y="10"/>
                    <a:pt x="11" y="8"/>
                    <a:pt x="16" y="7"/>
                  </a:cubicBezTo>
                  <a:cubicBezTo>
                    <a:pt x="20" y="7"/>
                    <a:pt x="27" y="4"/>
                    <a:pt x="3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" name="Freeform 587"/>
            <p:cNvSpPr>
              <a:spLocks/>
            </p:cNvSpPr>
            <p:nvPr/>
          </p:nvSpPr>
          <p:spPr bwMode="auto">
            <a:xfrm>
              <a:off x="763466" y="3240089"/>
              <a:ext cx="57150" cy="20637"/>
            </a:xfrm>
            <a:custGeom>
              <a:avLst/>
              <a:gdLst>
                <a:gd name="T0" fmla="*/ 2147483647 w 42"/>
                <a:gd name="T1" fmla="*/ 2147483647 h 11"/>
                <a:gd name="T2" fmla="*/ 2147483647 w 42"/>
                <a:gd name="T3" fmla="*/ 2147483647 h 11"/>
                <a:gd name="T4" fmla="*/ 2147483647 w 42"/>
                <a:gd name="T5" fmla="*/ 2147483647 h 11"/>
                <a:gd name="T6" fmla="*/ 2147483647 w 42"/>
                <a:gd name="T7" fmla="*/ 2147483647 h 11"/>
                <a:gd name="T8" fmla="*/ 2147483647 w 42"/>
                <a:gd name="T9" fmla="*/ 2147483647 h 11"/>
                <a:gd name="T10" fmla="*/ 2147483647 w 42"/>
                <a:gd name="T11" fmla="*/ 2147483647 h 11"/>
                <a:gd name="T12" fmla="*/ 2147483647 w 42"/>
                <a:gd name="T13" fmla="*/ 2147483647 h 11"/>
                <a:gd name="T14" fmla="*/ 2147483647 w 42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11"/>
                <a:gd name="T26" fmla="*/ 42 w 42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11">
                  <a:moveTo>
                    <a:pt x="21" y="10"/>
                  </a:moveTo>
                  <a:cubicBezTo>
                    <a:pt x="18" y="11"/>
                    <a:pt x="13" y="9"/>
                    <a:pt x="8" y="6"/>
                  </a:cubicBezTo>
                  <a:cubicBezTo>
                    <a:pt x="4" y="3"/>
                    <a:pt x="0" y="0"/>
                    <a:pt x="4" y="1"/>
                  </a:cubicBezTo>
                  <a:cubicBezTo>
                    <a:pt x="8" y="1"/>
                    <a:pt x="10" y="2"/>
                    <a:pt x="16" y="2"/>
                  </a:cubicBezTo>
                  <a:cubicBezTo>
                    <a:pt x="22" y="2"/>
                    <a:pt x="28" y="5"/>
                    <a:pt x="33" y="5"/>
                  </a:cubicBezTo>
                  <a:cubicBezTo>
                    <a:pt x="37" y="5"/>
                    <a:pt x="42" y="3"/>
                    <a:pt x="40" y="4"/>
                  </a:cubicBezTo>
                  <a:cubicBezTo>
                    <a:pt x="39" y="5"/>
                    <a:pt x="35" y="9"/>
                    <a:pt x="31" y="9"/>
                  </a:cubicBezTo>
                  <a:cubicBezTo>
                    <a:pt x="27" y="9"/>
                    <a:pt x="25" y="10"/>
                    <a:pt x="2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2" name="Freeform 588"/>
            <p:cNvSpPr>
              <a:spLocks/>
            </p:cNvSpPr>
            <p:nvPr/>
          </p:nvSpPr>
          <p:spPr bwMode="auto">
            <a:xfrm>
              <a:off x="740020" y="2463800"/>
              <a:ext cx="30773" cy="39688"/>
            </a:xfrm>
            <a:custGeom>
              <a:avLst/>
              <a:gdLst>
                <a:gd name="T0" fmla="*/ 2147483647 w 22"/>
                <a:gd name="T1" fmla="*/ 2147483647 h 19"/>
                <a:gd name="T2" fmla="*/ 2147483647 w 22"/>
                <a:gd name="T3" fmla="*/ 2147483647 h 19"/>
                <a:gd name="T4" fmla="*/ 2147483647 w 22"/>
                <a:gd name="T5" fmla="*/ 2147483647 h 19"/>
                <a:gd name="T6" fmla="*/ 2147483647 w 22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9"/>
                <a:gd name="T14" fmla="*/ 22 w 22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9">
                  <a:moveTo>
                    <a:pt x="3" y="11"/>
                  </a:moveTo>
                  <a:cubicBezTo>
                    <a:pt x="2" y="2"/>
                    <a:pt x="0" y="4"/>
                    <a:pt x="7" y="2"/>
                  </a:cubicBezTo>
                  <a:cubicBezTo>
                    <a:pt x="13" y="0"/>
                    <a:pt x="22" y="0"/>
                    <a:pt x="18" y="2"/>
                  </a:cubicBezTo>
                  <a:cubicBezTo>
                    <a:pt x="13" y="5"/>
                    <a:pt x="4" y="19"/>
                    <a:pt x="3" y="1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3" name="Freeform 589"/>
            <p:cNvSpPr>
              <a:spLocks/>
            </p:cNvSpPr>
            <p:nvPr/>
          </p:nvSpPr>
          <p:spPr bwMode="auto">
            <a:xfrm>
              <a:off x="738554" y="2447926"/>
              <a:ext cx="21981" cy="15875"/>
            </a:xfrm>
            <a:custGeom>
              <a:avLst/>
              <a:gdLst>
                <a:gd name="T0" fmla="*/ 2147483647 w 17"/>
                <a:gd name="T1" fmla="*/ 2147483647 h 8"/>
                <a:gd name="T2" fmla="*/ 2147483647 w 17"/>
                <a:gd name="T3" fmla="*/ 2147483647 h 8"/>
                <a:gd name="T4" fmla="*/ 2147483647 w 17"/>
                <a:gd name="T5" fmla="*/ 2147483647 h 8"/>
                <a:gd name="T6" fmla="*/ 2147483647 w 17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8"/>
                <a:gd name="T14" fmla="*/ 17 w 1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8">
                  <a:moveTo>
                    <a:pt x="10" y="6"/>
                  </a:moveTo>
                  <a:cubicBezTo>
                    <a:pt x="7" y="5"/>
                    <a:pt x="0" y="4"/>
                    <a:pt x="4" y="3"/>
                  </a:cubicBezTo>
                  <a:cubicBezTo>
                    <a:pt x="8" y="2"/>
                    <a:pt x="13" y="0"/>
                    <a:pt x="14" y="2"/>
                  </a:cubicBezTo>
                  <a:cubicBezTo>
                    <a:pt x="15" y="4"/>
                    <a:pt x="17" y="8"/>
                    <a:pt x="10" y="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4" name="Freeform 590"/>
            <p:cNvSpPr>
              <a:spLocks/>
            </p:cNvSpPr>
            <p:nvPr/>
          </p:nvSpPr>
          <p:spPr bwMode="auto">
            <a:xfrm>
              <a:off x="677008" y="2487613"/>
              <a:ext cx="13189" cy="50800"/>
            </a:xfrm>
            <a:custGeom>
              <a:avLst/>
              <a:gdLst>
                <a:gd name="T0" fmla="*/ 2147483647 w 11"/>
                <a:gd name="T1" fmla="*/ 2147483647 h 25"/>
                <a:gd name="T2" fmla="*/ 2147483647 w 11"/>
                <a:gd name="T3" fmla="*/ 2147483647 h 25"/>
                <a:gd name="T4" fmla="*/ 2147483647 w 11"/>
                <a:gd name="T5" fmla="*/ 2147483647 h 25"/>
                <a:gd name="T6" fmla="*/ 2147483647 w 11"/>
                <a:gd name="T7" fmla="*/ 2147483647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25"/>
                <a:gd name="T14" fmla="*/ 11 w 1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25">
                  <a:moveTo>
                    <a:pt x="10" y="3"/>
                  </a:moveTo>
                  <a:cubicBezTo>
                    <a:pt x="10" y="0"/>
                    <a:pt x="1" y="10"/>
                    <a:pt x="1" y="14"/>
                  </a:cubicBezTo>
                  <a:cubicBezTo>
                    <a:pt x="1" y="19"/>
                    <a:pt x="0" y="25"/>
                    <a:pt x="2" y="22"/>
                  </a:cubicBezTo>
                  <a:cubicBezTo>
                    <a:pt x="5" y="18"/>
                    <a:pt x="11" y="8"/>
                    <a:pt x="10" y="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5" name="Freeform 591"/>
            <p:cNvSpPr>
              <a:spLocks/>
            </p:cNvSpPr>
            <p:nvPr/>
          </p:nvSpPr>
          <p:spPr bwMode="auto">
            <a:xfrm>
              <a:off x="698989" y="2397125"/>
              <a:ext cx="16119" cy="19050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8" y="7"/>
                  </a:moveTo>
                  <a:cubicBezTo>
                    <a:pt x="5" y="9"/>
                    <a:pt x="0" y="5"/>
                    <a:pt x="2" y="4"/>
                  </a:cubicBezTo>
                  <a:cubicBezTo>
                    <a:pt x="5" y="2"/>
                    <a:pt x="9" y="0"/>
                    <a:pt x="9" y="2"/>
                  </a:cubicBezTo>
                  <a:cubicBezTo>
                    <a:pt x="10" y="4"/>
                    <a:pt x="10" y="5"/>
                    <a:pt x="8" y="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6" name="Freeform 592"/>
            <p:cNvSpPr>
              <a:spLocks/>
            </p:cNvSpPr>
            <p:nvPr/>
          </p:nvSpPr>
          <p:spPr bwMode="auto">
            <a:xfrm>
              <a:off x="553915" y="2562225"/>
              <a:ext cx="24912" cy="50800"/>
            </a:xfrm>
            <a:custGeom>
              <a:avLst/>
              <a:gdLst>
                <a:gd name="T0" fmla="*/ 2147483647 w 18"/>
                <a:gd name="T1" fmla="*/ 2147483647 h 25"/>
                <a:gd name="T2" fmla="*/ 2147483647 w 18"/>
                <a:gd name="T3" fmla="*/ 2147483647 h 25"/>
                <a:gd name="T4" fmla="*/ 2147483647 w 18"/>
                <a:gd name="T5" fmla="*/ 2147483647 h 25"/>
                <a:gd name="T6" fmla="*/ 2147483647 w 18"/>
                <a:gd name="T7" fmla="*/ 2147483647 h 25"/>
                <a:gd name="T8" fmla="*/ 2147483647 w 18"/>
                <a:gd name="T9" fmla="*/ 2147483647 h 25"/>
                <a:gd name="T10" fmla="*/ 2147483647 w 18"/>
                <a:gd name="T11" fmla="*/ 2147483647 h 25"/>
                <a:gd name="T12" fmla="*/ 2147483647 w 18"/>
                <a:gd name="T13" fmla="*/ 2147483647 h 25"/>
                <a:gd name="T14" fmla="*/ 2147483647 w 18"/>
                <a:gd name="T15" fmla="*/ 2147483647 h 25"/>
                <a:gd name="T16" fmla="*/ 2147483647 w 18"/>
                <a:gd name="T17" fmla="*/ 2147483647 h 25"/>
                <a:gd name="T18" fmla="*/ 2147483647 w 18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5"/>
                <a:gd name="T32" fmla="*/ 18 w 18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5">
                  <a:moveTo>
                    <a:pt x="16" y="3"/>
                  </a:moveTo>
                  <a:cubicBezTo>
                    <a:pt x="17" y="0"/>
                    <a:pt x="18" y="9"/>
                    <a:pt x="18" y="11"/>
                  </a:cubicBezTo>
                  <a:cubicBezTo>
                    <a:pt x="18" y="14"/>
                    <a:pt x="15" y="16"/>
                    <a:pt x="15" y="18"/>
                  </a:cubicBezTo>
                  <a:cubicBezTo>
                    <a:pt x="15" y="21"/>
                    <a:pt x="16" y="25"/>
                    <a:pt x="14" y="23"/>
                  </a:cubicBezTo>
                  <a:cubicBezTo>
                    <a:pt x="12" y="22"/>
                    <a:pt x="11" y="21"/>
                    <a:pt x="8" y="18"/>
                  </a:cubicBezTo>
                  <a:cubicBezTo>
                    <a:pt x="5" y="16"/>
                    <a:pt x="4" y="13"/>
                    <a:pt x="2" y="11"/>
                  </a:cubicBezTo>
                  <a:cubicBezTo>
                    <a:pt x="1" y="9"/>
                    <a:pt x="0" y="6"/>
                    <a:pt x="1" y="7"/>
                  </a:cubicBezTo>
                  <a:cubicBezTo>
                    <a:pt x="3" y="7"/>
                    <a:pt x="5" y="5"/>
                    <a:pt x="6" y="4"/>
                  </a:cubicBezTo>
                  <a:cubicBezTo>
                    <a:pt x="8" y="2"/>
                    <a:pt x="10" y="6"/>
                    <a:pt x="12" y="8"/>
                  </a:cubicBezTo>
                  <a:cubicBezTo>
                    <a:pt x="14" y="11"/>
                    <a:pt x="16" y="6"/>
                    <a:pt x="16" y="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7" name="Freeform 593"/>
            <p:cNvSpPr>
              <a:spLocks/>
            </p:cNvSpPr>
            <p:nvPr/>
          </p:nvSpPr>
          <p:spPr bwMode="auto">
            <a:xfrm>
              <a:off x="530469" y="2581275"/>
              <a:ext cx="23446" cy="31750"/>
            </a:xfrm>
            <a:custGeom>
              <a:avLst/>
              <a:gdLst>
                <a:gd name="T0" fmla="*/ 2147483647 w 16"/>
                <a:gd name="T1" fmla="*/ 2147483647 h 16"/>
                <a:gd name="T2" fmla="*/ 2147483647 w 16"/>
                <a:gd name="T3" fmla="*/ 2147483647 h 16"/>
                <a:gd name="T4" fmla="*/ 2147483647 w 16"/>
                <a:gd name="T5" fmla="*/ 2147483647 h 16"/>
                <a:gd name="T6" fmla="*/ 2147483647 w 16"/>
                <a:gd name="T7" fmla="*/ 2147483647 h 16"/>
                <a:gd name="T8" fmla="*/ 2147483647 w 16"/>
                <a:gd name="T9" fmla="*/ 2147483647 h 16"/>
                <a:gd name="T10" fmla="*/ 2147483647 w 16"/>
                <a:gd name="T11" fmla="*/ 2147483647 h 16"/>
                <a:gd name="T12" fmla="*/ 2147483647 w 16"/>
                <a:gd name="T13" fmla="*/ 2147483647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6"/>
                <a:gd name="T23" fmla="*/ 16 w 16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6">
                  <a:moveTo>
                    <a:pt x="14" y="14"/>
                  </a:moveTo>
                  <a:cubicBezTo>
                    <a:pt x="12" y="16"/>
                    <a:pt x="10" y="11"/>
                    <a:pt x="8" y="13"/>
                  </a:cubicBezTo>
                  <a:cubicBezTo>
                    <a:pt x="7" y="14"/>
                    <a:pt x="8" y="12"/>
                    <a:pt x="5" y="11"/>
                  </a:cubicBezTo>
                  <a:cubicBezTo>
                    <a:pt x="3" y="9"/>
                    <a:pt x="0" y="8"/>
                    <a:pt x="1" y="5"/>
                  </a:cubicBezTo>
                  <a:cubicBezTo>
                    <a:pt x="2" y="3"/>
                    <a:pt x="4" y="0"/>
                    <a:pt x="6" y="2"/>
                  </a:cubicBezTo>
                  <a:cubicBezTo>
                    <a:pt x="8" y="3"/>
                    <a:pt x="11" y="2"/>
                    <a:pt x="12" y="4"/>
                  </a:cubicBezTo>
                  <a:cubicBezTo>
                    <a:pt x="13" y="6"/>
                    <a:pt x="16" y="12"/>
                    <a:pt x="14" y="1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8" name="Freeform 594"/>
            <p:cNvSpPr>
              <a:spLocks/>
            </p:cNvSpPr>
            <p:nvPr/>
          </p:nvSpPr>
          <p:spPr bwMode="auto">
            <a:xfrm>
              <a:off x="395654" y="3106739"/>
              <a:ext cx="24912" cy="22225"/>
            </a:xfrm>
            <a:custGeom>
              <a:avLst/>
              <a:gdLst>
                <a:gd name="T0" fmla="*/ 2147483647 w 17"/>
                <a:gd name="T1" fmla="*/ 2147483647 h 12"/>
                <a:gd name="T2" fmla="*/ 2147483647 w 17"/>
                <a:gd name="T3" fmla="*/ 2147483647 h 12"/>
                <a:gd name="T4" fmla="*/ 2147483647 w 17"/>
                <a:gd name="T5" fmla="*/ 2147483647 h 12"/>
                <a:gd name="T6" fmla="*/ 2147483647 w 17"/>
                <a:gd name="T7" fmla="*/ 2147483647 h 12"/>
                <a:gd name="T8" fmla="*/ 2147483647 w 17"/>
                <a:gd name="T9" fmla="*/ 2147483647 h 12"/>
                <a:gd name="T10" fmla="*/ 2147483647 w 17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2"/>
                <a:gd name="T20" fmla="*/ 17 w 17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2">
                  <a:moveTo>
                    <a:pt x="15" y="7"/>
                  </a:moveTo>
                  <a:cubicBezTo>
                    <a:pt x="17" y="6"/>
                    <a:pt x="13" y="12"/>
                    <a:pt x="12" y="11"/>
                  </a:cubicBezTo>
                  <a:cubicBezTo>
                    <a:pt x="10" y="9"/>
                    <a:pt x="11" y="9"/>
                    <a:pt x="8" y="9"/>
                  </a:cubicBezTo>
                  <a:cubicBezTo>
                    <a:pt x="5" y="9"/>
                    <a:pt x="0" y="10"/>
                    <a:pt x="4" y="8"/>
                  </a:cubicBezTo>
                  <a:cubicBezTo>
                    <a:pt x="7" y="6"/>
                    <a:pt x="13" y="0"/>
                    <a:pt x="13" y="2"/>
                  </a:cubicBezTo>
                  <a:cubicBezTo>
                    <a:pt x="13" y="4"/>
                    <a:pt x="11" y="7"/>
                    <a:pt x="15" y="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9" name="Freeform 595"/>
            <p:cNvSpPr>
              <a:spLocks/>
            </p:cNvSpPr>
            <p:nvPr/>
          </p:nvSpPr>
          <p:spPr bwMode="auto">
            <a:xfrm>
              <a:off x="227135" y="2471738"/>
              <a:ext cx="19050" cy="31750"/>
            </a:xfrm>
            <a:custGeom>
              <a:avLst/>
              <a:gdLst>
                <a:gd name="T0" fmla="*/ 2147483647 w 14"/>
                <a:gd name="T1" fmla="*/ 2147483647 h 16"/>
                <a:gd name="T2" fmla="*/ 2147483647 w 14"/>
                <a:gd name="T3" fmla="*/ 2147483647 h 16"/>
                <a:gd name="T4" fmla="*/ 2147483647 w 14"/>
                <a:gd name="T5" fmla="*/ 2147483647 h 16"/>
                <a:gd name="T6" fmla="*/ 2147483647 w 14"/>
                <a:gd name="T7" fmla="*/ 2147483647 h 16"/>
                <a:gd name="T8" fmla="*/ 2147483647 w 14"/>
                <a:gd name="T9" fmla="*/ 2147483647 h 16"/>
                <a:gd name="T10" fmla="*/ 2147483647 w 14"/>
                <a:gd name="T11" fmla="*/ 2147483647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6"/>
                <a:gd name="T20" fmla="*/ 14 w 1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6">
                  <a:moveTo>
                    <a:pt x="12" y="2"/>
                  </a:moveTo>
                  <a:cubicBezTo>
                    <a:pt x="14" y="5"/>
                    <a:pt x="11" y="9"/>
                    <a:pt x="10" y="10"/>
                  </a:cubicBezTo>
                  <a:cubicBezTo>
                    <a:pt x="8" y="11"/>
                    <a:pt x="9" y="12"/>
                    <a:pt x="7" y="13"/>
                  </a:cubicBezTo>
                  <a:cubicBezTo>
                    <a:pt x="5" y="14"/>
                    <a:pt x="4" y="16"/>
                    <a:pt x="3" y="14"/>
                  </a:cubicBezTo>
                  <a:cubicBezTo>
                    <a:pt x="2" y="12"/>
                    <a:pt x="0" y="11"/>
                    <a:pt x="2" y="9"/>
                  </a:cubicBezTo>
                  <a:cubicBezTo>
                    <a:pt x="3" y="8"/>
                    <a:pt x="10" y="0"/>
                    <a:pt x="12" y="2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0" name="Freeform 596"/>
            <p:cNvSpPr>
              <a:spLocks/>
            </p:cNvSpPr>
            <p:nvPr/>
          </p:nvSpPr>
          <p:spPr bwMode="auto">
            <a:xfrm>
              <a:off x="231531" y="2508250"/>
              <a:ext cx="16120" cy="19050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2147483647 h 9"/>
                <a:gd name="T4" fmla="*/ 2147483647 w 11"/>
                <a:gd name="T5" fmla="*/ 2147483647 h 9"/>
                <a:gd name="T6" fmla="*/ 2147483647 w 11"/>
                <a:gd name="T7" fmla="*/ 2147483647 h 9"/>
                <a:gd name="T8" fmla="*/ 2147483647 w 11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9"/>
                <a:gd name="T17" fmla="*/ 11 w 11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9">
                  <a:moveTo>
                    <a:pt x="9" y="1"/>
                  </a:moveTo>
                  <a:cubicBezTo>
                    <a:pt x="8" y="1"/>
                    <a:pt x="8" y="0"/>
                    <a:pt x="6" y="1"/>
                  </a:cubicBezTo>
                  <a:cubicBezTo>
                    <a:pt x="4" y="3"/>
                    <a:pt x="0" y="3"/>
                    <a:pt x="3" y="5"/>
                  </a:cubicBezTo>
                  <a:cubicBezTo>
                    <a:pt x="5" y="7"/>
                    <a:pt x="6" y="9"/>
                    <a:pt x="8" y="7"/>
                  </a:cubicBezTo>
                  <a:cubicBezTo>
                    <a:pt x="11" y="5"/>
                    <a:pt x="10" y="1"/>
                    <a:pt x="9" y="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1" name="Freeform 597"/>
            <p:cNvSpPr>
              <a:spLocks/>
            </p:cNvSpPr>
            <p:nvPr/>
          </p:nvSpPr>
          <p:spPr bwMode="auto">
            <a:xfrm>
              <a:off x="247650" y="2524126"/>
              <a:ext cx="5862" cy="4763"/>
            </a:xfrm>
            <a:custGeom>
              <a:avLst/>
              <a:gdLst>
                <a:gd name="T0" fmla="*/ 2147483647 w 5"/>
                <a:gd name="T1" fmla="*/ 0 h 3"/>
                <a:gd name="T2" fmla="*/ 2147483647 w 5"/>
                <a:gd name="T3" fmla="*/ 2147483647 h 3"/>
                <a:gd name="T4" fmla="*/ 2147483647 w 5"/>
                <a:gd name="T5" fmla="*/ 0 h 3"/>
                <a:gd name="T6" fmla="*/ 0 60000 65536"/>
                <a:gd name="T7" fmla="*/ 0 60000 65536"/>
                <a:gd name="T8" fmla="*/ 0 60000 65536"/>
                <a:gd name="T9" fmla="*/ 0 w 5"/>
                <a:gd name="T10" fmla="*/ 0 h 3"/>
                <a:gd name="T11" fmla="*/ 5 w 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3">
                  <a:moveTo>
                    <a:pt x="4" y="0"/>
                  </a:moveTo>
                  <a:cubicBezTo>
                    <a:pt x="2" y="1"/>
                    <a:pt x="0" y="2"/>
                    <a:pt x="2" y="2"/>
                  </a:cubicBezTo>
                  <a:cubicBezTo>
                    <a:pt x="3" y="3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2" name="Freeform 598"/>
            <p:cNvSpPr>
              <a:spLocks/>
            </p:cNvSpPr>
            <p:nvPr/>
          </p:nvSpPr>
          <p:spPr bwMode="auto">
            <a:xfrm>
              <a:off x="244720" y="2538413"/>
              <a:ext cx="7326" cy="12700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4" y="1"/>
                  </a:moveTo>
                  <a:cubicBezTo>
                    <a:pt x="3" y="2"/>
                    <a:pt x="0" y="6"/>
                    <a:pt x="2" y="5"/>
                  </a:cubicBezTo>
                  <a:cubicBezTo>
                    <a:pt x="3" y="4"/>
                    <a:pt x="5" y="0"/>
                    <a:pt x="4" y="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3" name="Freeform 599"/>
            <p:cNvSpPr>
              <a:spLocks/>
            </p:cNvSpPr>
            <p:nvPr/>
          </p:nvSpPr>
          <p:spPr bwMode="auto">
            <a:xfrm>
              <a:off x="247650" y="2551113"/>
              <a:ext cx="5862" cy="6350"/>
            </a:xfrm>
            <a:custGeom>
              <a:avLst/>
              <a:gdLst>
                <a:gd name="T0" fmla="*/ 2147483647 w 5"/>
                <a:gd name="T1" fmla="*/ 0 h 3"/>
                <a:gd name="T2" fmla="*/ 2147483647 w 5"/>
                <a:gd name="T3" fmla="*/ 2147483647 h 3"/>
                <a:gd name="T4" fmla="*/ 2147483647 w 5"/>
                <a:gd name="T5" fmla="*/ 0 h 3"/>
                <a:gd name="T6" fmla="*/ 0 60000 65536"/>
                <a:gd name="T7" fmla="*/ 0 60000 65536"/>
                <a:gd name="T8" fmla="*/ 0 60000 65536"/>
                <a:gd name="T9" fmla="*/ 0 w 5"/>
                <a:gd name="T10" fmla="*/ 0 h 3"/>
                <a:gd name="T11" fmla="*/ 5 w 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3">
                  <a:moveTo>
                    <a:pt x="3" y="0"/>
                  </a:moveTo>
                  <a:cubicBezTo>
                    <a:pt x="1" y="0"/>
                    <a:pt x="0" y="3"/>
                    <a:pt x="2" y="3"/>
                  </a:cubicBezTo>
                  <a:cubicBezTo>
                    <a:pt x="4" y="3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4" name="Freeform 600"/>
            <p:cNvSpPr>
              <a:spLocks/>
            </p:cNvSpPr>
            <p:nvPr/>
          </p:nvSpPr>
          <p:spPr bwMode="auto">
            <a:xfrm>
              <a:off x="272561" y="2625725"/>
              <a:ext cx="5862" cy="14288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3"/>
                <a:gd name="T10" fmla="*/ 0 h 6"/>
                <a:gd name="T11" fmla="*/ 3 w 3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6">
                  <a:moveTo>
                    <a:pt x="2" y="1"/>
                  </a:moveTo>
                  <a:cubicBezTo>
                    <a:pt x="0" y="4"/>
                    <a:pt x="0" y="5"/>
                    <a:pt x="1" y="6"/>
                  </a:cubicBezTo>
                  <a:cubicBezTo>
                    <a:pt x="2" y="6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5" name="Freeform 601"/>
            <p:cNvSpPr>
              <a:spLocks/>
            </p:cNvSpPr>
            <p:nvPr/>
          </p:nvSpPr>
          <p:spPr bwMode="auto">
            <a:xfrm>
              <a:off x="326781" y="2392364"/>
              <a:ext cx="10257" cy="20637"/>
            </a:xfrm>
            <a:custGeom>
              <a:avLst/>
              <a:gdLst>
                <a:gd name="T0" fmla="*/ 2147483647 w 7"/>
                <a:gd name="T1" fmla="*/ 2147483647 h 10"/>
                <a:gd name="T2" fmla="*/ 2147483647 w 7"/>
                <a:gd name="T3" fmla="*/ 2147483647 h 10"/>
                <a:gd name="T4" fmla="*/ 2147483647 w 7"/>
                <a:gd name="T5" fmla="*/ 2147483647 h 10"/>
                <a:gd name="T6" fmla="*/ 2147483647 w 7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10"/>
                <a:gd name="T14" fmla="*/ 7 w 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10">
                  <a:moveTo>
                    <a:pt x="4" y="10"/>
                  </a:moveTo>
                  <a:cubicBezTo>
                    <a:pt x="2" y="9"/>
                    <a:pt x="0" y="8"/>
                    <a:pt x="3" y="5"/>
                  </a:cubicBezTo>
                  <a:cubicBezTo>
                    <a:pt x="5" y="2"/>
                    <a:pt x="7" y="0"/>
                    <a:pt x="7" y="3"/>
                  </a:cubicBezTo>
                  <a:cubicBezTo>
                    <a:pt x="7" y="5"/>
                    <a:pt x="5" y="10"/>
                    <a:pt x="4" y="1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6" name="Freeform 602"/>
            <p:cNvSpPr>
              <a:spLocks/>
            </p:cNvSpPr>
            <p:nvPr/>
          </p:nvSpPr>
          <p:spPr bwMode="auto">
            <a:xfrm>
              <a:off x="5726724" y="5702301"/>
              <a:ext cx="20515" cy="22225"/>
            </a:xfrm>
            <a:custGeom>
              <a:avLst/>
              <a:gdLst>
                <a:gd name="T0" fmla="*/ 2147483647 w 14"/>
                <a:gd name="T1" fmla="*/ 2147483647 h 11"/>
                <a:gd name="T2" fmla="*/ 2147483647 w 14"/>
                <a:gd name="T3" fmla="*/ 2147483647 h 11"/>
                <a:gd name="T4" fmla="*/ 2147483647 w 14"/>
                <a:gd name="T5" fmla="*/ 2147483647 h 11"/>
                <a:gd name="T6" fmla="*/ 0 w 14"/>
                <a:gd name="T7" fmla="*/ 2147483647 h 11"/>
                <a:gd name="T8" fmla="*/ 2147483647 w 14"/>
                <a:gd name="T9" fmla="*/ 2147483647 h 11"/>
                <a:gd name="T10" fmla="*/ 2147483647 w 14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1"/>
                <a:gd name="T20" fmla="*/ 14 w 14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1">
                  <a:moveTo>
                    <a:pt x="12" y="3"/>
                  </a:moveTo>
                  <a:cubicBezTo>
                    <a:pt x="11" y="3"/>
                    <a:pt x="10" y="6"/>
                    <a:pt x="8" y="4"/>
                  </a:cubicBezTo>
                  <a:cubicBezTo>
                    <a:pt x="6" y="2"/>
                    <a:pt x="4" y="0"/>
                    <a:pt x="3" y="1"/>
                  </a:cubicBezTo>
                  <a:cubicBezTo>
                    <a:pt x="1" y="2"/>
                    <a:pt x="1" y="3"/>
                    <a:pt x="0" y="6"/>
                  </a:cubicBezTo>
                  <a:cubicBezTo>
                    <a:pt x="0" y="8"/>
                    <a:pt x="0" y="11"/>
                    <a:pt x="4" y="11"/>
                  </a:cubicBezTo>
                  <a:cubicBezTo>
                    <a:pt x="8" y="11"/>
                    <a:pt x="14" y="5"/>
                    <a:pt x="1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7" name="Freeform 603"/>
            <p:cNvSpPr>
              <a:spLocks/>
            </p:cNvSpPr>
            <p:nvPr/>
          </p:nvSpPr>
          <p:spPr bwMode="auto">
            <a:xfrm>
              <a:off x="5710604" y="5715001"/>
              <a:ext cx="21980" cy="17463"/>
            </a:xfrm>
            <a:custGeom>
              <a:avLst/>
              <a:gdLst>
                <a:gd name="T0" fmla="*/ 2147483647 w 16"/>
                <a:gd name="T1" fmla="*/ 2147483647 h 9"/>
                <a:gd name="T2" fmla="*/ 2147483647 w 16"/>
                <a:gd name="T3" fmla="*/ 2147483647 h 9"/>
                <a:gd name="T4" fmla="*/ 2147483647 w 16"/>
                <a:gd name="T5" fmla="*/ 2147483647 h 9"/>
                <a:gd name="T6" fmla="*/ 2147483647 w 16"/>
                <a:gd name="T7" fmla="*/ 2147483647 h 9"/>
                <a:gd name="T8" fmla="*/ 2147483647 w 1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9"/>
                <a:gd name="T17" fmla="*/ 16 w 16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9">
                  <a:moveTo>
                    <a:pt x="9" y="2"/>
                  </a:moveTo>
                  <a:cubicBezTo>
                    <a:pt x="9" y="0"/>
                    <a:pt x="7" y="3"/>
                    <a:pt x="5" y="4"/>
                  </a:cubicBezTo>
                  <a:cubicBezTo>
                    <a:pt x="4" y="6"/>
                    <a:pt x="0" y="9"/>
                    <a:pt x="4" y="9"/>
                  </a:cubicBezTo>
                  <a:cubicBezTo>
                    <a:pt x="7" y="8"/>
                    <a:pt x="16" y="7"/>
                    <a:pt x="13" y="6"/>
                  </a:cubicBezTo>
                  <a:cubicBezTo>
                    <a:pt x="10" y="4"/>
                    <a:pt x="9" y="3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8" name="Freeform 604"/>
            <p:cNvSpPr>
              <a:spLocks/>
            </p:cNvSpPr>
            <p:nvPr/>
          </p:nvSpPr>
          <p:spPr bwMode="auto">
            <a:xfrm>
              <a:off x="5687159" y="5702300"/>
              <a:ext cx="36634" cy="33338"/>
            </a:xfrm>
            <a:custGeom>
              <a:avLst/>
              <a:gdLst>
                <a:gd name="T0" fmla="*/ 2147483647 w 26"/>
                <a:gd name="T1" fmla="*/ 2147483647 h 17"/>
                <a:gd name="T2" fmla="*/ 2147483647 w 26"/>
                <a:gd name="T3" fmla="*/ 2147483647 h 17"/>
                <a:gd name="T4" fmla="*/ 2147483647 w 26"/>
                <a:gd name="T5" fmla="*/ 2147483647 h 17"/>
                <a:gd name="T6" fmla="*/ 2147483647 w 26"/>
                <a:gd name="T7" fmla="*/ 2147483647 h 17"/>
                <a:gd name="T8" fmla="*/ 2147483647 w 26"/>
                <a:gd name="T9" fmla="*/ 2147483647 h 17"/>
                <a:gd name="T10" fmla="*/ 2147483647 w 26"/>
                <a:gd name="T11" fmla="*/ 2147483647 h 17"/>
                <a:gd name="T12" fmla="*/ 2147483647 w 26"/>
                <a:gd name="T13" fmla="*/ 2147483647 h 17"/>
                <a:gd name="T14" fmla="*/ 2147483647 w 26"/>
                <a:gd name="T15" fmla="*/ 2147483647 h 17"/>
                <a:gd name="T16" fmla="*/ 2147483647 w 26"/>
                <a:gd name="T17" fmla="*/ 2147483647 h 17"/>
                <a:gd name="T18" fmla="*/ 2147483647 w 26"/>
                <a:gd name="T19" fmla="*/ 2147483647 h 17"/>
                <a:gd name="T20" fmla="*/ 2147483647 w 26"/>
                <a:gd name="T21" fmla="*/ 2147483647 h 17"/>
                <a:gd name="T22" fmla="*/ 2147483647 w 26"/>
                <a:gd name="T23" fmla="*/ 2147483647 h 17"/>
                <a:gd name="T24" fmla="*/ 2147483647 w 26"/>
                <a:gd name="T25" fmla="*/ 2147483647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7"/>
                <a:gd name="T41" fmla="*/ 26 w 2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7">
                  <a:moveTo>
                    <a:pt x="23" y="3"/>
                  </a:moveTo>
                  <a:cubicBezTo>
                    <a:pt x="20" y="5"/>
                    <a:pt x="18" y="5"/>
                    <a:pt x="16" y="4"/>
                  </a:cubicBezTo>
                  <a:cubicBezTo>
                    <a:pt x="14" y="2"/>
                    <a:pt x="17" y="0"/>
                    <a:pt x="15" y="1"/>
                  </a:cubicBezTo>
                  <a:cubicBezTo>
                    <a:pt x="13" y="2"/>
                    <a:pt x="11" y="2"/>
                    <a:pt x="10" y="2"/>
                  </a:cubicBezTo>
                  <a:cubicBezTo>
                    <a:pt x="8" y="2"/>
                    <a:pt x="7" y="3"/>
                    <a:pt x="10" y="4"/>
                  </a:cubicBezTo>
                  <a:cubicBezTo>
                    <a:pt x="13" y="5"/>
                    <a:pt x="15" y="6"/>
                    <a:pt x="12" y="7"/>
                  </a:cubicBezTo>
                  <a:cubicBezTo>
                    <a:pt x="10" y="7"/>
                    <a:pt x="7" y="6"/>
                    <a:pt x="8" y="8"/>
                  </a:cubicBezTo>
                  <a:cubicBezTo>
                    <a:pt x="9" y="9"/>
                    <a:pt x="12" y="10"/>
                    <a:pt x="9" y="12"/>
                  </a:cubicBezTo>
                  <a:cubicBezTo>
                    <a:pt x="5" y="13"/>
                    <a:pt x="5" y="14"/>
                    <a:pt x="4" y="12"/>
                  </a:cubicBezTo>
                  <a:cubicBezTo>
                    <a:pt x="2" y="10"/>
                    <a:pt x="0" y="11"/>
                    <a:pt x="3" y="13"/>
                  </a:cubicBezTo>
                  <a:cubicBezTo>
                    <a:pt x="5" y="16"/>
                    <a:pt x="4" y="17"/>
                    <a:pt x="8" y="16"/>
                  </a:cubicBezTo>
                  <a:cubicBezTo>
                    <a:pt x="12" y="16"/>
                    <a:pt x="15" y="15"/>
                    <a:pt x="17" y="13"/>
                  </a:cubicBezTo>
                  <a:cubicBezTo>
                    <a:pt x="20" y="10"/>
                    <a:pt x="26" y="1"/>
                    <a:pt x="2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9" name="Freeform 605"/>
            <p:cNvSpPr>
              <a:spLocks/>
            </p:cNvSpPr>
            <p:nvPr/>
          </p:nvSpPr>
          <p:spPr bwMode="auto">
            <a:xfrm>
              <a:off x="5462954" y="5746750"/>
              <a:ext cx="46892" cy="25400"/>
            </a:xfrm>
            <a:custGeom>
              <a:avLst/>
              <a:gdLst>
                <a:gd name="T0" fmla="*/ 2147483647 w 34"/>
                <a:gd name="T1" fmla="*/ 2147483647 h 12"/>
                <a:gd name="T2" fmla="*/ 2147483647 w 34"/>
                <a:gd name="T3" fmla="*/ 2147483647 h 12"/>
                <a:gd name="T4" fmla="*/ 2147483647 w 34"/>
                <a:gd name="T5" fmla="*/ 2147483647 h 12"/>
                <a:gd name="T6" fmla="*/ 2147483647 w 34"/>
                <a:gd name="T7" fmla="*/ 2147483647 h 12"/>
                <a:gd name="T8" fmla="*/ 2147483647 w 34"/>
                <a:gd name="T9" fmla="*/ 2147483647 h 12"/>
                <a:gd name="T10" fmla="*/ 2147483647 w 34"/>
                <a:gd name="T11" fmla="*/ 2147483647 h 12"/>
                <a:gd name="T12" fmla="*/ 2147483647 w 34"/>
                <a:gd name="T13" fmla="*/ 2147483647 h 12"/>
                <a:gd name="T14" fmla="*/ 2147483647 w 34"/>
                <a:gd name="T15" fmla="*/ 2147483647 h 12"/>
                <a:gd name="T16" fmla="*/ 2147483647 w 34"/>
                <a:gd name="T17" fmla="*/ 2147483647 h 12"/>
                <a:gd name="T18" fmla="*/ 2147483647 w 34"/>
                <a:gd name="T19" fmla="*/ 2147483647 h 12"/>
                <a:gd name="T20" fmla="*/ 2147483647 w 34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12"/>
                <a:gd name="T35" fmla="*/ 34 w 3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12">
                  <a:moveTo>
                    <a:pt x="27" y="4"/>
                  </a:moveTo>
                  <a:cubicBezTo>
                    <a:pt x="25" y="4"/>
                    <a:pt x="27" y="2"/>
                    <a:pt x="24" y="2"/>
                  </a:cubicBezTo>
                  <a:cubicBezTo>
                    <a:pt x="20" y="2"/>
                    <a:pt x="19" y="3"/>
                    <a:pt x="17" y="3"/>
                  </a:cubicBezTo>
                  <a:cubicBezTo>
                    <a:pt x="15" y="3"/>
                    <a:pt x="13" y="4"/>
                    <a:pt x="12" y="2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2"/>
                    <a:pt x="6" y="4"/>
                    <a:pt x="4" y="4"/>
                  </a:cubicBezTo>
                  <a:cubicBezTo>
                    <a:pt x="2" y="4"/>
                    <a:pt x="0" y="5"/>
                    <a:pt x="3" y="6"/>
                  </a:cubicBezTo>
                  <a:cubicBezTo>
                    <a:pt x="6" y="7"/>
                    <a:pt x="4" y="8"/>
                    <a:pt x="6" y="9"/>
                  </a:cubicBezTo>
                  <a:cubicBezTo>
                    <a:pt x="7" y="11"/>
                    <a:pt x="6" y="11"/>
                    <a:pt x="9" y="11"/>
                  </a:cubicBezTo>
                  <a:cubicBezTo>
                    <a:pt x="12" y="11"/>
                    <a:pt x="14" y="12"/>
                    <a:pt x="17" y="11"/>
                  </a:cubicBezTo>
                  <a:cubicBezTo>
                    <a:pt x="19" y="11"/>
                    <a:pt x="34" y="4"/>
                    <a:pt x="27" y="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0" name="Freeform 606"/>
            <p:cNvSpPr>
              <a:spLocks/>
            </p:cNvSpPr>
            <p:nvPr/>
          </p:nvSpPr>
          <p:spPr bwMode="auto">
            <a:xfrm>
              <a:off x="5458558" y="5773738"/>
              <a:ext cx="33703" cy="30162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4"/>
                <a:gd name="T32" fmla="*/ 24 w 2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4">
                  <a:moveTo>
                    <a:pt x="22" y="6"/>
                  </a:moveTo>
                  <a:cubicBezTo>
                    <a:pt x="18" y="4"/>
                    <a:pt x="20" y="4"/>
                    <a:pt x="16" y="3"/>
                  </a:cubicBezTo>
                  <a:cubicBezTo>
                    <a:pt x="12" y="3"/>
                    <a:pt x="12" y="3"/>
                    <a:pt x="8" y="1"/>
                  </a:cubicBezTo>
                  <a:cubicBezTo>
                    <a:pt x="5" y="0"/>
                    <a:pt x="0" y="1"/>
                    <a:pt x="3" y="2"/>
                  </a:cubicBezTo>
                  <a:cubicBezTo>
                    <a:pt x="6" y="3"/>
                    <a:pt x="8" y="6"/>
                    <a:pt x="8" y="7"/>
                  </a:cubicBezTo>
                  <a:cubicBezTo>
                    <a:pt x="7" y="9"/>
                    <a:pt x="5" y="14"/>
                    <a:pt x="7" y="13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2"/>
                    <a:pt x="12" y="14"/>
                    <a:pt x="14" y="13"/>
                  </a:cubicBezTo>
                  <a:cubicBezTo>
                    <a:pt x="16" y="12"/>
                    <a:pt x="16" y="12"/>
                    <a:pt x="19" y="12"/>
                  </a:cubicBezTo>
                  <a:cubicBezTo>
                    <a:pt x="21" y="12"/>
                    <a:pt x="24" y="8"/>
                    <a:pt x="22" y="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1" name="Freeform 607"/>
            <p:cNvSpPr>
              <a:spLocks/>
            </p:cNvSpPr>
            <p:nvPr/>
          </p:nvSpPr>
          <p:spPr bwMode="auto">
            <a:xfrm>
              <a:off x="5454162" y="5730875"/>
              <a:ext cx="32238" cy="20638"/>
            </a:xfrm>
            <a:custGeom>
              <a:avLst/>
              <a:gdLst>
                <a:gd name="T0" fmla="*/ 2147483647 w 24"/>
                <a:gd name="T1" fmla="*/ 0 h 10"/>
                <a:gd name="T2" fmla="*/ 2147483647 w 24"/>
                <a:gd name="T3" fmla="*/ 2147483647 h 10"/>
                <a:gd name="T4" fmla="*/ 2147483647 w 24"/>
                <a:gd name="T5" fmla="*/ 2147483647 h 10"/>
                <a:gd name="T6" fmla="*/ 2147483647 w 24"/>
                <a:gd name="T7" fmla="*/ 2147483647 h 10"/>
                <a:gd name="T8" fmla="*/ 2147483647 w 24"/>
                <a:gd name="T9" fmla="*/ 2147483647 h 10"/>
                <a:gd name="T10" fmla="*/ 2147483647 w 24"/>
                <a:gd name="T11" fmla="*/ 2147483647 h 10"/>
                <a:gd name="T12" fmla="*/ 2147483647 w 24"/>
                <a:gd name="T13" fmla="*/ 2147483647 h 10"/>
                <a:gd name="T14" fmla="*/ 2147483647 w 24"/>
                <a:gd name="T15" fmla="*/ 2147483647 h 10"/>
                <a:gd name="T16" fmla="*/ 2147483647 w 24"/>
                <a:gd name="T17" fmla="*/ 2147483647 h 10"/>
                <a:gd name="T18" fmla="*/ 2147483647 w 24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0"/>
                <a:gd name="T32" fmla="*/ 24 w 24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0">
                  <a:moveTo>
                    <a:pt x="18" y="0"/>
                  </a:moveTo>
                  <a:cubicBezTo>
                    <a:pt x="16" y="0"/>
                    <a:pt x="17" y="1"/>
                    <a:pt x="14" y="1"/>
                  </a:cubicBezTo>
                  <a:cubicBezTo>
                    <a:pt x="12" y="2"/>
                    <a:pt x="11" y="2"/>
                    <a:pt x="9" y="1"/>
                  </a:cubicBezTo>
                  <a:cubicBezTo>
                    <a:pt x="7" y="1"/>
                    <a:pt x="7" y="1"/>
                    <a:pt x="5" y="2"/>
                  </a:cubicBezTo>
                  <a:cubicBezTo>
                    <a:pt x="3" y="3"/>
                    <a:pt x="0" y="2"/>
                    <a:pt x="2" y="4"/>
                  </a:cubicBezTo>
                  <a:cubicBezTo>
                    <a:pt x="4" y="5"/>
                    <a:pt x="4" y="7"/>
                    <a:pt x="3" y="7"/>
                  </a:cubicBezTo>
                  <a:cubicBezTo>
                    <a:pt x="2" y="8"/>
                    <a:pt x="1" y="9"/>
                    <a:pt x="3" y="9"/>
                  </a:cubicBezTo>
                  <a:cubicBezTo>
                    <a:pt x="6" y="9"/>
                    <a:pt x="9" y="10"/>
                    <a:pt x="11" y="9"/>
                  </a:cubicBezTo>
                  <a:cubicBezTo>
                    <a:pt x="13" y="8"/>
                    <a:pt x="15" y="7"/>
                    <a:pt x="17" y="6"/>
                  </a:cubicBezTo>
                  <a:cubicBezTo>
                    <a:pt x="18" y="4"/>
                    <a:pt x="24" y="0"/>
                    <a:pt x="18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2" name="Freeform 608"/>
            <p:cNvSpPr>
              <a:spLocks/>
            </p:cNvSpPr>
            <p:nvPr/>
          </p:nvSpPr>
          <p:spPr bwMode="auto">
            <a:xfrm>
              <a:off x="5443904" y="5754688"/>
              <a:ext cx="27842" cy="19050"/>
            </a:xfrm>
            <a:custGeom>
              <a:avLst/>
              <a:gdLst>
                <a:gd name="T0" fmla="*/ 2147483647 w 20"/>
                <a:gd name="T1" fmla="*/ 2147483647 h 10"/>
                <a:gd name="T2" fmla="*/ 2147483647 w 20"/>
                <a:gd name="T3" fmla="*/ 2147483647 h 10"/>
                <a:gd name="T4" fmla="*/ 2147483647 w 20"/>
                <a:gd name="T5" fmla="*/ 2147483647 h 10"/>
                <a:gd name="T6" fmla="*/ 0 60000 65536"/>
                <a:gd name="T7" fmla="*/ 0 60000 65536"/>
                <a:gd name="T8" fmla="*/ 0 60000 65536"/>
                <a:gd name="T9" fmla="*/ 0 w 20"/>
                <a:gd name="T10" fmla="*/ 0 h 10"/>
                <a:gd name="T11" fmla="*/ 20 w 2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0">
                  <a:moveTo>
                    <a:pt x="18" y="8"/>
                  </a:moveTo>
                  <a:cubicBezTo>
                    <a:pt x="16" y="7"/>
                    <a:pt x="0" y="0"/>
                    <a:pt x="2" y="1"/>
                  </a:cubicBezTo>
                  <a:cubicBezTo>
                    <a:pt x="5" y="3"/>
                    <a:pt x="20" y="10"/>
                    <a:pt x="18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3" name="Freeform 609"/>
            <p:cNvSpPr>
              <a:spLocks/>
            </p:cNvSpPr>
            <p:nvPr/>
          </p:nvSpPr>
          <p:spPr bwMode="auto">
            <a:xfrm>
              <a:off x="5433647" y="5716589"/>
              <a:ext cx="10258" cy="14287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0 h 7"/>
                <a:gd name="T6" fmla="*/ 2147483647 w 8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"/>
                <a:gd name="T14" fmla="*/ 8 w 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">
                  <a:moveTo>
                    <a:pt x="8" y="4"/>
                  </a:moveTo>
                  <a:cubicBezTo>
                    <a:pt x="7" y="7"/>
                    <a:pt x="7" y="7"/>
                    <a:pt x="4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7" y="1"/>
                    <a:pt x="8" y="3"/>
                    <a:pt x="8" y="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4" name="Freeform 610"/>
            <p:cNvSpPr>
              <a:spLocks/>
            </p:cNvSpPr>
            <p:nvPr/>
          </p:nvSpPr>
          <p:spPr bwMode="auto">
            <a:xfrm>
              <a:off x="5435113" y="5672138"/>
              <a:ext cx="24911" cy="38100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2147483647 h 19"/>
                <a:gd name="T14" fmla="*/ 2147483647 w 19"/>
                <a:gd name="T15" fmla="*/ 2147483647 h 19"/>
                <a:gd name="T16" fmla="*/ 2147483647 w 19"/>
                <a:gd name="T17" fmla="*/ 2147483647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2147483647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"/>
                <a:gd name="T49" fmla="*/ 0 h 19"/>
                <a:gd name="T50" fmla="*/ 19 w 19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" h="19">
                  <a:moveTo>
                    <a:pt x="15" y="5"/>
                  </a:moveTo>
                  <a:cubicBezTo>
                    <a:pt x="13" y="5"/>
                    <a:pt x="11" y="1"/>
                    <a:pt x="8" y="1"/>
                  </a:cubicBezTo>
                  <a:cubicBezTo>
                    <a:pt x="5" y="0"/>
                    <a:pt x="5" y="1"/>
                    <a:pt x="7" y="3"/>
                  </a:cubicBezTo>
                  <a:cubicBezTo>
                    <a:pt x="9" y="5"/>
                    <a:pt x="9" y="6"/>
                    <a:pt x="8" y="7"/>
                  </a:cubicBezTo>
                  <a:cubicBezTo>
                    <a:pt x="6" y="7"/>
                    <a:pt x="7" y="7"/>
                    <a:pt x="4" y="5"/>
                  </a:cubicBezTo>
                  <a:cubicBezTo>
                    <a:pt x="1" y="4"/>
                    <a:pt x="0" y="4"/>
                    <a:pt x="3" y="6"/>
                  </a:cubicBezTo>
                  <a:cubicBezTo>
                    <a:pt x="5" y="8"/>
                    <a:pt x="7" y="8"/>
                    <a:pt x="7" y="11"/>
                  </a:cubicBezTo>
                  <a:cubicBezTo>
                    <a:pt x="7" y="13"/>
                    <a:pt x="8" y="14"/>
                    <a:pt x="7" y="15"/>
                  </a:cubicBezTo>
                  <a:cubicBezTo>
                    <a:pt x="5" y="16"/>
                    <a:pt x="2" y="15"/>
                    <a:pt x="1" y="16"/>
                  </a:cubicBezTo>
                  <a:cubicBezTo>
                    <a:pt x="1" y="17"/>
                    <a:pt x="2" y="19"/>
                    <a:pt x="4" y="18"/>
                  </a:cubicBezTo>
                  <a:cubicBezTo>
                    <a:pt x="6" y="17"/>
                    <a:pt x="9" y="17"/>
                    <a:pt x="9" y="15"/>
                  </a:cubicBezTo>
                  <a:cubicBezTo>
                    <a:pt x="9" y="14"/>
                    <a:pt x="8" y="14"/>
                    <a:pt x="9" y="13"/>
                  </a:cubicBezTo>
                  <a:cubicBezTo>
                    <a:pt x="10" y="12"/>
                    <a:pt x="11" y="11"/>
                    <a:pt x="11" y="9"/>
                  </a:cubicBezTo>
                  <a:cubicBezTo>
                    <a:pt x="11" y="7"/>
                    <a:pt x="9" y="4"/>
                    <a:pt x="11" y="7"/>
                  </a:cubicBezTo>
                  <a:cubicBezTo>
                    <a:pt x="12" y="11"/>
                    <a:pt x="10" y="12"/>
                    <a:pt x="13" y="9"/>
                  </a:cubicBezTo>
                  <a:cubicBezTo>
                    <a:pt x="15" y="7"/>
                    <a:pt x="19" y="6"/>
                    <a:pt x="15" y="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5" name="Freeform 611"/>
            <p:cNvSpPr>
              <a:spLocks/>
            </p:cNvSpPr>
            <p:nvPr/>
          </p:nvSpPr>
          <p:spPr bwMode="auto">
            <a:xfrm>
              <a:off x="5432181" y="5613400"/>
              <a:ext cx="17585" cy="39688"/>
            </a:xfrm>
            <a:custGeom>
              <a:avLst/>
              <a:gdLst>
                <a:gd name="T0" fmla="*/ 2147483647 w 13"/>
                <a:gd name="T1" fmla="*/ 2147483647 h 20"/>
                <a:gd name="T2" fmla="*/ 2147483647 w 13"/>
                <a:gd name="T3" fmla="*/ 2147483647 h 20"/>
                <a:gd name="T4" fmla="*/ 2147483647 w 13"/>
                <a:gd name="T5" fmla="*/ 2147483647 h 20"/>
                <a:gd name="T6" fmla="*/ 2147483647 w 13"/>
                <a:gd name="T7" fmla="*/ 2147483647 h 20"/>
                <a:gd name="T8" fmla="*/ 2147483647 w 13"/>
                <a:gd name="T9" fmla="*/ 2147483647 h 20"/>
                <a:gd name="T10" fmla="*/ 2147483647 w 13"/>
                <a:gd name="T11" fmla="*/ 2147483647 h 20"/>
                <a:gd name="T12" fmla="*/ 2147483647 w 13"/>
                <a:gd name="T13" fmla="*/ 2147483647 h 20"/>
                <a:gd name="T14" fmla="*/ 2147483647 w 13"/>
                <a:gd name="T15" fmla="*/ 2147483647 h 20"/>
                <a:gd name="T16" fmla="*/ 2147483647 w 13"/>
                <a:gd name="T17" fmla="*/ 2147483647 h 20"/>
                <a:gd name="T18" fmla="*/ 2147483647 w 13"/>
                <a:gd name="T19" fmla="*/ 2147483647 h 20"/>
                <a:gd name="T20" fmla="*/ 2147483647 w 13"/>
                <a:gd name="T21" fmla="*/ 2147483647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"/>
                <a:gd name="T34" fmla="*/ 0 h 20"/>
                <a:gd name="T35" fmla="*/ 13 w 13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" h="20">
                  <a:moveTo>
                    <a:pt x="13" y="13"/>
                  </a:moveTo>
                  <a:cubicBezTo>
                    <a:pt x="13" y="10"/>
                    <a:pt x="11" y="11"/>
                    <a:pt x="11" y="9"/>
                  </a:cubicBezTo>
                  <a:cubicBezTo>
                    <a:pt x="11" y="6"/>
                    <a:pt x="12" y="5"/>
                    <a:pt x="11" y="4"/>
                  </a:cubicBezTo>
                  <a:cubicBezTo>
                    <a:pt x="10" y="3"/>
                    <a:pt x="10" y="1"/>
                    <a:pt x="7" y="1"/>
                  </a:cubicBezTo>
                  <a:cubicBezTo>
                    <a:pt x="5" y="0"/>
                    <a:pt x="6" y="2"/>
                    <a:pt x="6" y="5"/>
                  </a:cubicBezTo>
                  <a:cubicBezTo>
                    <a:pt x="6" y="8"/>
                    <a:pt x="6" y="11"/>
                    <a:pt x="4" y="11"/>
                  </a:cubicBezTo>
                  <a:cubicBezTo>
                    <a:pt x="1" y="11"/>
                    <a:pt x="0" y="11"/>
                    <a:pt x="1" y="13"/>
                  </a:cubicBezTo>
                  <a:cubicBezTo>
                    <a:pt x="1" y="15"/>
                    <a:pt x="0" y="20"/>
                    <a:pt x="2" y="18"/>
                  </a:cubicBezTo>
                  <a:cubicBezTo>
                    <a:pt x="4" y="16"/>
                    <a:pt x="6" y="12"/>
                    <a:pt x="6" y="14"/>
                  </a:cubicBezTo>
                  <a:cubicBezTo>
                    <a:pt x="6" y="16"/>
                    <a:pt x="5" y="20"/>
                    <a:pt x="8" y="20"/>
                  </a:cubicBezTo>
                  <a:cubicBezTo>
                    <a:pt x="11" y="20"/>
                    <a:pt x="13" y="16"/>
                    <a:pt x="13" y="1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6" name="Freeform 612"/>
            <p:cNvSpPr>
              <a:spLocks/>
            </p:cNvSpPr>
            <p:nvPr/>
          </p:nvSpPr>
          <p:spPr bwMode="auto">
            <a:xfrm>
              <a:off x="5429251" y="5657850"/>
              <a:ext cx="10257" cy="26988"/>
            </a:xfrm>
            <a:custGeom>
              <a:avLst/>
              <a:gdLst>
                <a:gd name="T0" fmla="*/ 2147483647 w 7"/>
                <a:gd name="T1" fmla="*/ 2147483647 h 14"/>
                <a:gd name="T2" fmla="*/ 2147483647 w 7"/>
                <a:gd name="T3" fmla="*/ 2147483647 h 14"/>
                <a:gd name="T4" fmla="*/ 2147483647 w 7"/>
                <a:gd name="T5" fmla="*/ 2147483647 h 14"/>
                <a:gd name="T6" fmla="*/ 2147483647 w 7"/>
                <a:gd name="T7" fmla="*/ 2147483647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14"/>
                <a:gd name="T14" fmla="*/ 7 w 7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14">
                  <a:moveTo>
                    <a:pt x="7" y="3"/>
                  </a:moveTo>
                  <a:cubicBezTo>
                    <a:pt x="6" y="1"/>
                    <a:pt x="5" y="0"/>
                    <a:pt x="4" y="2"/>
                  </a:cubicBezTo>
                  <a:cubicBezTo>
                    <a:pt x="2" y="3"/>
                    <a:pt x="0" y="14"/>
                    <a:pt x="2" y="12"/>
                  </a:cubicBezTo>
                  <a:cubicBezTo>
                    <a:pt x="3" y="10"/>
                    <a:pt x="7" y="4"/>
                    <a:pt x="7" y="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7" name="Freeform 613"/>
            <p:cNvSpPr>
              <a:spLocks/>
            </p:cNvSpPr>
            <p:nvPr/>
          </p:nvSpPr>
          <p:spPr bwMode="auto">
            <a:xfrm>
              <a:off x="5427785" y="5583238"/>
              <a:ext cx="19050" cy="38100"/>
            </a:xfrm>
            <a:custGeom>
              <a:avLst/>
              <a:gdLst>
                <a:gd name="T0" fmla="*/ 2147483647 w 14"/>
                <a:gd name="T1" fmla="*/ 2147483647 h 19"/>
                <a:gd name="T2" fmla="*/ 2147483647 w 14"/>
                <a:gd name="T3" fmla="*/ 2147483647 h 19"/>
                <a:gd name="T4" fmla="*/ 2147483647 w 14"/>
                <a:gd name="T5" fmla="*/ 2147483647 h 19"/>
                <a:gd name="T6" fmla="*/ 2147483647 w 14"/>
                <a:gd name="T7" fmla="*/ 2147483647 h 19"/>
                <a:gd name="T8" fmla="*/ 2147483647 w 14"/>
                <a:gd name="T9" fmla="*/ 2147483647 h 19"/>
                <a:gd name="T10" fmla="*/ 2147483647 w 14"/>
                <a:gd name="T11" fmla="*/ 2147483647 h 19"/>
                <a:gd name="T12" fmla="*/ 2147483647 w 14"/>
                <a:gd name="T13" fmla="*/ 2147483647 h 19"/>
                <a:gd name="T14" fmla="*/ 2147483647 w 14"/>
                <a:gd name="T15" fmla="*/ 2147483647 h 19"/>
                <a:gd name="T16" fmla="*/ 2147483647 w 14"/>
                <a:gd name="T17" fmla="*/ 2147483647 h 19"/>
                <a:gd name="T18" fmla="*/ 2147483647 w 14"/>
                <a:gd name="T19" fmla="*/ 2147483647 h 19"/>
                <a:gd name="T20" fmla="*/ 2147483647 w 14"/>
                <a:gd name="T21" fmla="*/ 2147483647 h 19"/>
                <a:gd name="T22" fmla="*/ 2147483647 w 14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9"/>
                <a:gd name="T38" fmla="*/ 14 w 14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9">
                  <a:moveTo>
                    <a:pt x="10" y="6"/>
                  </a:moveTo>
                  <a:cubicBezTo>
                    <a:pt x="7" y="8"/>
                    <a:pt x="10" y="0"/>
                    <a:pt x="9" y="1"/>
                  </a:cubicBezTo>
                  <a:cubicBezTo>
                    <a:pt x="8" y="2"/>
                    <a:pt x="9" y="4"/>
                    <a:pt x="8" y="6"/>
                  </a:cubicBezTo>
                  <a:cubicBezTo>
                    <a:pt x="7" y="9"/>
                    <a:pt x="7" y="10"/>
                    <a:pt x="6" y="8"/>
                  </a:cubicBezTo>
                  <a:cubicBezTo>
                    <a:pt x="4" y="6"/>
                    <a:pt x="4" y="3"/>
                    <a:pt x="4" y="5"/>
                  </a:cubicBezTo>
                  <a:cubicBezTo>
                    <a:pt x="4" y="7"/>
                    <a:pt x="4" y="7"/>
                    <a:pt x="2" y="10"/>
                  </a:cubicBezTo>
                  <a:cubicBezTo>
                    <a:pt x="1" y="12"/>
                    <a:pt x="0" y="15"/>
                    <a:pt x="2" y="14"/>
                  </a:cubicBezTo>
                  <a:cubicBezTo>
                    <a:pt x="4" y="13"/>
                    <a:pt x="5" y="12"/>
                    <a:pt x="5" y="14"/>
                  </a:cubicBezTo>
                  <a:cubicBezTo>
                    <a:pt x="6" y="17"/>
                    <a:pt x="3" y="19"/>
                    <a:pt x="6" y="17"/>
                  </a:cubicBezTo>
                  <a:cubicBezTo>
                    <a:pt x="9" y="14"/>
                    <a:pt x="12" y="16"/>
                    <a:pt x="13" y="14"/>
                  </a:cubicBezTo>
                  <a:cubicBezTo>
                    <a:pt x="13" y="13"/>
                    <a:pt x="14" y="11"/>
                    <a:pt x="14" y="10"/>
                  </a:cubicBezTo>
                  <a:cubicBezTo>
                    <a:pt x="13" y="9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8" name="Freeform 614"/>
            <p:cNvSpPr>
              <a:spLocks/>
            </p:cNvSpPr>
            <p:nvPr/>
          </p:nvSpPr>
          <p:spPr bwMode="auto">
            <a:xfrm>
              <a:off x="5445369" y="5478463"/>
              <a:ext cx="17585" cy="25400"/>
            </a:xfrm>
            <a:custGeom>
              <a:avLst/>
              <a:gdLst>
                <a:gd name="T0" fmla="*/ 2147483647 w 13"/>
                <a:gd name="T1" fmla="*/ 2147483647 h 13"/>
                <a:gd name="T2" fmla="*/ 2147483647 w 13"/>
                <a:gd name="T3" fmla="*/ 2147483647 h 13"/>
                <a:gd name="T4" fmla="*/ 2147483647 w 13"/>
                <a:gd name="T5" fmla="*/ 2147483647 h 13"/>
                <a:gd name="T6" fmla="*/ 2147483647 w 13"/>
                <a:gd name="T7" fmla="*/ 0 h 13"/>
                <a:gd name="T8" fmla="*/ 2147483647 w 13"/>
                <a:gd name="T9" fmla="*/ 2147483647 h 13"/>
                <a:gd name="T10" fmla="*/ 2147483647 w 13"/>
                <a:gd name="T11" fmla="*/ 2147483647 h 13"/>
                <a:gd name="T12" fmla="*/ 2147483647 w 13"/>
                <a:gd name="T13" fmla="*/ 2147483647 h 13"/>
                <a:gd name="T14" fmla="*/ 2147483647 w 13"/>
                <a:gd name="T15" fmla="*/ 2147483647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3"/>
                <a:gd name="T26" fmla="*/ 13 w 13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3">
                  <a:moveTo>
                    <a:pt x="9" y="11"/>
                  </a:moveTo>
                  <a:cubicBezTo>
                    <a:pt x="11" y="10"/>
                    <a:pt x="13" y="7"/>
                    <a:pt x="11" y="6"/>
                  </a:cubicBezTo>
                  <a:cubicBezTo>
                    <a:pt x="10" y="5"/>
                    <a:pt x="7" y="5"/>
                    <a:pt x="7" y="3"/>
                  </a:cubicBezTo>
                  <a:cubicBezTo>
                    <a:pt x="7" y="2"/>
                    <a:pt x="9" y="1"/>
                    <a:pt x="7" y="0"/>
                  </a:cubicBezTo>
                  <a:cubicBezTo>
                    <a:pt x="5" y="0"/>
                    <a:pt x="0" y="0"/>
                    <a:pt x="2" y="1"/>
                  </a:cubicBezTo>
                  <a:cubicBezTo>
                    <a:pt x="4" y="3"/>
                    <a:pt x="6" y="2"/>
                    <a:pt x="6" y="4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8" y="10"/>
                    <a:pt x="7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9" name="Freeform 615"/>
            <p:cNvSpPr>
              <a:spLocks/>
            </p:cNvSpPr>
            <p:nvPr/>
          </p:nvSpPr>
          <p:spPr bwMode="auto">
            <a:xfrm>
              <a:off x="5449766" y="5386388"/>
              <a:ext cx="19050" cy="55562"/>
            </a:xfrm>
            <a:custGeom>
              <a:avLst/>
              <a:gdLst>
                <a:gd name="T0" fmla="*/ 2147483647 w 14"/>
                <a:gd name="T1" fmla="*/ 2147483647 h 27"/>
                <a:gd name="T2" fmla="*/ 2147483647 w 14"/>
                <a:gd name="T3" fmla="*/ 2147483647 h 27"/>
                <a:gd name="T4" fmla="*/ 2147483647 w 14"/>
                <a:gd name="T5" fmla="*/ 2147483647 h 27"/>
                <a:gd name="T6" fmla="*/ 2147483647 w 14"/>
                <a:gd name="T7" fmla="*/ 2147483647 h 27"/>
                <a:gd name="T8" fmla="*/ 2147483647 w 14"/>
                <a:gd name="T9" fmla="*/ 2147483647 h 27"/>
                <a:gd name="T10" fmla="*/ 2147483647 w 14"/>
                <a:gd name="T11" fmla="*/ 2147483647 h 27"/>
                <a:gd name="T12" fmla="*/ 2147483647 w 14"/>
                <a:gd name="T13" fmla="*/ 2147483647 h 27"/>
                <a:gd name="T14" fmla="*/ 2147483647 w 14"/>
                <a:gd name="T15" fmla="*/ 2147483647 h 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7"/>
                <a:gd name="T26" fmla="*/ 14 w 14"/>
                <a:gd name="T27" fmla="*/ 27 h 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7">
                  <a:moveTo>
                    <a:pt x="9" y="24"/>
                  </a:moveTo>
                  <a:cubicBezTo>
                    <a:pt x="7" y="26"/>
                    <a:pt x="0" y="27"/>
                    <a:pt x="1" y="24"/>
                  </a:cubicBezTo>
                  <a:cubicBezTo>
                    <a:pt x="2" y="21"/>
                    <a:pt x="4" y="5"/>
                    <a:pt x="4" y="4"/>
                  </a:cubicBezTo>
                  <a:cubicBezTo>
                    <a:pt x="4" y="2"/>
                    <a:pt x="7" y="1"/>
                    <a:pt x="9" y="1"/>
                  </a:cubicBezTo>
                  <a:cubicBezTo>
                    <a:pt x="11" y="1"/>
                    <a:pt x="13" y="0"/>
                    <a:pt x="13" y="3"/>
                  </a:cubicBezTo>
                  <a:cubicBezTo>
                    <a:pt x="13" y="6"/>
                    <a:pt x="12" y="9"/>
                    <a:pt x="12" y="11"/>
                  </a:cubicBezTo>
                  <a:cubicBezTo>
                    <a:pt x="12" y="14"/>
                    <a:pt x="13" y="17"/>
                    <a:pt x="13" y="17"/>
                  </a:cubicBezTo>
                  <a:cubicBezTo>
                    <a:pt x="14" y="18"/>
                    <a:pt x="12" y="23"/>
                    <a:pt x="9" y="2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0" name="Freeform 616"/>
            <p:cNvSpPr>
              <a:spLocks/>
            </p:cNvSpPr>
            <p:nvPr/>
          </p:nvSpPr>
          <p:spPr bwMode="auto">
            <a:xfrm>
              <a:off x="5523035" y="3900488"/>
              <a:ext cx="16119" cy="19050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2147483647 h 9"/>
                <a:gd name="T4" fmla="*/ 2147483647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8" y="6"/>
                  </a:moveTo>
                  <a:cubicBezTo>
                    <a:pt x="3" y="8"/>
                    <a:pt x="2" y="9"/>
                    <a:pt x="2" y="5"/>
                  </a:cubicBezTo>
                  <a:cubicBezTo>
                    <a:pt x="1" y="2"/>
                    <a:pt x="0" y="0"/>
                    <a:pt x="2" y="0"/>
                  </a:cubicBezTo>
                  <a:cubicBezTo>
                    <a:pt x="4" y="0"/>
                    <a:pt x="11" y="4"/>
                    <a:pt x="8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1" name="Freeform 617"/>
            <p:cNvSpPr>
              <a:spLocks/>
            </p:cNvSpPr>
            <p:nvPr/>
          </p:nvSpPr>
          <p:spPr bwMode="auto">
            <a:xfrm>
              <a:off x="5676900" y="3937000"/>
              <a:ext cx="19050" cy="22225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0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2"/>
                <a:gd name="T17" fmla="*/ 14 w 14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2">
                  <a:moveTo>
                    <a:pt x="2" y="9"/>
                  </a:moveTo>
                  <a:cubicBezTo>
                    <a:pt x="0" y="6"/>
                    <a:pt x="7" y="8"/>
                    <a:pt x="7" y="5"/>
                  </a:cubicBezTo>
                  <a:cubicBezTo>
                    <a:pt x="7" y="3"/>
                    <a:pt x="7" y="0"/>
                    <a:pt x="9" y="0"/>
                  </a:cubicBezTo>
                  <a:cubicBezTo>
                    <a:pt x="12" y="1"/>
                    <a:pt x="14" y="10"/>
                    <a:pt x="11" y="11"/>
                  </a:cubicBezTo>
                  <a:cubicBezTo>
                    <a:pt x="7" y="12"/>
                    <a:pt x="4" y="12"/>
                    <a:pt x="2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2" name="Freeform 618"/>
            <p:cNvSpPr>
              <a:spLocks/>
            </p:cNvSpPr>
            <p:nvPr/>
          </p:nvSpPr>
          <p:spPr bwMode="auto">
            <a:xfrm>
              <a:off x="5877659" y="4214814"/>
              <a:ext cx="48357" cy="66675"/>
            </a:xfrm>
            <a:custGeom>
              <a:avLst/>
              <a:gdLst>
                <a:gd name="T0" fmla="*/ 2147483647 w 36"/>
                <a:gd name="T1" fmla="*/ 2147483647 h 34"/>
                <a:gd name="T2" fmla="*/ 2147483647 w 36"/>
                <a:gd name="T3" fmla="*/ 2147483647 h 34"/>
                <a:gd name="T4" fmla="*/ 2147483647 w 36"/>
                <a:gd name="T5" fmla="*/ 2147483647 h 34"/>
                <a:gd name="T6" fmla="*/ 2147483647 w 36"/>
                <a:gd name="T7" fmla="*/ 0 h 34"/>
                <a:gd name="T8" fmla="*/ 2147483647 w 36"/>
                <a:gd name="T9" fmla="*/ 2147483647 h 34"/>
                <a:gd name="T10" fmla="*/ 2147483647 w 36"/>
                <a:gd name="T11" fmla="*/ 2147483647 h 34"/>
                <a:gd name="T12" fmla="*/ 2147483647 w 36"/>
                <a:gd name="T13" fmla="*/ 2147483647 h 34"/>
                <a:gd name="T14" fmla="*/ 2147483647 w 36"/>
                <a:gd name="T15" fmla="*/ 2147483647 h 34"/>
                <a:gd name="T16" fmla="*/ 2147483647 w 36"/>
                <a:gd name="T17" fmla="*/ 2147483647 h 34"/>
                <a:gd name="T18" fmla="*/ 2147483647 w 36"/>
                <a:gd name="T19" fmla="*/ 2147483647 h 34"/>
                <a:gd name="T20" fmla="*/ 2147483647 w 36"/>
                <a:gd name="T21" fmla="*/ 2147483647 h 34"/>
                <a:gd name="T22" fmla="*/ 2147483647 w 36"/>
                <a:gd name="T23" fmla="*/ 2147483647 h 34"/>
                <a:gd name="T24" fmla="*/ 2147483647 w 36"/>
                <a:gd name="T25" fmla="*/ 2147483647 h 34"/>
                <a:gd name="T26" fmla="*/ 2147483647 w 36"/>
                <a:gd name="T27" fmla="*/ 2147483647 h 34"/>
                <a:gd name="T28" fmla="*/ 2147483647 w 36"/>
                <a:gd name="T29" fmla="*/ 2147483647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"/>
                <a:gd name="T46" fmla="*/ 0 h 34"/>
                <a:gd name="T47" fmla="*/ 36 w 36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" h="34">
                  <a:moveTo>
                    <a:pt x="32" y="11"/>
                  </a:moveTo>
                  <a:cubicBezTo>
                    <a:pt x="29" y="5"/>
                    <a:pt x="25" y="7"/>
                    <a:pt x="21" y="5"/>
                  </a:cubicBezTo>
                  <a:cubicBezTo>
                    <a:pt x="18" y="4"/>
                    <a:pt x="17" y="2"/>
                    <a:pt x="15" y="1"/>
                  </a:cubicBezTo>
                  <a:cubicBezTo>
                    <a:pt x="13" y="0"/>
                    <a:pt x="10" y="0"/>
                    <a:pt x="9" y="0"/>
                  </a:cubicBezTo>
                  <a:cubicBezTo>
                    <a:pt x="7" y="1"/>
                    <a:pt x="5" y="1"/>
                    <a:pt x="4" y="3"/>
                  </a:cubicBezTo>
                  <a:cubicBezTo>
                    <a:pt x="2" y="5"/>
                    <a:pt x="0" y="9"/>
                    <a:pt x="2" y="8"/>
                  </a:cubicBezTo>
                  <a:cubicBezTo>
                    <a:pt x="4" y="8"/>
                    <a:pt x="4" y="9"/>
                    <a:pt x="3" y="10"/>
                  </a:cubicBezTo>
                  <a:cubicBezTo>
                    <a:pt x="1" y="12"/>
                    <a:pt x="2" y="16"/>
                    <a:pt x="2" y="18"/>
                  </a:cubicBezTo>
                  <a:cubicBezTo>
                    <a:pt x="2" y="21"/>
                    <a:pt x="2" y="24"/>
                    <a:pt x="3" y="25"/>
                  </a:cubicBezTo>
                  <a:cubicBezTo>
                    <a:pt x="4" y="26"/>
                    <a:pt x="5" y="29"/>
                    <a:pt x="7" y="28"/>
                  </a:cubicBezTo>
                  <a:cubicBezTo>
                    <a:pt x="8" y="26"/>
                    <a:pt x="10" y="25"/>
                    <a:pt x="12" y="26"/>
                  </a:cubicBezTo>
                  <a:cubicBezTo>
                    <a:pt x="14" y="28"/>
                    <a:pt x="14" y="30"/>
                    <a:pt x="16" y="31"/>
                  </a:cubicBezTo>
                  <a:cubicBezTo>
                    <a:pt x="18" y="31"/>
                    <a:pt x="19" y="34"/>
                    <a:pt x="20" y="31"/>
                  </a:cubicBezTo>
                  <a:cubicBezTo>
                    <a:pt x="22" y="28"/>
                    <a:pt x="21" y="27"/>
                    <a:pt x="24" y="25"/>
                  </a:cubicBezTo>
                  <a:cubicBezTo>
                    <a:pt x="27" y="23"/>
                    <a:pt x="36" y="20"/>
                    <a:pt x="3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3" name="Freeform 619"/>
            <p:cNvSpPr>
              <a:spLocks/>
            </p:cNvSpPr>
            <p:nvPr/>
          </p:nvSpPr>
          <p:spPr bwMode="auto">
            <a:xfrm>
              <a:off x="5575789" y="3730625"/>
              <a:ext cx="42496" cy="14288"/>
            </a:xfrm>
            <a:custGeom>
              <a:avLst/>
              <a:gdLst>
                <a:gd name="T0" fmla="*/ 2147483647 w 30"/>
                <a:gd name="T1" fmla="*/ 2147483647 h 7"/>
                <a:gd name="T2" fmla="*/ 2147483647 w 30"/>
                <a:gd name="T3" fmla="*/ 0 h 7"/>
                <a:gd name="T4" fmla="*/ 2147483647 w 30"/>
                <a:gd name="T5" fmla="*/ 2147483647 h 7"/>
                <a:gd name="T6" fmla="*/ 2147483647 w 30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7"/>
                <a:gd name="T14" fmla="*/ 30 w 3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7">
                  <a:moveTo>
                    <a:pt x="26" y="5"/>
                  </a:moveTo>
                  <a:cubicBezTo>
                    <a:pt x="19" y="2"/>
                    <a:pt x="20" y="0"/>
                    <a:pt x="13" y="0"/>
                  </a:cubicBezTo>
                  <a:cubicBezTo>
                    <a:pt x="6" y="0"/>
                    <a:pt x="0" y="7"/>
                    <a:pt x="7" y="7"/>
                  </a:cubicBezTo>
                  <a:cubicBezTo>
                    <a:pt x="14" y="7"/>
                    <a:pt x="30" y="7"/>
                    <a:pt x="2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4" name="Freeform 620"/>
            <p:cNvSpPr>
              <a:spLocks/>
            </p:cNvSpPr>
            <p:nvPr/>
          </p:nvSpPr>
          <p:spPr bwMode="auto">
            <a:xfrm>
              <a:off x="5373566" y="3729039"/>
              <a:ext cx="43962" cy="22225"/>
            </a:xfrm>
            <a:custGeom>
              <a:avLst/>
              <a:gdLst>
                <a:gd name="T0" fmla="*/ 2147483647 w 33"/>
                <a:gd name="T1" fmla="*/ 2147483647 h 11"/>
                <a:gd name="T2" fmla="*/ 2147483647 w 33"/>
                <a:gd name="T3" fmla="*/ 0 h 11"/>
                <a:gd name="T4" fmla="*/ 2147483647 w 33"/>
                <a:gd name="T5" fmla="*/ 2147483647 h 11"/>
                <a:gd name="T6" fmla="*/ 2147483647 w 33"/>
                <a:gd name="T7" fmla="*/ 2147483647 h 11"/>
                <a:gd name="T8" fmla="*/ 2147483647 w 33"/>
                <a:gd name="T9" fmla="*/ 2147483647 h 11"/>
                <a:gd name="T10" fmla="*/ 2147483647 w 33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11"/>
                <a:gd name="T20" fmla="*/ 33 w 33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11">
                  <a:moveTo>
                    <a:pt x="32" y="8"/>
                  </a:moveTo>
                  <a:cubicBezTo>
                    <a:pt x="31" y="4"/>
                    <a:pt x="22" y="1"/>
                    <a:pt x="18" y="0"/>
                  </a:cubicBezTo>
                  <a:cubicBezTo>
                    <a:pt x="15" y="0"/>
                    <a:pt x="0" y="0"/>
                    <a:pt x="7" y="4"/>
                  </a:cubicBezTo>
                  <a:cubicBezTo>
                    <a:pt x="13" y="8"/>
                    <a:pt x="15" y="11"/>
                    <a:pt x="20" y="10"/>
                  </a:cubicBezTo>
                  <a:cubicBezTo>
                    <a:pt x="25" y="9"/>
                    <a:pt x="26" y="8"/>
                    <a:pt x="28" y="9"/>
                  </a:cubicBezTo>
                  <a:cubicBezTo>
                    <a:pt x="29" y="11"/>
                    <a:pt x="33" y="10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5" name="Freeform 621"/>
            <p:cNvSpPr>
              <a:spLocks/>
            </p:cNvSpPr>
            <p:nvPr/>
          </p:nvSpPr>
          <p:spPr bwMode="auto">
            <a:xfrm>
              <a:off x="5263662" y="3602038"/>
              <a:ext cx="189035" cy="93662"/>
            </a:xfrm>
            <a:custGeom>
              <a:avLst/>
              <a:gdLst>
                <a:gd name="T0" fmla="*/ 2147483647 w 138"/>
                <a:gd name="T1" fmla="*/ 2147483647 h 46"/>
                <a:gd name="T2" fmla="*/ 2147483647 w 138"/>
                <a:gd name="T3" fmla="*/ 2147483647 h 46"/>
                <a:gd name="T4" fmla="*/ 2147483647 w 138"/>
                <a:gd name="T5" fmla="*/ 2147483647 h 46"/>
                <a:gd name="T6" fmla="*/ 2147483647 w 138"/>
                <a:gd name="T7" fmla="*/ 2147483647 h 46"/>
                <a:gd name="T8" fmla="*/ 2147483647 w 138"/>
                <a:gd name="T9" fmla="*/ 2147483647 h 46"/>
                <a:gd name="T10" fmla="*/ 2147483647 w 138"/>
                <a:gd name="T11" fmla="*/ 2147483647 h 46"/>
                <a:gd name="T12" fmla="*/ 2147483647 w 138"/>
                <a:gd name="T13" fmla="*/ 2147483647 h 46"/>
                <a:gd name="T14" fmla="*/ 2147483647 w 138"/>
                <a:gd name="T15" fmla="*/ 2147483647 h 46"/>
                <a:gd name="T16" fmla="*/ 2147483647 w 138"/>
                <a:gd name="T17" fmla="*/ 2147483647 h 46"/>
                <a:gd name="T18" fmla="*/ 2147483647 w 138"/>
                <a:gd name="T19" fmla="*/ 2147483647 h 46"/>
                <a:gd name="T20" fmla="*/ 2147483647 w 138"/>
                <a:gd name="T21" fmla="*/ 2147483647 h 46"/>
                <a:gd name="T22" fmla="*/ 2147483647 w 138"/>
                <a:gd name="T23" fmla="*/ 2147483647 h 46"/>
                <a:gd name="T24" fmla="*/ 2147483647 w 138"/>
                <a:gd name="T25" fmla="*/ 2147483647 h 46"/>
                <a:gd name="T26" fmla="*/ 2147483647 w 138"/>
                <a:gd name="T27" fmla="*/ 2147483647 h 46"/>
                <a:gd name="T28" fmla="*/ 2147483647 w 138"/>
                <a:gd name="T29" fmla="*/ 2147483647 h 46"/>
                <a:gd name="T30" fmla="*/ 2147483647 w 138"/>
                <a:gd name="T31" fmla="*/ 2147483647 h 46"/>
                <a:gd name="T32" fmla="*/ 2147483647 w 138"/>
                <a:gd name="T33" fmla="*/ 2147483647 h 46"/>
                <a:gd name="T34" fmla="*/ 2147483647 w 138"/>
                <a:gd name="T35" fmla="*/ 2147483647 h 46"/>
                <a:gd name="T36" fmla="*/ 2147483647 w 138"/>
                <a:gd name="T37" fmla="*/ 0 h 46"/>
                <a:gd name="T38" fmla="*/ 2147483647 w 138"/>
                <a:gd name="T39" fmla="*/ 2147483647 h 46"/>
                <a:gd name="T40" fmla="*/ 2147483647 w 138"/>
                <a:gd name="T41" fmla="*/ 2147483647 h 46"/>
                <a:gd name="T42" fmla="*/ 2147483647 w 138"/>
                <a:gd name="T43" fmla="*/ 2147483647 h 46"/>
                <a:gd name="T44" fmla="*/ 2147483647 w 138"/>
                <a:gd name="T45" fmla="*/ 2147483647 h 46"/>
                <a:gd name="T46" fmla="*/ 2147483647 w 138"/>
                <a:gd name="T47" fmla="*/ 2147483647 h 46"/>
                <a:gd name="T48" fmla="*/ 2147483647 w 138"/>
                <a:gd name="T49" fmla="*/ 2147483647 h 46"/>
                <a:gd name="T50" fmla="*/ 2147483647 w 138"/>
                <a:gd name="T51" fmla="*/ 2147483647 h 46"/>
                <a:gd name="T52" fmla="*/ 2147483647 w 138"/>
                <a:gd name="T53" fmla="*/ 2147483647 h 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8"/>
                <a:gd name="T82" fmla="*/ 0 h 46"/>
                <a:gd name="T83" fmla="*/ 138 w 138"/>
                <a:gd name="T84" fmla="*/ 46 h 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8" h="46">
                  <a:moveTo>
                    <a:pt x="138" y="41"/>
                  </a:moveTo>
                  <a:cubicBezTo>
                    <a:pt x="138" y="46"/>
                    <a:pt x="130" y="42"/>
                    <a:pt x="128" y="43"/>
                  </a:cubicBezTo>
                  <a:cubicBezTo>
                    <a:pt x="126" y="44"/>
                    <a:pt x="124" y="45"/>
                    <a:pt x="122" y="44"/>
                  </a:cubicBezTo>
                  <a:cubicBezTo>
                    <a:pt x="119" y="43"/>
                    <a:pt x="118" y="43"/>
                    <a:pt x="116" y="43"/>
                  </a:cubicBezTo>
                  <a:cubicBezTo>
                    <a:pt x="113" y="43"/>
                    <a:pt x="99" y="45"/>
                    <a:pt x="96" y="45"/>
                  </a:cubicBezTo>
                  <a:cubicBezTo>
                    <a:pt x="94" y="45"/>
                    <a:pt x="92" y="43"/>
                    <a:pt x="96" y="41"/>
                  </a:cubicBezTo>
                  <a:cubicBezTo>
                    <a:pt x="100" y="39"/>
                    <a:pt x="104" y="38"/>
                    <a:pt x="102" y="36"/>
                  </a:cubicBezTo>
                  <a:cubicBezTo>
                    <a:pt x="99" y="35"/>
                    <a:pt x="97" y="36"/>
                    <a:pt x="92" y="34"/>
                  </a:cubicBezTo>
                  <a:cubicBezTo>
                    <a:pt x="87" y="32"/>
                    <a:pt x="86" y="32"/>
                    <a:pt x="84" y="28"/>
                  </a:cubicBezTo>
                  <a:cubicBezTo>
                    <a:pt x="82" y="24"/>
                    <a:pt x="84" y="22"/>
                    <a:pt x="80" y="22"/>
                  </a:cubicBezTo>
                  <a:cubicBezTo>
                    <a:pt x="76" y="22"/>
                    <a:pt x="70" y="23"/>
                    <a:pt x="67" y="21"/>
                  </a:cubicBezTo>
                  <a:cubicBezTo>
                    <a:pt x="63" y="18"/>
                    <a:pt x="60" y="15"/>
                    <a:pt x="54" y="14"/>
                  </a:cubicBezTo>
                  <a:cubicBezTo>
                    <a:pt x="49" y="14"/>
                    <a:pt x="37" y="14"/>
                    <a:pt x="39" y="12"/>
                  </a:cubicBezTo>
                  <a:cubicBezTo>
                    <a:pt x="41" y="10"/>
                    <a:pt x="46" y="9"/>
                    <a:pt x="43" y="8"/>
                  </a:cubicBezTo>
                  <a:cubicBezTo>
                    <a:pt x="40" y="7"/>
                    <a:pt x="29" y="6"/>
                    <a:pt x="26" y="8"/>
                  </a:cubicBezTo>
                  <a:cubicBezTo>
                    <a:pt x="24" y="9"/>
                    <a:pt x="12" y="16"/>
                    <a:pt x="7" y="16"/>
                  </a:cubicBezTo>
                  <a:cubicBezTo>
                    <a:pt x="3" y="16"/>
                    <a:pt x="0" y="17"/>
                    <a:pt x="2" y="14"/>
                  </a:cubicBezTo>
                  <a:cubicBezTo>
                    <a:pt x="5" y="11"/>
                    <a:pt x="10" y="6"/>
                    <a:pt x="15" y="5"/>
                  </a:cubicBezTo>
                  <a:cubicBezTo>
                    <a:pt x="20" y="3"/>
                    <a:pt x="27" y="0"/>
                    <a:pt x="36" y="0"/>
                  </a:cubicBezTo>
                  <a:cubicBezTo>
                    <a:pt x="45" y="1"/>
                    <a:pt x="61" y="1"/>
                    <a:pt x="66" y="3"/>
                  </a:cubicBezTo>
                  <a:cubicBezTo>
                    <a:pt x="70" y="6"/>
                    <a:pt x="83" y="11"/>
                    <a:pt x="83" y="10"/>
                  </a:cubicBezTo>
                  <a:cubicBezTo>
                    <a:pt x="83" y="9"/>
                    <a:pt x="84" y="8"/>
                    <a:pt x="86" y="11"/>
                  </a:cubicBezTo>
                  <a:cubicBezTo>
                    <a:pt x="89" y="13"/>
                    <a:pt x="89" y="14"/>
                    <a:pt x="97" y="18"/>
                  </a:cubicBezTo>
                  <a:cubicBezTo>
                    <a:pt x="105" y="22"/>
                    <a:pt x="99" y="17"/>
                    <a:pt x="105" y="22"/>
                  </a:cubicBezTo>
                  <a:cubicBezTo>
                    <a:pt x="110" y="26"/>
                    <a:pt x="118" y="27"/>
                    <a:pt x="120" y="28"/>
                  </a:cubicBezTo>
                  <a:cubicBezTo>
                    <a:pt x="121" y="29"/>
                    <a:pt x="125" y="34"/>
                    <a:pt x="129" y="34"/>
                  </a:cubicBezTo>
                  <a:cubicBezTo>
                    <a:pt x="134" y="34"/>
                    <a:pt x="138" y="38"/>
                    <a:pt x="138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6" name="Freeform 622"/>
            <p:cNvSpPr>
              <a:spLocks/>
            </p:cNvSpPr>
            <p:nvPr/>
          </p:nvSpPr>
          <p:spPr bwMode="auto">
            <a:xfrm>
              <a:off x="5379428" y="3543301"/>
              <a:ext cx="13188" cy="23813"/>
            </a:xfrm>
            <a:custGeom>
              <a:avLst/>
              <a:gdLst>
                <a:gd name="T0" fmla="*/ 2147483647 w 9"/>
                <a:gd name="T1" fmla="*/ 2147483647 h 12"/>
                <a:gd name="T2" fmla="*/ 2147483647 w 9"/>
                <a:gd name="T3" fmla="*/ 2147483647 h 12"/>
                <a:gd name="T4" fmla="*/ 2147483647 w 9"/>
                <a:gd name="T5" fmla="*/ 2147483647 h 12"/>
                <a:gd name="T6" fmla="*/ 2147483647 w 9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5" y="12"/>
                  </a:moveTo>
                  <a:cubicBezTo>
                    <a:pt x="1" y="12"/>
                    <a:pt x="0" y="9"/>
                    <a:pt x="1" y="8"/>
                  </a:cubicBezTo>
                  <a:cubicBezTo>
                    <a:pt x="2" y="6"/>
                    <a:pt x="1" y="0"/>
                    <a:pt x="3" y="3"/>
                  </a:cubicBezTo>
                  <a:cubicBezTo>
                    <a:pt x="5" y="5"/>
                    <a:pt x="9" y="11"/>
                    <a:pt x="5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7" name="Freeform 623"/>
            <p:cNvSpPr>
              <a:spLocks/>
            </p:cNvSpPr>
            <p:nvPr/>
          </p:nvSpPr>
          <p:spPr bwMode="auto">
            <a:xfrm>
              <a:off x="5467351" y="3652838"/>
              <a:ext cx="7326" cy="12700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2147483647 h 6"/>
                <a:gd name="T4" fmla="*/ 2147483647 w 6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6"/>
                <a:gd name="T10" fmla="*/ 0 h 6"/>
                <a:gd name="T11" fmla="*/ 6 w 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0" y="3"/>
                  </a:cubicBezTo>
                  <a:cubicBezTo>
                    <a:pt x="1" y="5"/>
                    <a:pt x="6" y="6"/>
                    <a:pt x="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8" name="Freeform 624"/>
            <p:cNvSpPr>
              <a:spLocks/>
            </p:cNvSpPr>
            <p:nvPr/>
          </p:nvSpPr>
          <p:spPr bwMode="auto">
            <a:xfrm>
              <a:off x="5684228" y="2892426"/>
              <a:ext cx="24911" cy="41275"/>
            </a:xfrm>
            <a:custGeom>
              <a:avLst/>
              <a:gdLst>
                <a:gd name="T0" fmla="*/ 2147483647 w 18"/>
                <a:gd name="T1" fmla="*/ 2147483647 h 21"/>
                <a:gd name="T2" fmla="*/ 2147483647 w 18"/>
                <a:gd name="T3" fmla="*/ 2147483647 h 21"/>
                <a:gd name="T4" fmla="*/ 2147483647 w 18"/>
                <a:gd name="T5" fmla="*/ 2147483647 h 21"/>
                <a:gd name="T6" fmla="*/ 2147483647 w 18"/>
                <a:gd name="T7" fmla="*/ 2147483647 h 21"/>
                <a:gd name="T8" fmla="*/ 2147483647 w 18"/>
                <a:gd name="T9" fmla="*/ 2147483647 h 21"/>
                <a:gd name="T10" fmla="*/ 2147483647 w 18"/>
                <a:gd name="T11" fmla="*/ 2147483647 h 21"/>
                <a:gd name="T12" fmla="*/ 2147483647 w 18"/>
                <a:gd name="T13" fmla="*/ 2147483647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1"/>
                <a:gd name="T23" fmla="*/ 18 w 18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1">
                  <a:moveTo>
                    <a:pt x="7" y="17"/>
                  </a:moveTo>
                  <a:cubicBezTo>
                    <a:pt x="7" y="21"/>
                    <a:pt x="2" y="20"/>
                    <a:pt x="2" y="18"/>
                  </a:cubicBezTo>
                  <a:cubicBezTo>
                    <a:pt x="2" y="15"/>
                    <a:pt x="0" y="14"/>
                    <a:pt x="3" y="12"/>
                  </a:cubicBezTo>
                  <a:cubicBezTo>
                    <a:pt x="5" y="9"/>
                    <a:pt x="9" y="1"/>
                    <a:pt x="12" y="1"/>
                  </a:cubicBezTo>
                  <a:cubicBezTo>
                    <a:pt x="14" y="1"/>
                    <a:pt x="18" y="0"/>
                    <a:pt x="17" y="2"/>
                  </a:cubicBezTo>
                  <a:cubicBezTo>
                    <a:pt x="15" y="4"/>
                    <a:pt x="16" y="6"/>
                    <a:pt x="15" y="9"/>
                  </a:cubicBezTo>
                  <a:cubicBezTo>
                    <a:pt x="14" y="11"/>
                    <a:pt x="8" y="15"/>
                    <a:pt x="7" y="1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9" name="Freeform 625"/>
            <p:cNvSpPr>
              <a:spLocks/>
            </p:cNvSpPr>
            <p:nvPr/>
          </p:nvSpPr>
          <p:spPr bwMode="auto">
            <a:xfrm>
              <a:off x="5700346" y="2909889"/>
              <a:ext cx="17585" cy="20637"/>
            </a:xfrm>
            <a:custGeom>
              <a:avLst/>
              <a:gdLst>
                <a:gd name="T0" fmla="*/ 2147483647 w 13"/>
                <a:gd name="T1" fmla="*/ 2147483647 h 10"/>
                <a:gd name="T2" fmla="*/ 2147483647 w 13"/>
                <a:gd name="T3" fmla="*/ 2147483647 h 10"/>
                <a:gd name="T4" fmla="*/ 2147483647 w 13"/>
                <a:gd name="T5" fmla="*/ 2147483647 h 10"/>
                <a:gd name="T6" fmla="*/ 2147483647 w 13"/>
                <a:gd name="T7" fmla="*/ 2147483647 h 10"/>
                <a:gd name="T8" fmla="*/ 2147483647 w 13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0"/>
                <a:gd name="T17" fmla="*/ 13 w 1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0">
                  <a:moveTo>
                    <a:pt x="5" y="10"/>
                  </a:moveTo>
                  <a:cubicBezTo>
                    <a:pt x="0" y="10"/>
                    <a:pt x="1" y="6"/>
                    <a:pt x="1" y="5"/>
                  </a:cubicBezTo>
                  <a:cubicBezTo>
                    <a:pt x="1" y="3"/>
                    <a:pt x="6" y="0"/>
                    <a:pt x="9" y="1"/>
                  </a:cubicBezTo>
                  <a:cubicBezTo>
                    <a:pt x="13" y="3"/>
                    <a:pt x="11" y="5"/>
                    <a:pt x="9" y="6"/>
                  </a:cubicBezTo>
                  <a:cubicBezTo>
                    <a:pt x="8" y="7"/>
                    <a:pt x="8" y="10"/>
                    <a:pt x="5" y="1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0" name="Freeform 626"/>
            <p:cNvSpPr>
              <a:spLocks/>
            </p:cNvSpPr>
            <p:nvPr/>
          </p:nvSpPr>
          <p:spPr bwMode="auto">
            <a:xfrm>
              <a:off x="5634405" y="2884488"/>
              <a:ext cx="42496" cy="36512"/>
            </a:xfrm>
            <a:custGeom>
              <a:avLst/>
              <a:gdLst>
                <a:gd name="T0" fmla="*/ 2147483647 w 33"/>
                <a:gd name="T1" fmla="*/ 2147483647 h 19"/>
                <a:gd name="T2" fmla="*/ 2147483647 w 33"/>
                <a:gd name="T3" fmla="*/ 2147483647 h 19"/>
                <a:gd name="T4" fmla="*/ 2147483647 w 33"/>
                <a:gd name="T5" fmla="*/ 2147483647 h 19"/>
                <a:gd name="T6" fmla="*/ 2147483647 w 33"/>
                <a:gd name="T7" fmla="*/ 2147483647 h 19"/>
                <a:gd name="T8" fmla="*/ 2147483647 w 33"/>
                <a:gd name="T9" fmla="*/ 2147483647 h 19"/>
                <a:gd name="T10" fmla="*/ 2147483647 w 33"/>
                <a:gd name="T11" fmla="*/ 2147483647 h 19"/>
                <a:gd name="T12" fmla="*/ 2147483647 w 33"/>
                <a:gd name="T13" fmla="*/ 2147483647 h 19"/>
                <a:gd name="T14" fmla="*/ 2147483647 w 33"/>
                <a:gd name="T15" fmla="*/ 2147483647 h 19"/>
                <a:gd name="T16" fmla="*/ 2147483647 w 33"/>
                <a:gd name="T17" fmla="*/ 2147483647 h 19"/>
                <a:gd name="T18" fmla="*/ 2147483647 w 33"/>
                <a:gd name="T19" fmla="*/ 2147483647 h 19"/>
                <a:gd name="T20" fmla="*/ 2147483647 w 33"/>
                <a:gd name="T21" fmla="*/ 2147483647 h 19"/>
                <a:gd name="T22" fmla="*/ 2147483647 w 33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"/>
                <a:gd name="T37" fmla="*/ 0 h 19"/>
                <a:gd name="T38" fmla="*/ 33 w 33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" h="19">
                  <a:moveTo>
                    <a:pt x="22" y="18"/>
                  </a:moveTo>
                  <a:cubicBezTo>
                    <a:pt x="17" y="19"/>
                    <a:pt x="20" y="14"/>
                    <a:pt x="18" y="14"/>
                  </a:cubicBezTo>
                  <a:cubicBezTo>
                    <a:pt x="16" y="15"/>
                    <a:pt x="16" y="17"/>
                    <a:pt x="13" y="16"/>
                  </a:cubicBezTo>
                  <a:cubicBezTo>
                    <a:pt x="11" y="15"/>
                    <a:pt x="11" y="14"/>
                    <a:pt x="9" y="13"/>
                  </a:cubicBezTo>
                  <a:cubicBezTo>
                    <a:pt x="7" y="11"/>
                    <a:pt x="8" y="11"/>
                    <a:pt x="5" y="11"/>
                  </a:cubicBezTo>
                  <a:cubicBezTo>
                    <a:pt x="3" y="10"/>
                    <a:pt x="2" y="10"/>
                    <a:pt x="1" y="8"/>
                  </a:cubicBezTo>
                  <a:cubicBezTo>
                    <a:pt x="0" y="5"/>
                    <a:pt x="1" y="0"/>
                    <a:pt x="2" y="2"/>
                  </a:cubicBezTo>
                  <a:cubicBezTo>
                    <a:pt x="4" y="4"/>
                    <a:pt x="7" y="8"/>
                    <a:pt x="9" y="8"/>
                  </a:cubicBezTo>
                  <a:cubicBezTo>
                    <a:pt x="10" y="8"/>
                    <a:pt x="9" y="6"/>
                    <a:pt x="11" y="7"/>
                  </a:cubicBezTo>
                  <a:cubicBezTo>
                    <a:pt x="13" y="9"/>
                    <a:pt x="11" y="10"/>
                    <a:pt x="15" y="10"/>
                  </a:cubicBezTo>
                  <a:cubicBezTo>
                    <a:pt x="19" y="10"/>
                    <a:pt x="33" y="10"/>
                    <a:pt x="31" y="11"/>
                  </a:cubicBezTo>
                  <a:cubicBezTo>
                    <a:pt x="28" y="11"/>
                    <a:pt x="25" y="17"/>
                    <a:pt x="22" y="18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1" name="Freeform 627"/>
            <p:cNvSpPr>
              <a:spLocks/>
            </p:cNvSpPr>
            <p:nvPr/>
          </p:nvSpPr>
          <p:spPr bwMode="auto">
            <a:xfrm>
              <a:off x="5631474" y="2790826"/>
              <a:ext cx="54219" cy="30163"/>
            </a:xfrm>
            <a:custGeom>
              <a:avLst/>
              <a:gdLst>
                <a:gd name="T0" fmla="*/ 2147483647 w 39"/>
                <a:gd name="T1" fmla="*/ 2147483647 h 15"/>
                <a:gd name="T2" fmla="*/ 2147483647 w 39"/>
                <a:gd name="T3" fmla="*/ 2147483647 h 15"/>
                <a:gd name="T4" fmla="*/ 2147483647 w 39"/>
                <a:gd name="T5" fmla="*/ 2147483647 h 15"/>
                <a:gd name="T6" fmla="*/ 2147483647 w 39"/>
                <a:gd name="T7" fmla="*/ 2147483647 h 15"/>
                <a:gd name="T8" fmla="*/ 2147483647 w 39"/>
                <a:gd name="T9" fmla="*/ 214748364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5"/>
                <a:gd name="T17" fmla="*/ 39 w 3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5">
                  <a:moveTo>
                    <a:pt x="34" y="13"/>
                  </a:moveTo>
                  <a:cubicBezTo>
                    <a:pt x="32" y="15"/>
                    <a:pt x="19" y="11"/>
                    <a:pt x="13" y="9"/>
                  </a:cubicBezTo>
                  <a:cubicBezTo>
                    <a:pt x="8" y="7"/>
                    <a:pt x="0" y="2"/>
                    <a:pt x="2" y="1"/>
                  </a:cubicBezTo>
                  <a:cubicBezTo>
                    <a:pt x="4" y="0"/>
                    <a:pt x="15" y="0"/>
                    <a:pt x="24" y="5"/>
                  </a:cubicBezTo>
                  <a:cubicBezTo>
                    <a:pt x="32" y="10"/>
                    <a:pt x="39" y="11"/>
                    <a:pt x="34" y="1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2" name="Freeform 628"/>
            <p:cNvSpPr>
              <a:spLocks/>
            </p:cNvSpPr>
            <p:nvPr/>
          </p:nvSpPr>
          <p:spPr bwMode="auto">
            <a:xfrm>
              <a:off x="5723792" y="2730501"/>
              <a:ext cx="117231" cy="161925"/>
            </a:xfrm>
            <a:custGeom>
              <a:avLst/>
              <a:gdLst>
                <a:gd name="T0" fmla="*/ 2147483647 w 85"/>
                <a:gd name="T1" fmla="*/ 2147483647 h 81"/>
                <a:gd name="T2" fmla="*/ 2147483647 w 85"/>
                <a:gd name="T3" fmla="*/ 0 h 81"/>
                <a:gd name="T4" fmla="*/ 2147483647 w 85"/>
                <a:gd name="T5" fmla="*/ 2147483647 h 81"/>
                <a:gd name="T6" fmla="*/ 2147483647 w 85"/>
                <a:gd name="T7" fmla="*/ 2147483647 h 81"/>
                <a:gd name="T8" fmla="*/ 2147483647 w 85"/>
                <a:gd name="T9" fmla="*/ 2147483647 h 81"/>
                <a:gd name="T10" fmla="*/ 2147483647 w 85"/>
                <a:gd name="T11" fmla="*/ 2147483647 h 81"/>
                <a:gd name="T12" fmla="*/ 2147483647 w 85"/>
                <a:gd name="T13" fmla="*/ 2147483647 h 81"/>
                <a:gd name="T14" fmla="*/ 2147483647 w 85"/>
                <a:gd name="T15" fmla="*/ 2147483647 h 81"/>
                <a:gd name="T16" fmla="*/ 2147483647 w 85"/>
                <a:gd name="T17" fmla="*/ 2147483647 h 81"/>
                <a:gd name="T18" fmla="*/ 2147483647 w 85"/>
                <a:gd name="T19" fmla="*/ 2147483647 h 81"/>
                <a:gd name="T20" fmla="*/ 2147483647 w 85"/>
                <a:gd name="T21" fmla="*/ 2147483647 h 81"/>
                <a:gd name="T22" fmla="*/ 2147483647 w 85"/>
                <a:gd name="T23" fmla="*/ 2147483647 h 81"/>
                <a:gd name="T24" fmla="*/ 2147483647 w 85"/>
                <a:gd name="T25" fmla="*/ 2147483647 h 81"/>
                <a:gd name="T26" fmla="*/ 2147483647 w 85"/>
                <a:gd name="T27" fmla="*/ 2147483647 h 81"/>
                <a:gd name="T28" fmla="*/ 2147483647 w 85"/>
                <a:gd name="T29" fmla="*/ 2147483647 h 81"/>
                <a:gd name="T30" fmla="*/ 2147483647 w 85"/>
                <a:gd name="T31" fmla="*/ 2147483647 h 81"/>
                <a:gd name="T32" fmla="*/ 2147483647 w 85"/>
                <a:gd name="T33" fmla="*/ 2147483647 h 81"/>
                <a:gd name="T34" fmla="*/ 2147483647 w 85"/>
                <a:gd name="T35" fmla="*/ 2147483647 h 81"/>
                <a:gd name="T36" fmla="*/ 2147483647 w 85"/>
                <a:gd name="T37" fmla="*/ 2147483647 h 81"/>
                <a:gd name="T38" fmla="*/ 2147483647 w 85"/>
                <a:gd name="T39" fmla="*/ 2147483647 h 81"/>
                <a:gd name="T40" fmla="*/ 2147483647 w 85"/>
                <a:gd name="T41" fmla="*/ 2147483647 h 81"/>
                <a:gd name="T42" fmla="*/ 2147483647 w 85"/>
                <a:gd name="T43" fmla="*/ 2147483647 h 81"/>
                <a:gd name="T44" fmla="*/ 2147483647 w 85"/>
                <a:gd name="T45" fmla="*/ 2147483647 h 81"/>
                <a:gd name="T46" fmla="*/ 2147483647 w 85"/>
                <a:gd name="T47" fmla="*/ 2147483647 h 81"/>
                <a:gd name="T48" fmla="*/ 2147483647 w 85"/>
                <a:gd name="T49" fmla="*/ 2147483647 h 81"/>
                <a:gd name="T50" fmla="*/ 2147483647 w 85"/>
                <a:gd name="T51" fmla="*/ 2147483647 h 81"/>
                <a:gd name="T52" fmla="*/ 2147483647 w 85"/>
                <a:gd name="T53" fmla="*/ 2147483647 h 81"/>
                <a:gd name="T54" fmla="*/ 2147483647 w 85"/>
                <a:gd name="T55" fmla="*/ 2147483647 h 81"/>
                <a:gd name="T56" fmla="*/ 2147483647 w 85"/>
                <a:gd name="T57" fmla="*/ 2147483647 h 81"/>
                <a:gd name="T58" fmla="*/ 2147483647 w 85"/>
                <a:gd name="T59" fmla="*/ 2147483647 h 81"/>
                <a:gd name="T60" fmla="*/ 2147483647 w 85"/>
                <a:gd name="T61" fmla="*/ 2147483647 h 81"/>
                <a:gd name="T62" fmla="*/ 2147483647 w 85"/>
                <a:gd name="T63" fmla="*/ 2147483647 h 81"/>
                <a:gd name="T64" fmla="*/ 2147483647 w 85"/>
                <a:gd name="T65" fmla="*/ 2147483647 h 81"/>
                <a:gd name="T66" fmla="*/ 2147483647 w 85"/>
                <a:gd name="T67" fmla="*/ 2147483647 h 81"/>
                <a:gd name="T68" fmla="*/ 2147483647 w 85"/>
                <a:gd name="T69" fmla="*/ 2147483647 h 81"/>
                <a:gd name="T70" fmla="*/ 2147483647 w 85"/>
                <a:gd name="T71" fmla="*/ 2147483647 h 81"/>
                <a:gd name="T72" fmla="*/ 2147483647 w 85"/>
                <a:gd name="T73" fmla="*/ 2147483647 h 81"/>
                <a:gd name="T74" fmla="*/ 2147483647 w 85"/>
                <a:gd name="T75" fmla="*/ 2147483647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"/>
                <a:gd name="T115" fmla="*/ 0 h 81"/>
                <a:gd name="T116" fmla="*/ 85 w 85"/>
                <a:gd name="T117" fmla="*/ 81 h 8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" h="81">
                  <a:moveTo>
                    <a:pt x="51" y="2"/>
                  </a:moveTo>
                  <a:cubicBezTo>
                    <a:pt x="54" y="0"/>
                    <a:pt x="49" y="0"/>
                    <a:pt x="46" y="0"/>
                  </a:cubicBezTo>
                  <a:cubicBezTo>
                    <a:pt x="42" y="0"/>
                    <a:pt x="40" y="1"/>
                    <a:pt x="37" y="4"/>
                  </a:cubicBezTo>
                  <a:cubicBezTo>
                    <a:pt x="35" y="6"/>
                    <a:pt x="29" y="16"/>
                    <a:pt x="27" y="18"/>
                  </a:cubicBezTo>
                  <a:cubicBezTo>
                    <a:pt x="25" y="19"/>
                    <a:pt x="25" y="18"/>
                    <a:pt x="25" y="21"/>
                  </a:cubicBezTo>
                  <a:cubicBezTo>
                    <a:pt x="24" y="24"/>
                    <a:pt x="19" y="37"/>
                    <a:pt x="17" y="39"/>
                  </a:cubicBezTo>
                  <a:cubicBezTo>
                    <a:pt x="15" y="42"/>
                    <a:pt x="11" y="46"/>
                    <a:pt x="9" y="48"/>
                  </a:cubicBezTo>
                  <a:cubicBezTo>
                    <a:pt x="7" y="51"/>
                    <a:pt x="3" y="51"/>
                    <a:pt x="5" y="52"/>
                  </a:cubicBezTo>
                  <a:cubicBezTo>
                    <a:pt x="7" y="53"/>
                    <a:pt x="10" y="52"/>
                    <a:pt x="11" y="53"/>
                  </a:cubicBezTo>
                  <a:cubicBezTo>
                    <a:pt x="11" y="55"/>
                    <a:pt x="8" y="60"/>
                    <a:pt x="5" y="62"/>
                  </a:cubicBezTo>
                  <a:cubicBezTo>
                    <a:pt x="1" y="63"/>
                    <a:pt x="0" y="65"/>
                    <a:pt x="2" y="67"/>
                  </a:cubicBezTo>
                  <a:cubicBezTo>
                    <a:pt x="4" y="68"/>
                    <a:pt x="7" y="70"/>
                    <a:pt x="10" y="68"/>
                  </a:cubicBezTo>
                  <a:cubicBezTo>
                    <a:pt x="13" y="66"/>
                    <a:pt x="21" y="68"/>
                    <a:pt x="25" y="69"/>
                  </a:cubicBezTo>
                  <a:cubicBezTo>
                    <a:pt x="30" y="70"/>
                    <a:pt x="42" y="68"/>
                    <a:pt x="46" y="69"/>
                  </a:cubicBezTo>
                  <a:cubicBezTo>
                    <a:pt x="49" y="69"/>
                    <a:pt x="48" y="71"/>
                    <a:pt x="51" y="70"/>
                  </a:cubicBezTo>
                  <a:cubicBezTo>
                    <a:pt x="54" y="69"/>
                    <a:pt x="57" y="66"/>
                    <a:pt x="58" y="68"/>
                  </a:cubicBezTo>
                  <a:cubicBezTo>
                    <a:pt x="58" y="69"/>
                    <a:pt x="58" y="70"/>
                    <a:pt x="56" y="73"/>
                  </a:cubicBezTo>
                  <a:cubicBezTo>
                    <a:pt x="53" y="76"/>
                    <a:pt x="48" y="81"/>
                    <a:pt x="52" y="79"/>
                  </a:cubicBezTo>
                  <a:cubicBezTo>
                    <a:pt x="56" y="77"/>
                    <a:pt x="57" y="74"/>
                    <a:pt x="61" y="72"/>
                  </a:cubicBezTo>
                  <a:cubicBezTo>
                    <a:pt x="66" y="70"/>
                    <a:pt x="69" y="70"/>
                    <a:pt x="71" y="68"/>
                  </a:cubicBezTo>
                  <a:cubicBezTo>
                    <a:pt x="73" y="66"/>
                    <a:pt x="73" y="66"/>
                    <a:pt x="74" y="63"/>
                  </a:cubicBezTo>
                  <a:cubicBezTo>
                    <a:pt x="76" y="60"/>
                    <a:pt x="79" y="56"/>
                    <a:pt x="82" y="54"/>
                  </a:cubicBezTo>
                  <a:cubicBezTo>
                    <a:pt x="84" y="52"/>
                    <a:pt x="85" y="51"/>
                    <a:pt x="81" y="52"/>
                  </a:cubicBezTo>
                  <a:cubicBezTo>
                    <a:pt x="76" y="52"/>
                    <a:pt x="78" y="54"/>
                    <a:pt x="74" y="50"/>
                  </a:cubicBezTo>
                  <a:cubicBezTo>
                    <a:pt x="70" y="46"/>
                    <a:pt x="67" y="47"/>
                    <a:pt x="69" y="46"/>
                  </a:cubicBezTo>
                  <a:cubicBezTo>
                    <a:pt x="72" y="44"/>
                    <a:pt x="82" y="40"/>
                    <a:pt x="76" y="39"/>
                  </a:cubicBezTo>
                  <a:cubicBezTo>
                    <a:pt x="70" y="38"/>
                    <a:pt x="68" y="41"/>
                    <a:pt x="67" y="38"/>
                  </a:cubicBezTo>
                  <a:cubicBezTo>
                    <a:pt x="65" y="36"/>
                    <a:pt x="65" y="31"/>
                    <a:pt x="63" y="34"/>
                  </a:cubicBezTo>
                  <a:cubicBezTo>
                    <a:pt x="61" y="38"/>
                    <a:pt x="56" y="44"/>
                    <a:pt x="56" y="43"/>
                  </a:cubicBezTo>
                  <a:cubicBezTo>
                    <a:pt x="56" y="42"/>
                    <a:pt x="57" y="38"/>
                    <a:pt x="52" y="37"/>
                  </a:cubicBezTo>
                  <a:cubicBezTo>
                    <a:pt x="48" y="36"/>
                    <a:pt x="45" y="34"/>
                    <a:pt x="46" y="33"/>
                  </a:cubicBezTo>
                  <a:cubicBezTo>
                    <a:pt x="46" y="31"/>
                    <a:pt x="53" y="30"/>
                    <a:pt x="49" y="28"/>
                  </a:cubicBezTo>
                  <a:cubicBezTo>
                    <a:pt x="45" y="27"/>
                    <a:pt x="45" y="23"/>
                    <a:pt x="42" y="26"/>
                  </a:cubicBezTo>
                  <a:cubicBezTo>
                    <a:pt x="39" y="30"/>
                    <a:pt x="36" y="35"/>
                    <a:pt x="36" y="31"/>
                  </a:cubicBezTo>
                  <a:cubicBezTo>
                    <a:pt x="36" y="27"/>
                    <a:pt x="36" y="25"/>
                    <a:pt x="39" y="22"/>
                  </a:cubicBezTo>
                  <a:cubicBezTo>
                    <a:pt x="42" y="19"/>
                    <a:pt x="45" y="13"/>
                    <a:pt x="47" y="11"/>
                  </a:cubicBezTo>
                  <a:cubicBezTo>
                    <a:pt x="49" y="8"/>
                    <a:pt x="49" y="6"/>
                    <a:pt x="47" y="6"/>
                  </a:cubicBezTo>
                  <a:cubicBezTo>
                    <a:pt x="45" y="6"/>
                    <a:pt x="49" y="4"/>
                    <a:pt x="51" y="2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3" name="Freeform 629"/>
            <p:cNvSpPr>
              <a:spLocks/>
            </p:cNvSpPr>
            <p:nvPr/>
          </p:nvSpPr>
          <p:spPr bwMode="auto">
            <a:xfrm>
              <a:off x="5819043" y="2846388"/>
              <a:ext cx="27842" cy="55562"/>
            </a:xfrm>
            <a:custGeom>
              <a:avLst/>
              <a:gdLst>
                <a:gd name="T0" fmla="*/ 2147483647 w 20"/>
                <a:gd name="T1" fmla="*/ 2147483647 h 28"/>
                <a:gd name="T2" fmla="*/ 2147483647 w 20"/>
                <a:gd name="T3" fmla="*/ 2147483647 h 28"/>
                <a:gd name="T4" fmla="*/ 2147483647 w 20"/>
                <a:gd name="T5" fmla="*/ 2147483647 h 28"/>
                <a:gd name="T6" fmla="*/ 2147483647 w 20"/>
                <a:gd name="T7" fmla="*/ 2147483647 h 28"/>
                <a:gd name="T8" fmla="*/ 2147483647 w 20"/>
                <a:gd name="T9" fmla="*/ 2147483647 h 28"/>
                <a:gd name="T10" fmla="*/ 2147483647 w 20"/>
                <a:gd name="T11" fmla="*/ 2147483647 h 28"/>
                <a:gd name="T12" fmla="*/ 2147483647 w 20"/>
                <a:gd name="T13" fmla="*/ 2147483647 h 28"/>
                <a:gd name="T14" fmla="*/ 2147483647 w 20"/>
                <a:gd name="T15" fmla="*/ 2147483647 h 28"/>
                <a:gd name="T16" fmla="*/ 2147483647 w 20"/>
                <a:gd name="T17" fmla="*/ 2147483647 h 28"/>
                <a:gd name="T18" fmla="*/ 2147483647 w 20"/>
                <a:gd name="T19" fmla="*/ 2147483647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8"/>
                <a:gd name="T32" fmla="*/ 20 w 20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8">
                  <a:moveTo>
                    <a:pt x="15" y="1"/>
                  </a:moveTo>
                  <a:cubicBezTo>
                    <a:pt x="12" y="3"/>
                    <a:pt x="8" y="7"/>
                    <a:pt x="6" y="11"/>
                  </a:cubicBezTo>
                  <a:cubicBezTo>
                    <a:pt x="3" y="14"/>
                    <a:pt x="0" y="24"/>
                    <a:pt x="1" y="23"/>
                  </a:cubicBezTo>
                  <a:cubicBezTo>
                    <a:pt x="3" y="21"/>
                    <a:pt x="10" y="16"/>
                    <a:pt x="9" y="18"/>
                  </a:cubicBezTo>
                  <a:cubicBezTo>
                    <a:pt x="8" y="21"/>
                    <a:pt x="6" y="28"/>
                    <a:pt x="9" y="26"/>
                  </a:cubicBezTo>
                  <a:cubicBezTo>
                    <a:pt x="12" y="23"/>
                    <a:pt x="13" y="26"/>
                    <a:pt x="14" y="24"/>
                  </a:cubicBezTo>
                  <a:cubicBezTo>
                    <a:pt x="15" y="22"/>
                    <a:pt x="14" y="18"/>
                    <a:pt x="16" y="16"/>
                  </a:cubicBezTo>
                  <a:cubicBezTo>
                    <a:pt x="19" y="13"/>
                    <a:pt x="20" y="8"/>
                    <a:pt x="19" y="8"/>
                  </a:cubicBezTo>
                  <a:cubicBezTo>
                    <a:pt x="17" y="9"/>
                    <a:pt x="11" y="12"/>
                    <a:pt x="13" y="10"/>
                  </a:cubicBezTo>
                  <a:cubicBezTo>
                    <a:pt x="14" y="8"/>
                    <a:pt x="16" y="0"/>
                    <a:pt x="15" y="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4" name="Freeform 632"/>
            <p:cNvSpPr>
              <a:spLocks/>
            </p:cNvSpPr>
            <p:nvPr/>
          </p:nvSpPr>
          <p:spPr bwMode="auto">
            <a:xfrm>
              <a:off x="5314951" y="2673350"/>
              <a:ext cx="24911" cy="19050"/>
            </a:xfrm>
            <a:custGeom>
              <a:avLst/>
              <a:gdLst>
                <a:gd name="T0" fmla="*/ 2147483647 w 18"/>
                <a:gd name="T1" fmla="*/ 2147483647 h 10"/>
                <a:gd name="T2" fmla="*/ 2147483647 w 18"/>
                <a:gd name="T3" fmla="*/ 2147483647 h 10"/>
                <a:gd name="T4" fmla="*/ 2147483647 w 18"/>
                <a:gd name="T5" fmla="*/ 2147483647 h 10"/>
                <a:gd name="T6" fmla="*/ 2147483647 w 18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10"/>
                <a:gd name="T14" fmla="*/ 18 w 1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10">
                  <a:moveTo>
                    <a:pt x="17" y="7"/>
                  </a:moveTo>
                  <a:cubicBezTo>
                    <a:pt x="18" y="1"/>
                    <a:pt x="9" y="0"/>
                    <a:pt x="6" y="1"/>
                  </a:cubicBezTo>
                  <a:cubicBezTo>
                    <a:pt x="2" y="2"/>
                    <a:pt x="0" y="2"/>
                    <a:pt x="3" y="4"/>
                  </a:cubicBezTo>
                  <a:cubicBezTo>
                    <a:pt x="7" y="6"/>
                    <a:pt x="17" y="10"/>
                    <a:pt x="1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5" name="Freeform 633"/>
            <p:cNvSpPr>
              <a:spLocks/>
            </p:cNvSpPr>
            <p:nvPr/>
          </p:nvSpPr>
          <p:spPr bwMode="auto">
            <a:xfrm>
              <a:off x="5351585" y="2551114"/>
              <a:ext cx="21981" cy="26987"/>
            </a:xfrm>
            <a:custGeom>
              <a:avLst/>
              <a:gdLst>
                <a:gd name="T0" fmla="*/ 2147483647 w 16"/>
                <a:gd name="T1" fmla="*/ 2147483647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4"/>
                <a:gd name="T20" fmla="*/ 16 w 16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4">
                  <a:moveTo>
                    <a:pt x="8" y="11"/>
                  </a:moveTo>
                  <a:cubicBezTo>
                    <a:pt x="5" y="9"/>
                    <a:pt x="5" y="6"/>
                    <a:pt x="2" y="6"/>
                  </a:cubicBezTo>
                  <a:cubicBezTo>
                    <a:pt x="0" y="6"/>
                    <a:pt x="1" y="6"/>
                    <a:pt x="5" y="4"/>
                  </a:cubicBezTo>
                  <a:cubicBezTo>
                    <a:pt x="9" y="2"/>
                    <a:pt x="10" y="0"/>
                    <a:pt x="13" y="2"/>
                  </a:cubicBezTo>
                  <a:cubicBezTo>
                    <a:pt x="15" y="4"/>
                    <a:pt x="16" y="5"/>
                    <a:pt x="14" y="8"/>
                  </a:cubicBezTo>
                  <a:cubicBezTo>
                    <a:pt x="13" y="10"/>
                    <a:pt x="13" y="14"/>
                    <a:pt x="8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6" name="Freeform 637"/>
            <p:cNvSpPr>
              <a:spLocks/>
            </p:cNvSpPr>
            <p:nvPr/>
          </p:nvSpPr>
          <p:spPr bwMode="auto">
            <a:xfrm>
              <a:off x="5224097" y="2173289"/>
              <a:ext cx="120162" cy="123825"/>
            </a:xfrm>
            <a:custGeom>
              <a:avLst/>
              <a:gdLst>
                <a:gd name="T0" fmla="*/ 2147483647 w 88"/>
                <a:gd name="T1" fmla="*/ 2147483647 h 62"/>
                <a:gd name="T2" fmla="*/ 2147483647 w 88"/>
                <a:gd name="T3" fmla="*/ 2147483647 h 62"/>
                <a:gd name="T4" fmla="*/ 2147483647 w 88"/>
                <a:gd name="T5" fmla="*/ 2147483647 h 62"/>
                <a:gd name="T6" fmla="*/ 2147483647 w 88"/>
                <a:gd name="T7" fmla="*/ 2147483647 h 62"/>
                <a:gd name="T8" fmla="*/ 2147483647 w 88"/>
                <a:gd name="T9" fmla="*/ 2147483647 h 62"/>
                <a:gd name="T10" fmla="*/ 2147483647 w 88"/>
                <a:gd name="T11" fmla="*/ 2147483647 h 62"/>
                <a:gd name="T12" fmla="*/ 2147483647 w 88"/>
                <a:gd name="T13" fmla="*/ 2147483647 h 62"/>
                <a:gd name="T14" fmla="*/ 2147483647 w 88"/>
                <a:gd name="T15" fmla="*/ 2147483647 h 62"/>
                <a:gd name="T16" fmla="*/ 2147483647 w 88"/>
                <a:gd name="T17" fmla="*/ 2147483647 h 62"/>
                <a:gd name="T18" fmla="*/ 2147483647 w 88"/>
                <a:gd name="T19" fmla="*/ 2147483647 h 62"/>
                <a:gd name="T20" fmla="*/ 2147483647 w 88"/>
                <a:gd name="T21" fmla="*/ 2147483647 h 62"/>
                <a:gd name="T22" fmla="*/ 2147483647 w 88"/>
                <a:gd name="T23" fmla="*/ 2147483647 h 62"/>
                <a:gd name="T24" fmla="*/ 2147483647 w 88"/>
                <a:gd name="T25" fmla="*/ 2147483647 h 62"/>
                <a:gd name="T26" fmla="*/ 2147483647 w 88"/>
                <a:gd name="T27" fmla="*/ 2147483647 h 62"/>
                <a:gd name="T28" fmla="*/ 2147483647 w 88"/>
                <a:gd name="T29" fmla="*/ 2147483647 h 62"/>
                <a:gd name="T30" fmla="*/ 2147483647 w 88"/>
                <a:gd name="T31" fmla="*/ 2147483647 h 62"/>
                <a:gd name="T32" fmla="*/ 2147483647 w 88"/>
                <a:gd name="T33" fmla="*/ 2147483647 h 62"/>
                <a:gd name="T34" fmla="*/ 2147483647 w 88"/>
                <a:gd name="T35" fmla="*/ 2147483647 h 62"/>
                <a:gd name="T36" fmla="*/ 2147483647 w 88"/>
                <a:gd name="T37" fmla="*/ 2147483647 h 62"/>
                <a:gd name="T38" fmla="*/ 2147483647 w 88"/>
                <a:gd name="T39" fmla="*/ 2147483647 h 62"/>
                <a:gd name="T40" fmla="*/ 2147483647 w 88"/>
                <a:gd name="T41" fmla="*/ 2147483647 h 62"/>
                <a:gd name="T42" fmla="*/ 2147483647 w 88"/>
                <a:gd name="T43" fmla="*/ 2147483647 h 62"/>
                <a:gd name="T44" fmla="*/ 2147483647 w 88"/>
                <a:gd name="T45" fmla="*/ 2147483647 h 62"/>
                <a:gd name="T46" fmla="*/ 2147483647 w 88"/>
                <a:gd name="T47" fmla="*/ 2147483647 h 62"/>
                <a:gd name="T48" fmla="*/ 2147483647 w 88"/>
                <a:gd name="T49" fmla="*/ 2147483647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8"/>
                <a:gd name="T76" fmla="*/ 0 h 62"/>
                <a:gd name="T77" fmla="*/ 88 w 88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8" h="62">
                  <a:moveTo>
                    <a:pt x="80" y="54"/>
                  </a:moveTo>
                  <a:cubicBezTo>
                    <a:pt x="77" y="53"/>
                    <a:pt x="65" y="50"/>
                    <a:pt x="62" y="48"/>
                  </a:cubicBezTo>
                  <a:cubicBezTo>
                    <a:pt x="60" y="46"/>
                    <a:pt x="62" y="42"/>
                    <a:pt x="60" y="42"/>
                  </a:cubicBezTo>
                  <a:cubicBezTo>
                    <a:pt x="58" y="42"/>
                    <a:pt x="56" y="45"/>
                    <a:pt x="53" y="44"/>
                  </a:cubicBezTo>
                  <a:cubicBezTo>
                    <a:pt x="51" y="44"/>
                    <a:pt x="49" y="41"/>
                    <a:pt x="47" y="42"/>
                  </a:cubicBezTo>
                  <a:cubicBezTo>
                    <a:pt x="45" y="44"/>
                    <a:pt x="41" y="49"/>
                    <a:pt x="37" y="50"/>
                  </a:cubicBezTo>
                  <a:cubicBezTo>
                    <a:pt x="34" y="51"/>
                    <a:pt x="30" y="58"/>
                    <a:pt x="27" y="59"/>
                  </a:cubicBezTo>
                  <a:cubicBezTo>
                    <a:pt x="24" y="59"/>
                    <a:pt x="20" y="62"/>
                    <a:pt x="20" y="58"/>
                  </a:cubicBezTo>
                  <a:cubicBezTo>
                    <a:pt x="20" y="54"/>
                    <a:pt x="20" y="48"/>
                    <a:pt x="18" y="49"/>
                  </a:cubicBezTo>
                  <a:cubicBezTo>
                    <a:pt x="15" y="49"/>
                    <a:pt x="2" y="51"/>
                    <a:pt x="1" y="50"/>
                  </a:cubicBezTo>
                  <a:cubicBezTo>
                    <a:pt x="0" y="49"/>
                    <a:pt x="0" y="48"/>
                    <a:pt x="3" y="46"/>
                  </a:cubicBezTo>
                  <a:cubicBezTo>
                    <a:pt x="6" y="44"/>
                    <a:pt x="12" y="39"/>
                    <a:pt x="11" y="37"/>
                  </a:cubicBezTo>
                  <a:cubicBezTo>
                    <a:pt x="11" y="35"/>
                    <a:pt x="10" y="30"/>
                    <a:pt x="11" y="28"/>
                  </a:cubicBezTo>
                  <a:cubicBezTo>
                    <a:pt x="11" y="25"/>
                    <a:pt x="10" y="11"/>
                    <a:pt x="13" y="7"/>
                  </a:cubicBezTo>
                  <a:cubicBezTo>
                    <a:pt x="16" y="3"/>
                    <a:pt x="20" y="0"/>
                    <a:pt x="21" y="2"/>
                  </a:cubicBezTo>
                  <a:cubicBezTo>
                    <a:pt x="23" y="3"/>
                    <a:pt x="27" y="7"/>
                    <a:pt x="26" y="10"/>
                  </a:cubicBezTo>
                  <a:cubicBezTo>
                    <a:pt x="26" y="12"/>
                    <a:pt x="26" y="15"/>
                    <a:pt x="29" y="14"/>
                  </a:cubicBezTo>
                  <a:cubicBezTo>
                    <a:pt x="32" y="12"/>
                    <a:pt x="31" y="8"/>
                    <a:pt x="35" y="12"/>
                  </a:cubicBezTo>
                  <a:cubicBezTo>
                    <a:pt x="39" y="16"/>
                    <a:pt x="42" y="17"/>
                    <a:pt x="45" y="17"/>
                  </a:cubicBezTo>
                  <a:cubicBezTo>
                    <a:pt x="47" y="17"/>
                    <a:pt x="56" y="25"/>
                    <a:pt x="59" y="25"/>
                  </a:cubicBezTo>
                  <a:cubicBezTo>
                    <a:pt x="62" y="26"/>
                    <a:pt x="70" y="28"/>
                    <a:pt x="71" y="33"/>
                  </a:cubicBezTo>
                  <a:cubicBezTo>
                    <a:pt x="71" y="38"/>
                    <a:pt x="68" y="41"/>
                    <a:pt x="71" y="41"/>
                  </a:cubicBezTo>
                  <a:cubicBezTo>
                    <a:pt x="75" y="41"/>
                    <a:pt x="81" y="40"/>
                    <a:pt x="82" y="42"/>
                  </a:cubicBezTo>
                  <a:cubicBezTo>
                    <a:pt x="84" y="44"/>
                    <a:pt x="88" y="46"/>
                    <a:pt x="87" y="47"/>
                  </a:cubicBezTo>
                  <a:cubicBezTo>
                    <a:pt x="85" y="48"/>
                    <a:pt x="83" y="56"/>
                    <a:pt x="80" y="5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7" name="Freeform 638"/>
            <p:cNvSpPr>
              <a:spLocks/>
            </p:cNvSpPr>
            <p:nvPr/>
          </p:nvSpPr>
          <p:spPr bwMode="auto">
            <a:xfrm>
              <a:off x="5265127" y="2160589"/>
              <a:ext cx="27842" cy="26987"/>
            </a:xfrm>
            <a:custGeom>
              <a:avLst/>
              <a:gdLst>
                <a:gd name="T0" fmla="*/ 2147483647 w 19"/>
                <a:gd name="T1" fmla="*/ 2147483647 h 13"/>
                <a:gd name="T2" fmla="*/ 2147483647 w 19"/>
                <a:gd name="T3" fmla="*/ 2147483647 h 13"/>
                <a:gd name="T4" fmla="*/ 2147483647 w 19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9"/>
                <a:gd name="T10" fmla="*/ 0 h 13"/>
                <a:gd name="T11" fmla="*/ 19 w 19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3">
                  <a:moveTo>
                    <a:pt x="14" y="11"/>
                  </a:moveTo>
                  <a:cubicBezTo>
                    <a:pt x="8" y="13"/>
                    <a:pt x="0" y="0"/>
                    <a:pt x="3" y="1"/>
                  </a:cubicBezTo>
                  <a:cubicBezTo>
                    <a:pt x="5" y="3"/>
                    <a:pt x="19" y="9"/>
                    <a:pt x="14" y="1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8" name="Freeform 639"/>
            <p:cNvSpPr>
              <a:spLocks/>
            </p:cNvSpPr>
            <p:nvPr/>
          </p:nvSpPr>
          <p:spPr bwMode="auto">
            <a:xfrm>
              <a:off x="5262197" y="2170113"/>
              <a:ext cx="8792" cy="23812"/>
            </a:xfrm>
            <a:custGeom>
              <a:avLst/>
              <a:gdLst>
                <a:gd name="T0" fmla="*/ 2147483647 w 8"/>
                <a:gd name="T1" fmla="*/ 2147483647 h 12"/>
                <a:gd name="T2" fmla="*/ 0 w 8"/>
                <a:gd name="T3" fmla="*/ 2147483647 h 12"/>
                <a:gd name="T4" fmla="*/ 2147483647 w 8"/>
                <a:gd name="T5" fmla="*/ 2147483647 h 12"/>
                <a:gd name="T6" fmla="*/ 0 60000 65536"/>
                <a:gd name="T7" fmla="*/ 0 60000 65536"/>
                <a:gd name="T8" fmla="*/ 0 60000 65536"/>
                <a:gd name="T9" fmla="*/ 0 w 8"/>
                <a:gd name="T10" fmla="*/ 0 h 12"/>
                <a:gd name="T11" fmla="*/ 8 w 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2">
                  <a:moveTo>
                    <a:pt x="7" y="9"/>
                  </a:moveTo>
                  <a:cubicBezTo>
                    <a:pt x="3" y="12"/>
                    <a:pt x="0" y="4"/>
                    <a:pt x="0" y="2"/>
                  </a:cubicBezTo>
                  <a:cubicBezTo>
                    <a:pt x="0" y="0"/>
                    <a:pt x="8" y="8"/>
                    <a:pt x="7" y="9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9" name="Freeform 640"/>
            <p:cNvSpPr>
              <a:spLocks/>
            </p:cNvSpPr>
            <p:nvPr/>
          </p:nvSpPr>
          <p:spPr bwMode="auto">
            <a:xfrm>
              <a:off x="5227027" y="2071688"/>
              <a:ext cx="11723" cy="30162"/>
            </a:xfrm>
            <a:custGeom>
              <a:avLst/>
              <a:gdLst>
                <a:gd name="T0" fmla="*/ 2147483647 w 9"/>
                <a:gd name="T1" fmla="*/ 2147483647 h 15"/>
                <a:gd name="T2" fmla="*/ 2147483647 w 9"/>
                <a:gd name="T3" fmla="*/ 2147483647 h 15"/>
                <a:gd name="T4" fmla="*/ 2147483647 w 9"/>
                <a:gd name="T5" fmla="*/ 2147483647 h 15"/>
                <a:gd name="T6" fmla="*/ 2147483647 w 9"/>
                <a:gd name="T7" fmla="*/ 2147483647 h 15"/>
                <a:gd name="T8" fmla="*/ 2147483647 w 9"/>
                <a:gd name="T9" fmla="*/ 214748364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5"/>
                <a:gd name="T17" fmla="*/ 9 w 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5">
                  <a:moveTo>
                    <a:pt x="7" y="11"/>
                  </a:moveTo>
                  <a:cubicBezTo>
                    <a:pt x="8" y="9"/>
                    <a:pt x="9" y="4"/>
                    <a:pt x="7" y="2"/>
                  </a:cubicBezTo>
                  <a:cubicBezTo>
                    <a:pt x="5" y="0"/>
                    <a:pt x="3" y="0"/>
                    <a:pt x="3" y="2"/>
                  </a:cubicBezTo>
                  <a:cubicBezTo>
                    <a:pt x="3" y="4"/>
                    <a:pt x="0" y="8"/>
                    <a:pt x="2" y="10"/>
                  </a:cubicBezTo>
                  <a:cubicBezTo>
                    <a:pt x="4" y="11"/>
                    <a:pt x="5" y="15"/>
                    <a:pt x="7" y="1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0" name="Freeform 641"/>
            <p:cNvSpPr>
              <a:spLocks/>
            </p:cNvSpPr>
            <p:nvPr/>
          </p:nvSpPr>
          <p:spPr bwMode="auto">
            <a:xfrm>
              <a:off x="5171343" y="1803400"/>
              <a:ext cx="518746" cy="546100"/>
            </a:xfrm>
            <a:custGeom>
              <a:avLst/>
              <a:gdLst>
                <a:gd name="T0" fmla="*/ 2147483647 w 378"/>
                <a:gd name="T1" fmla="*/ 2147483647 h 273"/>
                <a:gd name="T2" fmla="*/ 2147483647 w 378"/>
                <a:gd name="T3" fmla="*/ 2147483647 h 273"/>
                <a:gd name="T4" fmla="*/ 2147483647 w 378"/>
                <a:gd name="T5" fmla="*/ 2147483647 h 273"/>
                <a:gd name="T6" fmla="*/ 2147483647 w 378"/>
                <a:gd name="T7" fmla="*/ 2147483647 h 273"/>
                <a:gd name="T8" fmla="*/ 2147483647 w 378"/>
                <a:gd name="T9" fmla="*/ 2147483647 h 273"/>
                <a:gd name="T10" fmla="*/ 2147483647 w 378"/>
                <a:gd name="T11" fmla="*/ 2147483647 h 273"/>
                <a:gd name="T12" fmla="*/ 2147483647 w 378"/>
                <a:gd name="T13" fmla="*/ 2147483647 h 273"/>
                <a:gd name="T14" fmla="*/ 2147483647 w 378"/>
                <a:gd name="T15" fmla="*/ 2147483647 h 273"/>
                <a:gd name="T16" fmla="*/ 2147483647 w 378"/>
                <a:gd name="T17" fmla="*/ 2147483647 h 273"/>
                <a:gd name="T18" fmla="*/ 2147483647 w 378"/>
                <a:gd name="T19" fmla="*/ 2147483647 h 273"/>
                <a:gd name="T20" fmla="*/ 2147483647 w 378"/>
                <a:gd name="T21" fmla="*/ 2147483647 h 273"/>
                <a:gd name="T22" fmla="*/ 2147483647 w 378"/>
                <a:gd name="T23" fmla="*/ 2147483647 h 273"/>
                <a:gd name="T24" fmla="*/ 2147483647 w 378"/>
                <a:gd name="T25" fmla="*/ 2147483647 h 273"/>
                <a:gd name="T26" fmla="*/ 2147483647 w 378"/>
                <a:gd name="T27" fmla="*/ 2147483647 h 273"/>
                <a:gd name="T28" fmla="*/ 2147483647 w 378"/>
                <a:gd name="T29" fmla="*/ 2147483647 h 273"/>
                <a:gd name="T30" fmla="*/ 2147483647 w 378"/>
                <a:gd name="T31" fmla="*/ 2147483647 h 273"/>
                <a:gd name="T32" fmla="*/ 2147483647 w 378"/>
                <a:gd name="T33" fmla="*/ 2147483647 h 273"/>
                <a:gd name="T34" fmla="*/ 2147483647 w 378"/>
                <a:gd name="T35" fmla="*/ 2147483647 h 273"/>
                <a:gd name="T36" fmla="*/ 2147483647 w 378"/>
                <a:gd name="T37" fmla="*/ 2147483647 h 273"/>
                <a:gd name="T38" fmla="*/ 2147483647 w 378"/>
                <a:gd name="T39" fmla="*/ 2147483647 h 273"/>
                <a:gd name="T40" fmla="*/ 2147483647 w 378"/>
                <a:gd name="T41" fmla="*/ 2147483647 h 273"/>
                <a:gd name="T42" fmla="*/ 2147483647 w 378"/>
                <a:gd name="T43" fmla="*/ 2147483647 h 273"/>
                <a:gd name="T44" fmla="*/ 2147483647 w 378"/>
                <a:gd name="T45" fmla="*/ 2147483647 h 273"/>
                <a:gd name="T46" fmla="*/ 2147483647 w 378"/>
                <a:gd name="T47" fmla="*/ 2147483647 h 273"/>
                <a:gd name="T48" fmla="*/ 2147483647 w 378"/>
                <a:gd name="T49" fmla="*/ 2147483647 h 273"/>
                <a:gd name="T50" fmla="*/ 2147483647 w 378"/>
                <a:gd name="T51" fmla="*/ 2147483647 h 273"/>
                <a:gd name="T52" fmla="*/ 2147483647 w 378"/>
                <a:gd name="T53" fmla="*/ 2147483647 h 273"/>
                <a:gd name="T54" fmla="*/ 2147483647 w 378"/>
                <a:gd name="T55" fmla="*/ 2147483647 h 273"/>
                <a:gd name="T56" fmla="*/ 2147483647 w 378"/>
                <a:gd name="T57" fmla="*/ 2147483647 h 273"/>
                <a:gd name="T58" fmla="*/ 2147483647 w 378"/>
                <a:gd name="T59" fmla="*/ 2147483647 h 273"/>
                <a:gd name="T60" fmla="*/ 2147483647 w 378"/>
                <a:gd name="T61" fmla="*/ 2147483647 h 273"/>
                <a:gd name="T62" fmla="*/ 2147483647 w 378"/>
                <a:gd name="T63" fmla="*/ 2147483647 h 273"/>
                <a:gd name="T64" fmla="*/ 2147483647 w 378"/>
                <a:gd name="T65" fmla="*/ 2147483647 h 273"/>
                <a:gd name="T66" fmla="*/ 2147483647 w 378"/>
                <a:gd name="T67" fmla="*/ 2147483647 h 273"/>
                <a:gd name="T68" fmla="*/ 2147483647 w 378"/>
                <a:gd name="T69" fmla="*/ 2147483647 h 273"/>
                <a:gd name="T70" fmla="*/ 2147483647 w 378"/>
                <a:gd name="T71" fmla="*/ 2147483647 h 273"/>
                <a:gd name="T72" fmla="*/ 2147483647 w 378"/>
                <a:gd name="T73" fmla="*/ 2147483647 h 273"/>
                <a:gd name="T74" fmla="*/ 2147483647 w 378"/>
                <a:gd name="T75" fmla="*/ 2147483647 h 273"/>
                <a:gd name="T76" fmla="*/ 2147483647 w 378"/>
                <a:gd name="T77" fmla="*/ 2147483647 h 273"/>
                <a:gd name="T78" fmla="*/ 2147483647 w 378"/>
                <a:gd name="T79" fmla="*/ 2147483647 h 273"/>
                <a:gd name="T80" fmla="*/ 2147483647 w 378"/>
                <a:gd name="T81" fmla="*/ 2147483647 h 273"/>
                <a:gd name="T82" fmla="*/ 2147483647 w 378"/>
                <a:gd name="T83" fmla="*/ 2147483647 h 273"/>
                <a:gd name="T84" fmla="*/ 2147483647 w 378"/>
                <a:gd name="T85" fmla="*/ 2147483647 h 273"/>
                <a:gd name="T86" fmla="*/ 2147483647 w 378"/>
                <a:gd name="T87" fmla="*/ 2147483647 h 273"/>
                <a:gd name="T88" fmla="*/ 2147483647 w 378"/>
                <a:gd name="T89" fmla="*/ 2147483647 h 273"/>
                <a:gd name="T90" fmla="*/ 2147483647 w 378"/>
                <a:gd name="T91" fmla="*/ 2147483647 h 273"/>
                <a:gd name="T92" fmla="*/ 2147483647 w 378"/>
                <a:gd name="T93" fmla="*/ 2147483647 h 273"/>
                <a:gd name="T94" fmla="*/ 2147483647 w 378"/>
                <a:gd name="T95" fmla="*/ 2147483647 h 273"/>
                <a:gd name="T96" fmla="*/ 2147483647 w 378"/>
                <a:gd name="T97" fmla="*/ 2147483647 h 273"/>
                <a:gd name="T98" fmla="*/ 2147483647 w 378"/>
                <a:gd name="T99" fmla="*/ 2147483647 h 273"/>
                <a:gd name="T100" fmla="*/ 2147483647 w 378"/>
                <a:gd name="T101" fmla="*/ 2147483647 h 273"/>
                <a:gd name="T102" fmla="*/ 2147483647 w 378"/>
                <a:gd name="T103" fmla="*/ 2147483647 h 273"/>
                <a:gd name="T104" fmla="*/ 2147483647 w 378"/>
                <a:gd name="T105" fmla="*/ 2147483647 h 273"/>
                <a:gd name="T106" fmla="*/ 2147483647 w 378"/>
                <a:gd name="T107" fmla="*/ 2147483647 h 273"/>
                <a:gd name="T108" fmla="*/ 2147483647 w 378"/>
                <a:gd name="T109" fmla="*/ 2147483647 h 273"/>
                <a:gd name="T110" fmla="*/ 2147483647 w 378"/>
                <a:gd name="T111" fmla="*/ 2147483647 h 273"/>
                <a:gd name="T112" fmla="*/ 2147483647 w 378"/>
                <a:gd name="T113" fmla="*/ 2147483647 h 273"/>
                <a:gd name="T114" fmla="*/ 2147483647 w 378"/>
                <a:gd name="T115" fmla="*/ 2147483647 h 273"/>
                <a:gd name="T116" fmla="*/ 2147483647 w 378"/>
                <a:gd name="T117" fmla="*/ 2147483647 h 27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78"/>
                <a:gd name="T178" fmla="*/ 0 h 273"/>
                <a:gd name="T179" fmla="*/ 378 w 378"/>
                <a:gd name="T180" fmla="*/ 273 h 27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78" h="273">
                  <a:moveTo>
                    <a:pt x="204" y="214"/>
                  </a:moveTo>
                  <a:cubicBezTo>
                    <a:pt x="203" y="216"/>
                    <a:pt x="203" y="219"/>
                    <a:pt x="200" y="218"/>
                  </a:cubicBezTo>
                  <a:cubicBezTo>
                    <a:pt x="196" y="218"/>
                    <a:pt x="193" y="215"/>
                    <a:pt x="191" y="215"/>
                  </a:cubicBezTo>
                  <a:cubicBezTo>
                    <a:pt x="189" y="215"/>
                    <a:pt x="187" y="215"/>
                    <a:pt x="186" y="217"/>
                  </a:cubicBezTo>
                  <a:cubicBezTo>
                    <a:pt x="184" y="218"/>
                    <a:pt x="175" y="225"/>
                    <a:pt x="169" y="222"/>
                  </a:cubicBezTo>
                  <a:cubicBezTo>
                    <a:pt x="163" y="220"/>
                    <a:pt x="158" y="219"/>
                    <a:pt x="156" y="217"/>
                  </a:cubicBezTo>
                  <a:cubicBezTo>
                    <a:pt x="155" y="215"/>
                    <a:pt x="154" y="209"/>
                    <a:pt x="156" y="207"/>
                  </a:cubicBezTo>
                  <a:cubicBezTo>
                    <a:pt x="159" y="205"/>
                    <a:pt x="164" y="202"/>
                    <a:pt x="165" y="199"/>
                  </a:cubicBezTo>
                  <a:cubicBezTo>
                    <a:pt x="165" y="197"/>
                    <a:pt x="163" y="196"/>
                    <a:pt x="168" y="196"/>
                  </a:cubicBezTo>
                  <a:cubicBezTo>
                    <a:pt x="174" y="196"/>
                    <a:pt x="177" y="200"/>
                    <a:pt x="185" y="201"/>
                  </a:cubicBezTo>
                  <a:cubicBezTo>
                    <a:pt x="193" y="201"/>
                    <a:pt x="198" y="199"/>
                    <a:pt x="205" y="197"/>
                  </a:cubicBezTo>
                  <a:cubicBezTo>
                    <a:pt x="212" y="194"/>
                    <a:pt x="217" y="197"/>
                    <a:pt x="215" y="193"/>
                  </a:cubicBezTo>
                  <a:cubicBezTo>
                    <a:pt x="213" y="190"/>
                    <a:pt x="203" y="183"/>
                    <a:pt x="206" y="180"/>
                  </a:cubicBezTo>
                  <a:cubicBezTo>
                    <a:pt x="208" y="177"/>
                    <a:pt x="217" y="171"/>
                    <a:pt x="219" y="169"/>
                  </a:cubicBezTo>
                  <a:cubicBezTo>
                    <a:pt x="222" y="168"/>
                    <a:pt x="232" y="169"/>
                    <a:pt x="235" y="170"/>
                  </a:cubicBezTo>
                  <a:cubicBezTo>
                    <a:pt x="239" y="171"/>
                    <a:pt x="245" y="173"/>
                    <a:pt x="245" y="177"/>
                  </a:cubicBezTo>
                  <a:cubicBezTo>
                    <a:pt x="246" y="182"/>
                    <a:pt x="245" y="185"/>
                    <a:pt x="248" y="184"/>
                  </a:cubicBezTo>
                  <a:cubicBezTo>
                    <a:pt x="251" y="182"/>
                    <a:pt x="251" y="178"/>
                    <a:pt x="254" y="178"/>
                  </a:cubicBezTo>
                  <a:cubicBezTo>
                    <a:pt x="257" y="178"/>
                    <a:pt x="265" y="180"/>
                    <a:pt x="268" y="178"/>
                  </a:cubicBezTo>
                  <a:cubicBezTo>
                    <a:pt x="271" y="176"/>
                    <a:pt x="272" y="174"/>
                    <a:pt x="270" y="172"/>
                  </a:cubicBezTo>
                  <a:cubicBezTo>
                    <a:pt x="267" y="171"/>
                    <a:pt x="260" y="170"/>
                    <a:pt x="257" y="167"/>
                  </a:cubicBezTo>
                  <a:cubicBezTo>
                    <a:pt x="253" y="164"/>
                    <a:pt x="250" y="161"/>
                    <a:pt x="249" y="162"/>
                  </a:cubicBezTo>
                  <a:cubicBezTo>
                    <a:pt x="247" y="163"/>
                    <a:pt x="244" y="170"/>
                    <a:pt x="243" y="170"/>
                  </a:cubicBezTo>
                  <a:cubicBezTo>
                    <a:pt x="242" y="170"/>
                    <a:pt x="225" y="169"/>
                    <a:pt x="224" y="167"/>
                  </a:cubicBezTo>
                  <a:cubicBezTo>
                    <a:pt x="222" y="165"/>
                    <a:pt x="224" y="164"/>
                    <a:pt x="227" y="162"/>
                  </a:cubicBezTo>
                  <a:cubicBezTo>
                    <a:pt x="231" y="159"/>
                    <a:pt x="233" y="158"/>
                    <a:pt x="232" y="156"/>
                  </a:cubicBezTo>
                  <a:cubicBezTo>
                    <a:pt x="232" y="154"/>
                    <a:pt x="228" y="145"/>
                    <a:pt x="226" y="141"/>
                  </a:cubicBezTo>
                  <a:cubicBezTo>
                    <a:pt x="224" y="137"/>
                    <a:pt x="223" y="132"/>
                    <a:pt x="221" y="133"/>
                  </a:cubicBezTo>
                  <a:cubicBezTo>
                    <a:pt x="218" y="133"/>
                    <a:pt x="214" y="133"/>
                    <a:pt x="213" y="131"/>
                  </a:cubicBezTo>
                  <a:cubicBezTo>
                    <a:pt x="213" y="129"/>
                    <a:pt x="213" y="121"/>
                    <a:pt x="212" y="123"/>
                  </a:cubicBezTo>
                  <a:cubicBezTo>
                    <a:pt x="210" y="126"/>
                    <a:pt x="208" y="127"/>
                    <a:pt x="208" y="127"/>
                  </a:cubicBezTo>
                  <a:cubicBezTo>
                    <a:pt x="208" y="127"/>
                    <a:pt x="208" y="130"/>
                    <a:pt x="208" y="131"/>
                  </a:cubicBezTo>
                  <a:cubicBezTo>
                    <a:pt x="208" y="133"/>
                    <a:pt x="210" y="136"/>
                    <a:pt x="207" y="134"/>
                  </a:cubicBezTo>
                  <a:cubicBezTo>
                    <a:pt x="205" y="132"/>
                    <a:pt x="205" y="128"/>
                    <a:pt x="204" y="127"/>
                  </a:cubicBezTo>
                  <a:cubicBezTo>
                    <a:pt x="203" y="126"/>
                    <a:pt x="201" y="125"/>
                    <a:pt x="200" y="122"/>
                  </a:cubicBezTo>
                  <a:cubicBezTo>
                    <a:pt x="200" y="118"/>
                    <a:pt x="201" y="116"/>
                    <a:pt x="199" y="116"/>
                  </a:cubicBezTo>
                  <a:cubicBezTo>
                    <a:pt x="196" y="117"/>
                    <a:pt x="193" y="116"/>
                    <a:pt x="189" y="119"/>
                  </a:cubicBezTo>
                  <a:cubicBezTo>
                    <a:pt x="186" y="122"/>
                    <a:pt x="176" y="127"/>
                    <a:pt x="176" y="124"/>
                  </a:cubicBezTo>
                  <a:cubicBezTo>
                    <a:pt x="176" y="120"/>
                    <a:pt x="174" y="116"/>
                    <a:pt x="177" y="116"/>
                  </a:cubicBezTo>
                  <a:cubicBezTo>
                    <a:pt x="180" y="116"/>
                    <a:pt x="185" y="116"/>
                    <a:pt x="186" y="114"/>
                  </a:cubicBezTo>
                  <a:cubicBezTo>
                    <a:pt x="188" y="112"/>
                    <a:pt x="189" y="110"/>
                    <a:pt x="186" y="110"/>
                  </a:cubicBezTo>
                  <a:cubicBezTo>
                    <a:pt x="184" y="109"/>
                    <a:pt x="180" y="107"/>
                    <a:pt x="177" y="104"/>
                  </a:cubicBezTo>
                  <a:cubicBezTo>
                    <a:pt x="174" y="101"/>
                    <a:pt x="170" y="103"/>
                    <a:pt x="170" y="101"/>
                  </a:cubicBezTo>
                  <a:cubicBezTo>
                    <a:pt x="170" y="99"/>
                    <a:pt x="170" y="95"/>
                    <a:pt x="168" y="96"/>
                  </a:cubicBezTo>
                  <a:cubicBezTo>
                    <a:pt x="166" y="97"/>
                    <a:pt x="162" y="100"/>
                    <a:pt x="162" y="97"/>
                  </a:cubicBezTo>
                  <a:cubicBezTo>
                    <a:pt x="163" y="94"/>
                    <a:pt x="161" y="86"/>
                    <a:pt x="159" y="87"/>
                  </a:cubicBezTo>
                  <a:cubicBezTo>
                    <a:pt x="156" y="88"/>
                    <a:pt x="156" y="91"/>
                    <a:pt x="153" y="88"/>
                  </a:cubicBezTo>
                  <a:cubicBezTo>
                    <a:pt x="150" y="86"/>
                    <a:pt x="148" y="82"/>
                    <a:pt x="145" y="80"/>
                  </a:cubicBezTo>
                  <a:cubicBezTo>
                    <a:pt x="142" y="79"/>
                    <a:pt x="142" y="80"/>
                    <a:pt x="143" y="81"/>
                  </a:cubicBezTo>
                  <a:cubicBezTo>
                    <a:pt x="145" y="83"/>
                    <a:pt x="145" y="83"/>
                    <a:pt x="142" y="83"/>
                  </a:cubicBezTo>
                  <a:cubicBezTo>
                    <a:pt x="138" y="83"/>
                    <a:pt x="136" y="84"/>
                    <a:pt x="140" y="85"/>
                  </a:cubicBezTo>
                  <a:cubicBezTo>
                    <a:pt x="144" y="86"/>
                    <a:pt x="149" y="90"/>
                    <a:pt x="147" y="93"/>
                  </a:cubicBezTo>
                  <a:cubicBezTo>
                    <a:pt x="146" y="96"/>
                    <a:pt x="143" y="95"/>
                    <a:pt x="141" y="96"/>
                  </a:cubicBezTo>
                  <a:cubicBezTo>
                    <a:pt x="139" y="97"/>
                    <a:pt x="131" y="94"/>
                    <a:pt x="126" y="93"/>
                  </a:cubicBezTo>
                  <a:cubicBezTo>
                    <a:pt x="121" y="91"/>
                    <a:pt x="112" y="91"/>
                    <a:pt x="117" y="94"/>
                  </a:cubicBezTo>
                  <a:cubicBezTo>
                    <a:pt x="121" y="96"/>
                    <a:pt x="121" y="100"/>
                    <a:pt x="125" y="99"/>
                  </a:cubicBezTo>
                  <a:cubicBezTo>
                    <a:pt x="130" y="98"/>
                    <a:pt x="137" y="97"/>
                    <a:pt x="137" y="98"/>
                  </a:cubicBezTo>
                  <a:cubicBezTo>
                    <a:pt x="137" y="99"/>
                    <a:pt x="138" y="101"/>
                    <a:pt x="135" y="103"/>
                  </a:cubicBezTo>
                  <a:cubicBezTo>
                    <a:pt x="132" y="104"/>
                    <a:pt x="133" y="108"/>
                    <a:pt x="130" y="106"/>
                  </a:cubicBezTo>
                  <a:cubicBezTo>
                    <a:pt x="127" y="104"/>
                    <a:pt x="121" y="97"/>
                    <a:pt x="113" y="95"/>
                  </a:cubicBezTo>
                  <a:cubicBezTo>
                    <a:pt x="106" y="93"/>
                    <a:pt x="103" y="90"/>
                    <a:pt x="99" y="90"/>
                  </a:cubicBezTo>
                  <a:cubicBezTo>
                    <a:pt x="96" y="89"/>
                    <a:pt x="101" y="91"/>
                    <a:pt x="103" y="92"/>
                  </a:cubicBezTo>
                  <a:cubicBezTo>
                    <a:pt x="106" y="93"/>
                    <a:pt x="108" y="95"/>
                    <a:pt x="106" y="96"/>
                  </a:cubicBezTo>
                  <a:cubicBezTo>
                    <a:pt x="104" y="97"/>
                    <a:pt x="102" y="98"/>
                    <a:pt x="97" y="95"/>
                  </a:cubicBezTo>
                  <a:cubicBezTo>
                    <a:pt x="92" y="93"/>
                    <a:pt x="79" y="93"/>
                    <a:pt x="74" y="93"/>
                  </a:cubicBezTo>
                  <a:cubicBezTo>
                    <a:pt x="70" y="93"/>
                    <a:pt x="67" y="90"/>
                    <a:pt x="65" y="90"/>
                  </a:cubicBezTo>
                  <a:cubicBezTo>
                    <a:pt x="63" y="90"/>
                    <a:pt x="60" y="91"/>
                    <a:pt x="57" y="91"/>
                  </a:cubicBezTo>
                  <a:cubicBezTo>
                    <a:pt x="54" y="91"/>
                    <a:pt x="48" y="88"/>
                    <a:pt x="46" y="86"/>
                  </a:cubicBezTo>
                  <a:cubicBezTo>
                    <a:pt x="44" y="84"/>
                    <a:pt x="42" y="83"/>
                    <a:pt x="39" y="83"/>
                  </a:cubicBezTo>
                  <a:cubicBezTo>
                    <a:pt x="36" y="83"/>
                    <a:pt x="36" y="87"/>
                    <a:pt x="30" y="86"/>
                  </a:cubicBezTo>
                  <a:cubicBezTo>
                    <a:pt x="23" y="85"/>
                    <a:pt x="24" y="83"/>
                    <a:pt x="20" y="82"/>
                  </a:cubicBezTo>
                  <a:cubicBezTo>
                    <a:pt x="16" y="81"/>
                    <a:pt x="12" y="78"/>
                    <a:pt x="11" y="75"/>
                  </a:cubicBezTo>
                  <a:cubicBezTo>
                    <a:pt x="10" y="72"/>
                    <a:pt x="8" y="69"/>
                    <a:pt x="11" y="69"/>
                  </a:cubicBezTo>
                  <a:cubicBezTo>
                    <a:pt x="13" y="69"/>
                    <a:pt x="20" y="72"/>
                    <a:pt x="26" y="72"/>
                  </a:cubicBezTo>
                  <a:cubicBezTo>
                    <a:pt x="33" y="72"/>
                    <a:pt x="41" y="71"/>
                    <a:pt x="39" y="69"/>
                  </a:cubicBezTo>
                  <a:cubicBezTo>
                    <a:pt x="36" y="67"/>
                    <a:pt x="34" y="64"/>
                    <a:pt x="26" y="64"/>
                  </a:cubicBezTo>
                  <a:cubicBezTo>
                    <a:pt x="19" y="64"/>
                    <a:pt x="1" y="63"/>
                    <a:pt x="1" y="58"/>
                  </a:cubicBezTo>
                  <a:cubicBezTo>
                    <a:pt x="1" y="53"/>
                    <a:pt x="0" y="41"/>
                    <a:pt x="2" y="36"/>
                  </a:cubicBezTo>
                  <a:cubicBezTo>
                    <a:pt x="4" y="30"/>
                    <a:pt x="7" y="21"/>
                    <a:pt x="10" y="18"/>
                  </a:cubicBezTo>
                  <a:cubicBezTo>
                    <a:pt x="14" y="15"/>
                    <a:pt x="24" y="7"/>
                    <a:pt x="28" y="5"/>
                  </a:cubicBezTo>
                  <a:cubicBezTo>
                    <a:pt x="31" y="2"/>
                    <a:pt x="50" y="0"/>
                    <a:pt x="55" y="0"/>
                  </a:cubicBezTo>
                  <a:cubicBezTo>
                    <a:pt x="60" y="0"/>
                    <a:pt x="68" y="2"/>
                    <a:pt x="66" y="3"/>
                  </a:cubicBezTo>
                  <a:cubicBezTo>
                    <a:pt x="64" y="4"/>
                    <a:pt x="60" y="7"/>
                    <a:pt x="58" y="8"/>
                  </a:cubicBezTo>
                  <a:cubicBezTo>
                    <a:pt x="56" y="9"/>
                    <a:pt x="44" y="23"/>
                    <a:pt x="44" y="25"/>
                  </a:cubicBezTo>
                  <a:cubicBezTo>
                    <a:pt x="43" y="28"/>
                    <a:pt x="47" y="31"/>
                    <a:pt x="48" y="33"/>
                  </a:cubicBezTo>
                  <a:cubicBezTo>
                    <a:pt x="49" y="34"/>
                    <a:pt x="46" y="37"/>
                    <a:pt x="46" y="40"/>
                  </a:cubicBezTo>
                  <a:cubicBezTo>
                    <a:pt x="46" y="43"/>
                    <a:pt x="48" y="46"/>
                    <a:pt x="51" y="49"/>
                  </a:cubicBezTo>
                  <a:cubicBezTo>
                    <a:pt x="53" y="51"/>
                    <a:pt x="66" y="60"/>
                    <a:pt x="66" y="61"/>
                  </a:cubicBezTo>
                  <a:cubicBezTo>
                    <a:pt x="66" y="63"/>
                    <a:pt x="65" y="64"/>
                    <a:pt x="63" y="64"/>
                  </a:cubicBezTo>
                  <a:cubicBezTo>
                    <a:pt x="61" y="65"/>
                    <a:pt x="56" y="65"/>
                    <a:pt x="59" y="66"/>
                  </a:cubicBezTo>
                  <a:cubicBezTo>
                    <a:pt x="61" y="66"/>
                    <a:pt x="65" y="67"/>
                    <a:pt x="66" y="69"/>
                  </a:cubicBezTo>
                  <a:cubicBezTo>
                    <a:pt x="68" y="71"/>
                    <a:pt x="69" y="73"/>
                    <a:pt x="69" y="69"/>
                  </a:cubicBezTo>
                  <a:cubicBezTo>
                    <a:pt x="70" y="66"/>
                    <a:pt x="68" y="63"/>
                    <a:pt x="68" y="63"/>
                  </a:cubicBezTo>
                  <a:cubicBezTo>
                    <a:pt x="68" y="62"/>
                    <a:pt x="70" y="61"/>
                    <a:pt x="71" y="59"/>
                  </a:cubicBezTo>
                  <a:cubicBezTo>
                    <a:pt x="72" y="57"/>
                    <a:pt x="72" y="56"/>
                    <a:pt x="68" y="55"/>
                  </a:cubicBezTo>
                  <a:cubicBezTo>
                    <a:pt x="64" y="54"/>
                    <a:pt x="48" y="46"/>
                    <a:pt x="53" y="45"/>
                  </a:cubicBezTo>
                  <a:cubicBezTo>
                    <a:pt x="57" y="44"/>
                    <a:pt x="59" y="44"/>
                    <a:pt x="60" y="42"/>
                  </a:cubicBezTo>
                  <a:cubicBezTo>
                    <a:pt x="62" y="40"/>
                    <a:pt x="64" y="39"/>
                    <a:pt x="66" y="39"/>
                  </a:cubicBezTo>
                  <a:cubicBezTo>
                    <a:pt x="68" y="40"/>
                    <a:pt x="79" y="49"/>
                    <a:pt x="76" y="46"/>
                  </a:cubicBezTo>
                  <a:cubicBezTo>
                    <a:pt x="73" y="43"/>
                    <a:pt x="70" y="38"/>
                    <a:pt x="71" y="37"/>
                  </a:cubicBezTo>
                  <a:cubicBezTo>
                    <a:pt x="72" y="37"/>
                    <a:pt x="71" y="35"/>
                    <a:pt x="68" y="35"/>
                  </a:cubicBezTo>
                  <a:cubicBezTo>
                    <a:pt x="66" y="35"/>
                    <a:pt x="59" y="34"/>
                    <a:pt x="58" y="30"/>
                  </a:cubicBezTo>
                  <a:cubicBezTo>
                    <a:pt x="57" y="27"/>
                    <a:pt x="56" y="27"/>
                    <a:pt x="57" y="25"/>
                  </a:cubicBezTo>
                  <a:cubicBezTo>
                    <a:pt x="58" y="23"/>
                    <a:pt x="58" y="20"/>
                    <a:pt x="62" y="22"/>
                  </a:cubicBezTo>
                  <a:cubicBezTo>
                    <a:pt x="66" y="24"/>
                    <a:pt x="81" y="28"/>
                    <a:pt x="74" y="25"/>
                  </a:cubicBezTo>
                  <a:cubicBezTo>
                    <a:pt x="68" y="22"/>
                    <a:pt x="58" y="18"/>
                    <a:pt x="62" y="18"/>
                  </a:cubicBezTo>
                  <a:cubicBezTo>
                    <a:pt x="66" y="18"/>
                    <a:pt x="80" y="21"/>
                    <a:pt x="74" y="18"/>
                  </a:cubicBezTo>
                  <a:cubicBezTo>
                    <a:pt x="67" y="15"/>
                    <a:pt x="63" y="12"/>
                    <a:pt x="66" y="11"/>
                  </a:cubicBezTo>
                  <a:cubicBezTo>
                    <a:pt x="69" y="11"/>
                    <a:pt x="68" y="12"/>
                    <a:pt x="71" y="12"/>
                  </a:cubicBezTo>
                  <a:cubicBezTo>
                    <a:pt x="73" y="13"/>
                    <a:pt x="71" y="12"/>
                    <a:pt x="74" y="11"/>
                  </a:cubicBezTo>
                  <a:cubicBezTo>
                    <a:pt x="78" y="9"/>
                    <a:pt x="79" y="9"/>
                    <a:pt x="81" y="10"/>
                  </a:cubicBezTo>
                  <a:cubicBezTo>
                    <a:pt x="82" y="11"/>
                    <a:pt x="84" y="14"/>
                    <a:pt x="84" y="11"/>
                  </a:cubicBezTo>
                  <a:cubicBezTo>
                    <a:pt x="83" y="9"/>
                    <a:pt x="80" y="10"/>
                    <a:pt x="83" y="8"/>
                  </a:cubicBezTo>
                  <a:cubicBezTo>
                    <a:pt x="86" y="6"/>
                    <a:pt x="91" y="2"/>
                    <a:pt x="99" y="2"/>
                  </a:cubicBezTo>
                  <a:cubicBezTo>
                    <a:pt x="107" y="2"/>
                    <a:pt x="114" y="3"/>
                    <a:pt x="115" y="8"/>
                  </a:cubicBezTo>
                  <a:cubicBezTo>
                    <a:pt x="115" y="13"/>
                    <a:pt x="117" y="16"/>
                    <a:pt x="120" y="17"/>
                  </a:cubicBezTo>
                  <a:cubicBezTo>
                    <a:pt x="122" y="18"/>
                    <a:pt x="126" y="23"/>
                    <a:pt x="125" y="27"/>
                  </a:cubicBezTo>
                  <a:cubicBezTo>
                    <a:pt x="125" y="30"/>
                    <a:pt x="121" y="31"/>
                    <a:pt x="118" y="34"/>
                  </a:cubicBezTo>
                  <a:cubicBezTo>
                    <a:pt x="116" y="36"/>
                    <a:pt x="113" y="40"/>
                    <a:pt x="116" y="38"/>
                  </a:cubicBezTo>
                  <a:cubicBezTo>
                    <a:pt x="120" y="36"/>
                    <a:pt x="125" y="31"/>
                    <a:pt x="123" y="34"/>
                  </a:cubicBezTo>
                  <a:cubicBezTo>
                    <a:pt x="121" y="38"/>
                    <a:pt x="119" y="47"/>
                    <a:pt x="121" y="46"/>
                  </a:cubicBezTo>
                  <a:cubicBezTo>
                    <a:pt x="124" y="44"/>
                    <a:pt x="124" y="41"/>
                    <a:pt x="128" y="41"/>
                  </a:cubicBezTo>
                  <a:cubicBezTo>
                    <a:pt x="131" y="41"/>
                    <a:pt x="132" y="42"/>
                    <a:pt x="134" y="41"/>
                  </a:cubicBezTo>
                  <a:cubicBezTo>
                    <a:pt x="136" y="39"/>
                    <a:pt x="138" y="33"/>
                    <a:pt x="141" y="38"/>
                  </a:cubicBezTo>
                  <a:cubicBezTo>
                    <a:pt x="144" y="42"/>
                    <a:pt x="144" y="42"/>
                    <a:pt x="143" y="44"/>
                  </a:cubicBezTo>
                  <a:cubicBezTo>
                    <a:pt x="142" y="45"/>
                    <a:pt x="142" y="47"/>
                    <a:pt x="146" y="47"/>
                  </a:cubicBezTo>
                  <a:cubicBezTo>
                    <a:pt x="150" y="48"/>
                    <a:pt x="160" y="52"/>
                    <a:pt x="159" y="50"/>
                  </a:cubicBezTo>
                  <a:cubicBezTo>
                    <a:pt x="158" y="48"/>
                    <a:pt x="150" y="43"/>
                    <a:pt x="148" y="41"/>
                  </a:cubicBezTo>
                  <a:cubicBezTo>
                    <a:pt x="146" y="38"/>
                    <a:pt x="142" y="35"/>
                    <a:pt x="144" y="36"/>
                  </a:cubicBezTo>
                  <a:cubicBezTo>
                    <a:pt x="147" y="36"/>
                    <a:pt x="152" y="38"/>
                    <a:pt x="155" y="39"/>
                  </a:cubicBezTo>
                  <a:cubicBezTo>
                    <a:pt x="158" y="40"/>
                    <a:pt x="161" y="41"/>
                    <a:pt x="164" y="41"/>
                  </a:cubicBezTo>
                  <a:cubicBezTo>
                    <a:pt x="166" y="41"/>
                    <a:pt x="169" y="41"/>
                    <a:pt x="166" y="40"/>
                  </a:cubicBezTo>
                  <a:cubicBezTo>
                    <a:pt x="163" y="39"/>
                    <a:pt x="152" y="36"/>
                    <a:pt x="151" y="34"/>
                  </a:cubicBezTo>
                  <a:cubicBezTo>
                    <a:pt x="150" y="32"/>
                    <a:pt x="150" y="30"/>
                    <a:pt x="153" y="30"/>
                  </a:cubicBezTo>
                  <a:cubicBezTo>
                    <a:pt x="156" y="29"/>
                    <a:pt x="161" y="26"/>
                    <a:pt x="166" y="27"/>
                  </a:cubicBezTo>
                  <a:cubicBezTo>
                    <a:pt x="170" y="27"/>
                    <a:pt x="178" y="32"/>
                    <a:pt x="180" y="32"/>
                  </a:cubicBezTo>
                  <a:cubicBezTo>
                    <a:pt x="182" y="32"/>
                    <a:pt x="187" y="33"/>
                    <a:pt x="190" y="34"/>
                  </a:cubicBezTo>
                  <a:cubicBezTo>
                    <a:pt x="194" y="34"/>
                    <a:pt x="197" y="39"/>
                    <a:pt x="196" y="40"/>
                  </a:cubicBezTo>
                  <a:cubicBezTo>
                    <a:pt x="195" y="40"/>
                    <a:pt x="192" y="41"/>
                    <a:pt x="188" y="41"/>
                  </a:cubicBezTo>
                  <a:cubicBezTo>
                    <a:pt x="183" y="41"/>
                    <a:pt x="177" y="49"/>
                    <a:pt x="179" y="47"/>
                  </a:cubicBezTo>
                  <a:cubicBezTo>
                    <a:pt x="181" y="45"/>
                    <a:pt x="187" y="43"/>
                    <a:pt x="188" y="43"/>
                  </a:cubicBezTo>
                  <a:cubicBezTo>
                    <a:pt x="190" y="43"/>
                    <a:pt x="188" y="47"/>
                    <a:pt x="186" y="49"/>
                  </a:cubicBezTo>
                  <a:cubicBezTo>
                    <a:pt x="185" y="51"/>
                    <a:pt x="186" y="52"/>
                    <a:pt x="190" y="48"/>
                  </a:cubicBezTo>
                  <a:cubicBezTo>
                    <a:pt x="194" y="44"/>
                    <a:pt x="191" y="44"/>
                    <a:pt x="196" y="44"/>
                  </a:cubicBezTo>
                  <a:cubicBezTo>
                    <a:pt x="202" y="44"/>
                    <a:pt x="209" y="44"/>
                    <a:pt x="208" y="47"/>
                  </a:cubicBezTo>
                  <a:cubicBezTo>
                    <a:pt x="207" y="49"/>
                    <a:pt x="205" y="50"/>
                    <a:pt x="202" y="51"/>
                  </a:cubicBezTo>
                  <a:cubicBezTo>
                    <a:pt x="200" y="52"/>
                    <a:pt x="197" y="51"/>
                    <a:pt x="196" y="54"/>
                  </a:cubicBezTo>
                  <a:cubicBezTo>
                    <a:pt x="196" y="57"/>
                    <a:pt x="197" y="54"/>
                    <a:pt x="199" y="53"/>
                  </a:cubicBezTo>
                  <a:cubicBezTo>
                    <a:pt x="201" y="52"/>
                    <a:pt x="202" y="53"/>
                    <a:pt x="200" y="56"/>
                  </a:cubicBezTo>
                  <a:cubicBezTo>
                    <a:pt x="199" y="58"/>
                    <a:pt x="196" y="66"/>
                    <a:pt x="198" y="63"/>
                  </a:cubicBezTo>
                  <a:cubicBezTo>
                    <a:pt x="200" y="61"/>
                    <a:pt x="200" y="57"/>
                    <a:pt x="202" y="55"/>
                  </a:cubicBezTo>
                  <a:cubicBezTo>
                    <a:pt x="204" y="54"/>
                    <a:pt x="207" y="53"/>
                    <a:pt x="208" y="54"/>
                  </a:cubicBezTo>
                  <a:cubicBezTo>
                    <a:pt x="208" y="56"/>
                    <a:pt x="210" y="55"/>
                    <a:pt x="208" y="60"/>
                  </a:cubicBezTo>
                  <a:cubicBezTo>
                    <a:pt x="207" y="64"/>
                    <a:pt x="208" y="71"/>
                    <a:pt x="209" y="64"/>
                  </a:cubicBezTo>
                  <a:cubicBezTo>
                    <a:pt x="210" y="58"/>
                    <a:pt x="211" y="57"/>
                    <a:pt x="213" y="57"/>
                  </a:cubicBezTo>
                  <a:cubicBezTo>
                    <a:pt x="215" y="58"/>
                    <a:pt x="215" y="60"/>
                    <a:pt x="214" y="62"/>
                  </a:cubicBezTo>
                  <a:cubicBezTo>
                    <a:pt x="213" y="64"/>
                    <a:pt x="212" y="74"/>
                    <a:pt x="214" y="68"/>
                  </a:cubicBezTo>
                  <a:cubicBezTo>
                    <a:pt x="216" y="63"/>
                    <a:pt x="218" y="61"/>
                    <a:pt x="218" y="62"/>
                  </a:cubicBezTo>
                  <a:cubicBezTo>
                    <a:pt x="219" y="63"/>
                    <a:pt x="216" y="74"/>
                    <a:pt x="219" y="69"/>
                  </a:cubicBezTo>
                  <a:cubicBezTo>
                    <a:pt x="221" y="64"/>
                    <a:pt x="221" y="61"/>
                    <a:pt x="222" y="60"/>
                  </a:cubicBezTo>
                  <a:cubicBezTo>
                    <a:pt x="223" y="58"/>
                    <a:pt x="228" y="55"/>
                    <a:pt x="230" y="55"/>
                  </a:cubicBezTo>
                  <a:cubicBezTo>
                    <a:pt x="233" y="55"/>
                    <a:pt x="246" y="59"/>
                    <a:pt x="246" y="63"/>
                  </a:cubicBezTo>
                  <a:cubicBezTo>
                    <a:pt x="246" y="66"/>
                    <a:pt x="244" y="68"/>
                    <a:pt x="241" y="68"/>
                  </a:cubicBezTo>
                  <a:cubicBezTo>
                    <a:pt x="239" y="68"/>
                    <a:pt x="234" y="67"/>
                    <a:pt x="232" y="69"/>
                  </a:cubicBezTo>
                  <a:cubicBezTo>
                    <a:pt x="230" y="71"/>
                    <a:pt x="225" y="76"/>
                    <a:pt x="231" y="72"/>
                  </a:cubicBezTo>
                  <a:cubicBezTo>
                    <a:pt x="236" y="69"/>
                    <a:pt x="239" y="68"/>
                    <a:pt x="243" y="69"/>
                  </a:cubicBezTo>
                  <a:cubicBezTo>
                    <a:pt x="246" y="69"/>
                    <a:pt x="243" y="70"/>
                    <a:pt x="239" y="72"/>
                  </a:cubicBezTo>
                  <a:cubicBezTo>
                    <a:pt x="236" y="73"/>
                    <a:pt x="229" y="78"/>
                    <a:pt x="234" y="76"/>
                  </a:cubicBezTo>
                  <a:cubicBezTo>
                    <a:pt x="239" y="73"/>
                    <a:pt x="245" y="75"/>
                    <a:pt x="247" y="72"/>
                  </a:cubicBezTo>
                  <a:cubicBezTo>
                    <a:pt x="250" y="69"/>
                    <a:pt x="251" y="64"/>
                    <a:pt x="253" y="68"/>
                  </a:cubicBezTo>
                  <a:cubicBezTo>
                    <a:pt x="254" y="71"/>
                    <a:pt x="256" y="71"/>
                    <a:pt x="253" y="75"/>
                  </a:cubicBezTo>
                  <a:cubicBezTo>
                    <a:pt x="249" y="79"/>
                    <a:pt x="248" y="77"/>
                    <a:pt x="244" y="80"/>
                  </a:cubicBezTo>
                  <a:cubicBezTo>
                    <a:pt x="240" y="82"/>
                    <a:pt x="236" y="86"/>
                    <a:pt x="240" y="84"/>
                  </a:cubicBezTo>
                  <a:cubicBezTo>
                    <a:pt x="245" y="81"/>
                    <a:pt x="248" y="78"/>
                    <a:pt x="247" y="81"/>
                  </a:cubicBezTo>
                  <a:cubicBezTo>
                    <a:pt x="246" y="83"/>
                    <a:pt x="243" y="96"/>
                    <a:pt x="246" y="87"/>
                  </a:cubicBezTo>
                  <a:cubicBezTo>
                    <a:pt x="250" y="79"/>
                    <a:pt x="253" y="79"/>
                    <a:pt x="256" y="76"/>
                  </a:cubicBezTo>
                  <a:cubicBezTo>
                    <a:pt x="259" y="73"/>
                    <a:pt x="266" y="70"/>
                    <a:pt x="265" y="73"/>
                  </a:cubicBezTo>
                  <a:cubicBezTo>
                    <a:pt x="264" y="76"/>
                    <a:pt x="254" y="80"/>
                    <a:pt x="265" y="77"/>
                  </a:cubicBezTo>
                  <a:cubicBezTo>
                    <a:pt x="275" y="75"/>
                    <a:pt x="280" y="77"/>
                    <a:pt x="282" y="80"/>
                  </a:cubicBezTo>
                  <a:cubicBezTo>
                    <a:pt x="283" y="83"/>
                    <a:pt x="280" y="85"/>
                    <a:pt x="276" y="85"/>
                  </a:cubicBezTo>
                  <a:cubicBezTo>
                    <a:pt x="272" y="86"/>
                    <a:pt x="269" y="88"/>
                    <a:pt x="264" y="91"/>
                  </a:cubicBezTo>
                  <a:cubicBezTo>
                    <a:pt x="259" y="95"/>
                    <a:pt x="258" y="99"/>
                    <a:pt x="266" y="91"/>
                  </a:cubicBezTo>
                  <a:cubicBezTo>
                    <a:pt x="273" y="84"/>
                    <a:pt x="280" y="89"/>
                    <a:pt x="280" y="90"/>
                  </a:cubicBezTo>
                  <a:cubicBezTo>
                    <a:pt x="281" y="91"/>
                    <a:pt x="277" y="95"/>
                    <a:pt x="274" y="95"/>
                  </a:cubicBezTo>
                  <a:cubicBezTo>
                    <a:pt x="272" y="95"/>
                    <a:pt x="257" y="103"/>
                    <a:pt x="271" y="97"/>
                  </a:cubicBezTo>
                  <a:cubicBezTo>
                    <a:pt x="285" y="92"/>
                    <a:pt x="286" y="91"/>
                    <a:pt x="286" y="89"/>
                  </a:cubicBezTo>
                  <a:cubicBezTo>
                    <a:pt x="286" y="87"/>
                    <a:pt x="288" y="85"/>
                    <a:pt x="290" y="86"/>
                  </a:cubicBezTo>
                  <a:cubicBezTo>
                    <a:pt x="292" y="88"/>
                    <a:pt x="304" y="99"/>
                    <a:pt x="300" y="99"/>
                  </a:cubicBezTo>
                  <a:cubicBezTo>
                    <a:pt x="296" y="99"/>
                    <a:pt x="296" y="99"/>
                    <a:pt x="291" y="100"/>
                  </a:cubicBezTo>
                  <a:cubicBezTo>
                    <a:pt x="286" y="101"/>
                    <a:pt x="287" y="103"/>
                    <a:pt x="283" y="103"/>
                  </a:cubicBezTo>
                  <a:cubicBezTo>
                    <a:pt x="279" y="103"/>
                    <a:pt x="264" y="105"/>
                    <a:pt x="272" y="105"/>
                  </a:cubicBezTo>
                  <a:cubicBezTo>
                    <a:pt x="279" y="104"/>
                    <a:pt x="285" y="104"/>
                    <a:pt x="288" y="106"/>
                  </a:cubicBezTo>
                  <a:cubicBezTo>
                    <a:pt x="291" y="107"/>
                    <a:pt x="298" y="107"/>
                    <a:pt x="302" y="108"/>
                  </a:cubicBezTo>
                  <a:cubicBezTo>
                    <a:pt x="306" y="109"/>
                    <a:pt x="311" y="112"/>
                    <a:pt x="307" y="112"/>
                  </a:cubicBezTo>
                  <a:cubicBezTo>
                    <a:pt x="303" y="113"/>
                    <a:pt x="296" y="113"/>
                    <a:pt x="291" y="112"/>
                  </a:cubicBezTo>
                  <a:cubicBezTo>
                    <a:pt x="286" y="112"/>
                    <a:pt x="283" y="113"/>
                    <a:pt x="281" y="114"/>
                  </a:cubicBezTo>
                  <a:cubicBezTo>
                    <a:pt x="279" y="115"/>
                    <a:pt x="279" y="115"/>
                    <a:pt x="284" y="115"/>
                  </a:cubicBezTo>
                  <a:cubicBezTo>
                    <a:pt x="289" y="115"/>
                    <a:pt x="293" y="115"/>
                    <a:pt x="290" y="117"/>
                  </a:cubicBezTo>
                  <a:cubicBezTo>
                    <a:pt x="288" y="118"/>
                    <a:pt x="284" y="120"/>
                    <a:pt x="283" y="121"/>
                  </a:cubicBezTo>
                  <a:cubicBezTo>
                    <a:pt x="281" y="122"/>
                    <a:pt x="281" y="126"/>
                    <a:pt x="285" y="126"/>
                  </a:cubicBezTo>
                  <a:cubicBezTo>
                    <a:pt x="289" y="126"/>
                    <a:pt x="292" y="130"/>
                    <a:pt x="297" y="131"/>
                  </a:cubicBezTo>
                  <a:cubicBezTo>
                    <a:pt x="302" y="131"/>
                    <a:pt x="306" y="132"/>
                    <a:pt x="309" y="135"/>
                  </a:cubicBezTo>
                  <a:cubicBezTo>
                    <a:pt x="313" y="137"/>
                    <a:pt x="314" y="145"/>
                    <a:pt x="316" y="142"/>
                  </a:cubicBezTo>
                  <a:cubicBezTo>
                    <a:pt x="319" y="140"/>
                    <a:pt x="322" y="139"/>
                    <a:pt x="322" y="140"/>
                  </a:cubicBezTo>
                  <a:cubicBezTo>
                    <a:pt x="322" y="141"/>
                    <a:pt x="322" y="147"/>
                    <a:pt x="324" y="145"/>
                  </a:cubicBezTo>
                  <a:cubicBezTo>
                    <a:pt x="326" y="142"/>
                    <a:pt x="327" y="139"/>
                    <a:pt x="327" y="142"/>
                  </a:cubicBezTo>
                  <a:cubicBezTo>
                    <a:pt x="327" y="145"/>
                    <a:pt x="326" y="148"/>
                    <a:pt x="329" y="147"/>
                  </a:cubicBezTo>
                  <a:cubicBezTo>
                    <a:pt x="333" y="145"/>
                    <a:pt x="336" y="145"/>
                    <a:pt x="338" y="147"/>
                  </a:cubicBezTo>
                  <a:cubicBezTo>
                    <a:pt x="341" y="150"/>
                    <a:pt x="341" y="150"/>
                    <a:pt x="340" y="152"/>
                  </a:cubicBezTo>
                  <a:cubicBezTo>
                    <a:pt x="338" y="153"/>
                    <a:pt x="334" y="153"/>
                    <a:pt x="342" y="154"/>
                  </a:cubicBezTo>
                  <a:cubicBezTo>
                    <a:pt x="350" y="154"/>
                    <a:pt x="351" y="153"/>
                    <a:pt x="354" y="155"/>
                  </a:cubicBezTo>
                  <a:cubicBezTo>
                    <a:pt x="357" y="158"/>
                    <a:pt x="361" y="159"/>
                    <a:pt x="362" y="159"/>
                  </a:cubicBezTo>
                  <a:cubicBezTo>
                    <a:pt x="364" y="158"/>
                    <a:pt x="363" y="160"/>
                    <a:pt x="362" y="161"/>
                  </a:cubicBezTo>
                  <a:cubicBezTo>
                    <a:pt x="360" y="163"/>
                    <a:pt x="362" y="163"/>
                    <a:pt x="365" y="162"/>
                  </a:cubicBezTo>
                  <a:cubicBezTo>
                    <a:pt x="368" y="161"/>
                    <a:pt x="369" y="158"/>
                    <a:pt x="371" y="161"/>
                  </a:cubicBezTo>
                  <a:cubicBezTo>
                    <a:pt x="372" y="164"/>
                    <a:pt x="376" y="166"/>
                    <a:pt x="377" y="169"/>
                  </a:cubicBezTo>
                  <a:cubicBezTo>
                    <a:pt x="378" y="173"/>
                    <a:pt x="376" y="172"/>
                    <a:pt x="374" y="172"/>
                  </a:cubicBezTo>
                  <a:cubicBezTo>
                    <a:pt x="373" y="171"/>
                    <a:pt x="370" y="172"/>
                    <a:pt x="373" y="174"/>
                  </a:cubicBezTo>
                  <a:cubicBezTo>
                    <a:pt x="376" y="176"/>
                    <a:pt x="377" y="177"/>
                    <a:pt x="372" y="177"/>
                  </a:cubicBezTo>
                  <a:cubicBezTo>
                    <a:pt x="367" y="177"/>
                    <a:pt x="362" y="178"/>
                    <a:pt x="365" y="181"/>
                  </a:cubicBezTo>
                  <a:cubicBezTo>
                    <a:pt x="368" y="183"/>
                    <a:pt x="367" y="184"/>
                    <a:pt x="365" y="184"/>
                  </a:cubicBezTo>
                  <a:cubicBezTo>
                    <a:pt x="364" y="184"/>
                    <a:pt x="366" y="187"/>
                    <a:pt x="362" y="185"/>
                  </a:cubicBezTo>
                  <a:cubicBezTo>
                    <a:pt x="359" y="182"/>
                    <a:pt x="355" y="182"/>
                    <a:pt x="359" y="185"/>
                  </a:cubicBezTo>
                  <a:cubicBezTo>
                    <a:pt x="362" y="187"/>
                    <a:pt x="363" y="188"/>
                    <a:pt x="361" y="190"/>
                  </a:cubicBezTo>
                  <a:cubicBezTo>
                    <a:pt x="359" y="191"/>
                    <a:pt x="355" y="192"/>
                    <a:pt x="352" y="189"/>
                  </a:cubicBezTo>
                  <a:cubicBezTo>
                    <a:pt x="349" y="187"/>
                    <a:pt x="349" y="187"/>
                    <a:pt x="351" y="191"/>
                  </a:cubicBezTo>
                  <a:cubicBezTo>
                    <a:pt x="354" y="194"/>
                    <a:pt x="353" y="199"/>
                    <a:pt x="351" y="197"/>
                  </a:cubicBezTo>
                  <a:cubicBezTo>
                    <a:pt x="349" y="195"/>
                    <a:pt x="349" y="192"/>
                    <a:pt x="349" y="198"/>
                  </a:cubicBezTo>
                  <a:cubicBezTo>
                    <a:pt x="349" y="204"/>
                    <a:pt x="353" y="208"/>
                    <a:pt x="349" y="206"/>
                  </a:cubicBezTo>
                  <a:cubicBezTo>
                    <a:pt x="346" y="204"/>
                    <a:pt x="345" y="203"/>
                    <a:pt x="342" y="201"/>
                  </a:cubicBezTo>
                  <a:cubicBezTo>
                    <a:pt x="338" y="199"/>
                    <a:pt x="337" y="198"/>
                    <a:pt x="336" y="201"/>
                  </a:cubicBezTo>
                  <a:cubicBezTo>
                    <a:pt x="334" y="204"/>
                    <a:pt x="332" y="204"/>
                    <a:pt x="332" y="200"/>
                  </a:cubicBezTo>
                  <a:cubicBezTo>
                    <a:pt x="333" y="197"/>
                    <a:pt x="335" y="195"/>
                    <a:pt x="333" y="197"/>
                  </a:cubicBezTo>
                  <a:cubicBezTo>
                    <a:pt x="331" y="199"/>
                    <a:pt x="329" y="199"/>
                    <a:pt x="329" y="196"/>
                  </a:cubicBezTo>
                  <a:cubicBezTo>
                    <a:pt x="329" y="193"/>
                    <a:pt x="333" y="191"/>
                    <a:pt x="329" y="191"/>
                  </a:cubicBezTo>
                  <a:cubicBezTo>
                    <a:pt x="326" y="191"/>
                    <a:pt x="322" y="194"/>
                    <a:pt x="323" y="189"/>
                  </a:cubicBezTo>
                  <a:cubicBezTo>
                    <a:pt x="324" y="184"/>
                    <a:pt x="328" y="185"/>
                    <a:pt x="331" y="183"/>
                  </a:cubicBezTo>
                  <a:cubicBezTo>
                    <a:pt x="334" y="181"/>
                    <a:pt x="341" y="176"/>
                    <a:pt x="330" y="181"/>
                  </a:cubicBezTo>
                  <a:cubicBezTo>
                    <a:pt x="320" y="185"/>
                    <a:pt x="315" y="186"/>
                    <a:pt x="317" y="184"/>
                  </a:cubicBezTo>
                  <a:cubicBezTo>
                    <a:pt x="319" y="182"/>
                    <a:pt x="318" y="183"/>
                    <a:pt x="321" y="180"/>
                  </a:cubicBezTo>
                  <a:cubicBezTo>
                    <a:pt x="324" y="178"/>
                    <a:pt x="323" y="177"/>
                    <a:pt x="320" y="178"/>
                  </a:cubicBezTo>
                  <a:cubicBezTo>
                    <a:pt x="318" y="180"/>
                    <a:pt x="316" y="182"/>
                    <a:pt x="314" y="180"/>
                  </a:cubicBezTo>
                  <a:cubicBezTo>
                    <a:pt x="311" y="177"/>
                    <a:pt x="310" y="180"/>
                    <a:pt x="307" y="176"/>
                  </a:cubicBezTo>
                  <a:cubicBezTo>
                    <a:pt x="304" y="172"/>
                    <a:pt x="303" y="171"/>
                    <a:pt x="300" y="171"/>
                  </a:cubicBezTo>
                  <a:cubicBezTo>
                    <a:pt x="297" y="171"/>
                    <a:pt x="300" y="173"/>
                    <a:pt x="297" y="175"/>
                  </a:cubicBezTo>
                  <a:cubicBezTo>
                    <a:pt x="295" y="176"/>
                    <a:pt x="300" y="178"/>
                    <a:pt x="297" y="177"/>
                  </a:cubicBezTo>
                  <a:cubicBezTo>
                    <a:pt x="294" y="177"/>
                    <a:pt x="298" y="178"/>
                    <a:pt x="299" y="181"/>
                  </a:cubicBezTo>
                  <a:cubicBezTo>
                    <a:pt x="301" y="185"/>
                    <a:pt x="298" y="186"/>
                    <a:pt x="295" y="186"/>
                  </a:cubicBezTo>
                  <a:cubicBezTo>
                    <a:pt x="293" y="186"/>
                    <a:pt x="289" y="185"/>
                    <a:pt x="287" y="182"/>
                  </a:cubicBezTo>
                  <a:cubicBezTo>
                    <a:pt x="284" y="180"/>
                    <a:pt x="281" y="177"/>
                    <a:pt x="287" y="184"/>
                  </a:cubicBezTo>
                  <a:cubicBezTo>
                    <a:pt x="292" y="192"/>
                    <a:pt x="293" y="193"/>
                    <a:pt x="295" y="193"/>
                  </a:cubicBezTo>
                  <a:cubicBezTo>
                    <a:pt x="297" y="193"/>
                    <a:pt x="298" y="193"/>
                    <a:pt x="300" y="198"/>
                  </a:cubicBezTo>
                  <a:cubicBezTo>
                    <a:pt x="302" y="202"/>
                    <a:pt x="303" y="203"/>
                    <a:pt x="305" y="206"/>
                  </a:cubicBezTo>
                  <a:cubicBezTo>
                    <a:pt x="306" y="208"/>
                    <a:pt x="309" y="209"/>
                    <a:pt x="310" y="208"/>
                  </a:cubicBezTo>
                  <a:cubicBezTo>
                    <a:pt x="310" y="207"/>
                    <a:pt x="311" y="204"/>
                    <a:pt x="312" y="207"/>
                  </a:cubicBezTo>
                  <a:cubicBezTo>
                    <a:pt x="314" y="211"/>
                    <a:pt x="315" y="213"/>
                    <a:pt x="316" y="211"/>
                  </a:cubicBezTo>
                  <a:cubicBezTo>
                    <a:pt x="318" y="209"/>
                    <a:pt x="319" y="209"/>
                    <a:pt x="320" y="211"/>
                  </a:cubicBezTo>
                  <a:cubicBezTo>
                    <a:pt x="320" y="213"/>
                    <a:pt x="319" y="220"/>
                    <a:pt x="322" y="217"/>
                  </a:cubicBezTo>
                  <a:cubicBezTo>
                    <a:pt x="324" y="213"/>
                    <a:pt x="324" y="209"/>
                    <a:pt x="324" y="215"/>
                  </a:cubicBezTo>
                  <a:cubicBezTo>
                    <a:pt x="325" y="220"/>
                    <a:pt x="321" y="221"/>
                    <a:pt x="326" y="223"/>
                  </a:cubicBezTo>
                  <a:cubicBezTo>
                    <a:pt x="330" y="226"/>
                    <a:pt x="332" y="226"/>
                    <a:pt x="335" y="232"/>
                  </a:cubicBezTo>
                  <a:cubicBezTo>
                    <a:pt x="337" y="237"/>
                    <a:pt x="338" y="242"/>
                    <a:pt x="336" y="238"/>
                  </a:cubicBezTo>
                  <a:cubicBezTo>
                    <a:pt x="333" y="234"/>
                    <a:pt x="334" y="232"/>
                    <a:pt x="334" y="238"/>
                  </a:cubicBezTo>
                  <a:cubicBezTo>
                    <a:pt x="334" y="244"/>
                    <a:pt x="337" y="250"/>
                    <a:pt x="333" y="243"/>
                  </a:cubicBezTo>
                  <a:cubicBezTo>
                    <a:pt x="329" y="235"/>
                    <a:pt x="327" y="229"/>
                    <a:pt x="328" y="236"/>
                  </a:cubicBezTo>
                  <a:cubicBezTo>
                    <a:pt x="329" y="242"/>
                    <a:pt x="331" y="245"/>
                    <a:pt x="331" y="248"/>
                  </a:cubicBezTo>
                  <a:cubicBezTo>
                    <a:pt x="331" y="251"/>
                    <a:pt x="331" y="251"/>
                    <a:pt x="329" y="249"/>
                  </a:cubicBezTo>
                  <a:cubicBezTo>
                    <a:pt x="326" y="247"/>
                    <a:pt x="325" y="249"/>
                    <a:pt x="329" y="253"/>
                  </a:cubicBezTo>
                  <a:cubicBezTo>
                    <a:pt x="333" y="257"/>
                    <a:pt x="340" y="262"/>
                    <a:pt x="334" y="259"/>
                  </a:cubicBezTo>
                  <a:cubicBezTo>
                    <a:pt x="327" y="256"/>
                    <a:pt x="323" y="252"/>
                    <a:pt x="319" y="250"/>
                  </a:cubicBezTo>
                  <a:cubicBezTo>
                    <a:pt x="314" y="247"/>
                    <a:pt x="311" y="244"/>
                    <a:pt x="312" y="247"/>
                  </a:cubicBezTo>
                  <a:cubicBezTo>
                    <a:pt x="313" y="249"/>
                    <a:pt x="312" y="248"/>
                    <a:pt x="309" y="246"/>
                  </a:cubicBezTo>
                  <a:cubicBezTo>
                    <a:pt x="306" y="244"/>
                    <a:pt x="303" y="239"/>
                    <a:pt x="304" y="242"/>
                  </a:cubicBezTo>
                  <a:cubicBezTo>
                    <a:pt x="305" y="245"/>
                    <a:pt x="307" y="248"/>
                    <a:pt x="302" y="244"/>
                  </a:cubicBezTo>
                  <a:cubicBezTo>
                    <a:pt x="296" y="240"/>
                    <a:pt x="296" y="232"/>
                    <a:pt x="294" y="235"/>
                  </a:cubicBezTo>
                  <a:cubicBezTo>
                    <a:pt x="292" y="237"/>
                    <a:pt x="291" y="243"/>
                    <a:pt x="289" y="240"/>
                  </a:cubicBezTo>
                  <a:cubicBezTo>
                    <a:pt x="287" y="236"/>
                    <a:pt x="286" y="234"/>
                    <a:pt x="284" y="232"/>
                  </a:cubicBezTo>
                  <a:cubicBezTo>
                    <a:pt x="283" y="231"/>
                    <a:pt x="285" y="232"/>
                    <a:pt x="282" y="232"/>
                  </a:cubicBezTo>
                  <a:cubicBezTo>
                    <a:pt x="278" y="233"/>
                    <a:pt x="275" y="232"/>
                    <a:pt x="278" y="235"/>
                  </a:cubicBezTo>
                  <a:cubicBezTo>
                    <a:pt x="281" y="238"/>
                    <a:pt x="284" y="238"/>
                    <a:pt x="285" y="241"/>
                  </a:cubicBezTo>
                  <a:cubicBezTo>
                    <a:pt x="287" y="244"/>
                    <a:pt x="286" y="243"/>
                    <a:pt x="291" y="246"/>
                  </a:cubicBezTo>
                  <a:cubicBezTo>
                    <a:pt x="295" y="249"/>
                    <a:pt x="307" y="255"/>
                    <a:pt x="309" y="259"/>
                  </a:cubicBezTo>
                  <a:cubicBezTo>
                    <a:pt x="311" y="263"/>
                    <a:pt x="317" y="273"/>
                    <a:pt x="313" y="270"/>
                  </a:cubicBezTo>
                  <a:cubicBezTo>
                    <a:pt x="309" y="268"/>
                    <a:pt x="301" y="265"/>
                    <a:pt x="295" y="265"/>
                  </a:cubicBezTo>
                  <a:cubicBezTo>
                    <a:pt x="290" y="265"/>
                    <a:pt x="280" y="262"/>
                    <a:pt x="276" y="259"/>
                  </a:cubicBezTo>
                  <a:cubicBezTo>
                    <a:pt x="272" y="256"/>
                    <a:pt x="274" y="255"/>
                    <a:pt x="270" y="254"/>
                  </a:cubicBezTo>
                  <a:cubicBezTo>
                    <a:pt x="265" y="253"/>
                    <a:pt x="259" y="253"/>
                    <a:pt x="256" y="251"/>
                  </a:cubicBezTo>
                  <a:cubicBezTo>
                    <a:pt x="253" y="249"/>
                    <a:pt x="251" y="247"/>
                    <a:pt x="247" y="246"/>
                  </a:cubicBezTo>
                  <a:cubicBezTo>
                    <a:pt x="244" y="245"/>
                    <a:pt x="242" y="244"/>
                    <a:pt x="240" y="241"/>
                  </a:cubicBezTo>
                  <a:cubicBezTo>
                    <a:pt x="238" y="239"/>
                    <a:pt x="239" y="240"/>
                    <a:pt x="242" y="239"/>
                  </a:cubicBezTo>
                  <a:cubicBezTo>
                    <a:pt x="245" y="238"/>
                    <a:pt x="247" y="238"/>
                    <a:pt x="245" y="236"/>
                  </a:cubicBezTo>
                  <a:cubicBezTo>
                    <a:pt x="243" y="234"/>
                    <a:pt x="240" y="232"/>
                    <a:pt x="236" y="230"/>
                  </a:cubicBezTo>
                  <a:cubicBezTo>
                    <a:pt x="231" y="228"/>
                    <a:pt x="232" y="228"/>
                    <a:pt x="227" y="225"/>
                  </a:cubicBezTo>
                  <a:cubicBezTo>
                    <a:pt x="222" y="221"/>
                    <a:pt x="222" y="221"/>
                    <a:pt x="220" y="219"/>
                  </a:cubicBezTo>
                  <a:cubicBezTo>
                    <a:pt x="219" y="217"/>
                    <a:pt x="223" y="217"/>
                    <a:pt x="217" y="215"/>
                  </a:cubicBezTo>
                  <a:cubicBezTo>
                    <a:pt x="212" y="213"/>
                    <a:pt x="212" y="216"/>
                    <a:pt x="210" y="216"/>
                  </a:cubicBezTo>
                  <a:cubicBezTo>
                    <a:pt x="208" y="216"/>
                    <a:pt x="205" y="212"/>
                    <a:pt x="204" y="21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1" name="Freeform 649"/>
            <p:cNvSpPr>
              <a:spLocks/>
            </p:cNvSpPr>
            <p:nvPr/>
          </p:nvSpPr>
          <p:spPr bwMode="auto">
            <a:xfrm>
              <a:off x="3988777" y="3689351"/>
              <a:ext cx="23446" cy="34925"/>
            </a:xfrm>
            <a:custGeom>
              <a:avLst/>
              <a:gdLst>
                <a:gd name="T0" fmla="*/ 2147483647 w 16"/>
                <a:gd name="T1" fmla="*/ 2147483647 h 18"/>
                <a:gd name="T2" fmla="*/ 2147483647 w 16"/>
                <a:gd name="T3" fmla="*/ 2147483647 h 18"/>
                <a:gd name="T4" fmla="*/ 2147483647 w 16"/>
                <a:gd name="T5" fmla="*/ 2147483647 h 18"/>
                <a:gd name="T6" fmla="*/ 2147483647 w 16"/>
                <a:gd name="T7" fmla="*/ 2147483647 h 18"/>
                <a:gd name="T8" fmla="*/ 2147483647 w 16"/>
                <a:gd name="T9" fmla="*/ 2147483647 h 18"/>
                <a:gd name="T10" fmla="*/ 2147483647 w 16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8"/>
                <a:gd name="T20" fmla="*/ 16 w 16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8">
                  <a:moveTo>
                    <a:pt x="14" y="10"/>
                  </a:moveTo>
                  <a:cubicBezTo>
                    <a:pt x="16" y="7"/>
                    <a:pt x="10" y="3"/>
                    <a:pt x="7" y="2"/>
                  </a:cubicBezTo>
                  <a:cubicBezTo>
                    <a:pt x="4" y="1"/>
                    <a:pt x="4" y="0"/>
                    <a:pt x="2" y="2"/>
                  </a:cubicBezTo>
                  <a:cubicBezTo>
                    <a:pt x="0" y="4"/>
                    <a:pt x="2" y="8"/>
                    <a:pt x="2" y="11"/>
                  </a:cubicBezTo>
                  <a:cubicBezTo>
                    <a:pt x="2" y="14"/>
                    <a:pt x="2" y="18"/>
                    <a:pt x="4" y="16"/>
                  </a:cubicBezTo>
                  <a:cubicBezTo>
                    <a:pt x="7" y="14"/>
                    <a:pt x="12" y="12"/>
                    <a:pt x="1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2" name="Freeform 650"/>
            <p:cNvSpPr>
              <a:spLocks/>
            </p:cNvSpPr>
            <p:nvPr/>
          </p:nvSpPr>
          <p:spPr bwMode="auto">
            <a:xfrm>
              <a:off x="4484077" y="2759076"/>
              <a:ext cx="101112" cy="93663"/>
            </a:xfrm>
            <a:custGeom>
              <a:avLst/>
              <a:gdLst>
                <a:gd name="T0" fmla="*/ 2147483647 w 74"/>
                <a:gd name="T1" fmla="*/ 2147483647 h 47"/>
                <a:gd name="T2" fmla="*/ 2147483647 w 74"/>
                <a:gd name="T3" fmla="*/ 2147483647 h 47"/>
                <a:gd name="T4" fmla="*/ 2147483647 w 74"/>
                <a:gd name="T5" fmla="*/ 2147483647 h 47"/>
                <a:gd name="T6" fmla="*/ 2147483647 w 74"/>
                <a:gd name="T7" fmla="*/ 2147483647 h 47"/>
                <a:gd name="T8" fmla="*/ 2147483647 w 74"/>
                <a:gd name="T9" fmla="*/ 2147483647 h 47"/>
                <a:gd name="T10" fmla="*/ 2147483647 w 74"/>
                <a:gd name="T11" fmla="*/ 2147483647 h 47"/>
                <a:gd name="T12" fmla="*/ 2147483647 w 74"/>
                <a:gd name="T13" fmla="*/ 2147483647 h 47"/>
                <a:gd name="T14" fmla="*/ 2147483647 w 74"/>
                <a:gd name="T15" fmla="*/ 2147483647 h 47"/>
                <a:gd name="T16" fmla="*/ 2147483647 w 74"/>
                <a:gd name="T17" fmla="*/ 2147483647 h 47"/>
                <a:gd name="T18" fmla="*/ 2147483647 w 74"/>
                <a:gd name="T19" fmla="*/ 2147483647 h 47"/>
                <a:gd name="T20" fmla="*/ 2147483647 w 74"/>
                <a:gd name="T21" fmla="*/ 2147483647 h 47"/>
                <a:gd name="T22" fmla="*/ 2147483647 w 74"/>
                <a:gd name="T23" fmla="*/ 2147483647 h 47"/>
                <a:gd name="T24" fmla="*/ 2147483647 w 74"/>
                <a:gd name="T25" fmla="*/ 2147483647 h 47"/>
                <a:gd name="T26" fmla="*/ 2147483647 w 74"/>
                <a:gd name="T27" fmla="*/ 2147483647 h 47"/>
                <a:gd name="T28" fmla="*/ 2147483647 w 74"/>
                <a:gd name="T29" fmla="*/ 2147483647 h 47"/>
                <a:gd name="T30" fmla="*/ 2147483647 w 74"/>
                <a:gd name="T31" fmla="*/ 2147483647 h 47"/>
                <a:gd name="T32" fmla="*/ 2147483647 w 74"/>
                <a:gd name="T33" fmla="*/ 2147483647 h 47"/>
                <a:gd name="T34" fmla="*/ 2147483647 w 74"/>
                <a:gd name="T35" fmla="*/ 2147483647 h 47"/>
                <a:gd name="T36" fmla="*/ 2147483647 w 74"/>
                <a:gd name="T37" fmla="*/ 2147483647 h 47"/>
                <a:gd name="T38" fmla="*/ 2147483647 w 74"/>
                <a:gd name="T39" fmla="*/ 2147483647 h 47"/>
                <a:gd name="T40" fmla="*/ 2147483647 w 74"/>
                <a:gd name="T41" fmla="*/ 2147483647 h 47"/>
                <a:gd name="T42" fmla="*/ 2147483647 w 74"/>
                <a:gd name="T43" fmla="*/ 2147483647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4"/>
                <a:gd name="T67" fmla="*/ 0 h 47"/>
                <a:gd name="T68" fmla="*/ 74 w 74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4" h="47">
                  <a:moveTo>
                    <a:pt x="69" y="41"/>
                  </a:moveTo>
                  <a:cubicBezTo>
                    <a:pt x="66" y="38"/>
                    <a:pt x="66" y="35"/>
                    <a:pt x="62" y="30"/>
                  </a:cubicBezTo>
                  <a:cubicBezTo>
                    <a:pt x="58" y="25"/>
                    <a:pt x="51" y="26"/>
                    <a:pt x="49" y="23"/>
                  </a:cubicBezTo>
                  <a:cubicBezTo>
                    <a:pt x="46" y="20"/>
                    <a:pt x="45" y="13"/>
                    <a:pt x="42" y="11"/>
                  </a:cubicBezTo>
                  <a:cubicBezTo>
                    <a:pt x="39" y="9"/>
                    <a:pt x="39" y="8"/>
                    <a:pt x="35" y="7"/>
                  </a:cubicBezTo>
                  <a:cubicBezTo>
                    <a:pt x="30" y="7"/>
                    <a:pt x="24" y="5"/>
                    <a:pt x="18" y="3"/>
                  </a:cubicBezTo>
                  <a:cubicBezTo>
                    <a:pt x="11" y="1"/>
                    <a:pt x="7" y="0"/>
                    <a:pt x="4" y="1"/>
                  </a:cubicBezTo>
                  <a:cubicBezTo>
                    <a:pt x="1" y="2"/>
                    <a:pt x="0" y="3"/>
                    <a:pt x="4" y="4"/>
                  </a:cubicBezTo>
                  <a:cubicBezTo>
                    <a:pt x="8" y="6"/>
                    <a:pt x="9" y="4"/>
                    <a:pt x="12" y="6"/>
                  </a:cubicBezTo>
                  <a:cubicBezTo>
                    <a:pt x="15" y="8"/>
                    <a:pt x="15" y="12"/>
                    <a:pt x="13" y="9"/>
                  </a:cubicBezTo>
                  <a:cubicBezTo>
                    <a:pt x="10" y="7"/>
                    <a:pt x="9" y="4"/>
                    <a:pt x="9" y="7"/>
                  </a:cubicBezTo>
                  <a:cubicBezTo>
                    <a:pt x="9" y="9"/>
                    <a:pt x="7" y="12"/>
                    <a:pt x="12" y="13"/>
                  </a:cubicBezTo>
                  <a:cubicBezTo>
                    <a:pt x="16" y="14"/>
                    <a:pt x="18" y="14"/>
                    <a:pt x="21" y="17"/>
                  </a:cubicBezTo>
                  <a:cubicBezTo>
                    <a:pt x="24" y="19"/>
                    <a:pt x="26" y="22"/>
                    <a:pt x="28" y="22"/>
                  </a:cubicBezTo>
                  <a:cubicBezTo>
                    <a:pt x="31" y="21"/>
                    <a:pt x="31" y="21"/>
                    <a:pt x="30" y="23"/>
                  </a:cubicBezTo>
                  <a:cubicBezTo>
                    <a:pt x="29" y="24"/>
                    <a:pt x="23" y="25"/>
                    <a:pt x="30" y="25"/>
                  </a:cubicBezTo>
                  <a:cubicBezTo>
                    <a:pt x="37" y="26"/>
                    <a:pt x="38" y="26"/>
                    <a:pt x="38" y="28"/>
                  </a:cubicBezTo>
                  <a:cubicBezTo>
                    <a:pt x="38" y="30"/>
                    <a:pt x="34" y="32"/>
                    <a:pt x="39" y="32"/>
                  </a:cubicBezTo>
                  <a:cubicBezTo>
                    <a:pt x="43" y="32"/>
                    <a:pt x="49" y="31"/>
                    <a:pt x="49" y="31"/>
                  </a:cubicBezTo>
                  <a:cubicBezTo>
                    <a:pt x="49" y="31"/>
                    <a:pt x="47" y="30"/>
                    <a:pt x="47" y="33"/>
                  </a:cubicBezTo>
                  <a:cubicBezTo>
                    <a:pt x="47" y="36"/>
                    <a:pt x="53" y="39"/>
                    <a:pt x="58" y="41"/>
                  </a:cubicBezTo>
                  <a:cubicBezTo>
                    <a:pt x="63" y="43"/>
                    <a:pt x="74" y="47"/>
                    <a:pt x="69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3" name="Freeform 651"/>
            <p:cNvSpPr>
              <a:spLocks/>
            </p:cNvSpPr>
            <p:nvPr/>
          </p:nvSpPr>
          <p:spPr bwMode="auto">
            <a:xfrm>
              <a:off x="4402016" y="2640013"/>
              <a:ext cx="43962" cy="76200"/>
            </a:xfrm>
            <a:custGeom>
              <a:avLst/>
              <a:gdLst>
                <a:gd name="T0" fmla="*/ 2147483647 w 33"/>
                <a:gd name="T1" fmla="*/ 2147483647 h 39"/>
                <a:gd name="T2" fmla="*/ 2147483647 w 33"/>
                <a:gd name="T3" fmla="*/ 2147483647 h 39"/>
                <a:gd name="T4" fmla="*/ 2147483647 w 33"/>
                <a:gd name="T5" fmla="*/ 2147483647 h 39"/>
                <a:gd name="T6" fmla="*/ 2147483647 w 33"/>
                <a:gd name="T7" fmla="*/ 2147483647 h 39"/>
                <a:gd name="T8" fmla="*/ 2147483647 w 33"/>
                <a:gd name="T9" fmla="*/ 2147483647 h 39"/>
                <a:gd name="T10" fmla="*/ 2147483647 w 33"/>
                <a:gd name="T11" fmla="*/ 2147483647 h 39"/>
                <a:gd name="T12" fmla="*/ 2147483647 w 33"/>
                <a:gd name="T13" fmla="*/ 2147483647 h 39"/>
                <a:gd name="T14" fmla="*/ 2147483647 w 33"/>
                <a:gd name="T15" fmla="*/ 2147483647 h 39"/>
                <a:gd name="T16" fmla="*/ 2147483647 w 33"/>
                <a:gd name="T17" fmla="*/ 2147483647 h 39"/>
                <a:gd name="T18" fmla="*/ 2147483647 w 33"/>
                <a:gd name="T19" fmla="*/ 2147483647 h 39"/>
                <a:gd name="T20" fmla="*/ 2147483647 w 33"/>
                <a:gd name="T21" fmla="*/ 2147483647 h 39"/>
                <a:gd name="T22" fmla="*/ 2147483647 w 33"/>
                <a:gd name="T23" fmla="*/ 2147483647 h 39"/>
                <a:gd name="T24" fmla="*/ 2147483647 w 33"/>
                <a:gd name="T25" fmla="*/ 2147483647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39"/>
                <a:gd name="T41" fmla="*/ 33 w 33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39">
                  <a:moveTo>
                    <a:pt x="27" y="38"/>
                  </a:moveTo>
                  <a:cubicBezTo>
                    <a:pt x="33" y="39"/>
                    <a:pt x="21" y="31"/>
                    <a:pt x="20" y="28"/>
                  </a:cubicBezTo>
                  <a:cubicBezTo>
                    <a:pt x="18" y="26"/>
                    <a:pt x="17" y="24"/>
                    <a:pt x="17" y="23"/>
                  </a:cubicBezTo>
                  <a:cubicBezTo>
                    <a:pt x="18" y="22"/>
                    <a:pt x="20" y="23"/>
                    <a:pt x="17" y="20"/>
                  </a:cubicBezTo>
                  <a:cubicBezTo>
                    <a:pt x="14" y="17"/>
                    <a:pt x="13" y="18"/>
                    <a:pt x="14" y="15"/>
                  </a:cubicBezTo>
                  <a:cubicBezTo>
                    <a:pt x="14" y="12"/>
                    <a:pt x="11" y="12"/>
                    <a:pt x="15" y="10"/>
                  </a:cubicBezTo>
                  <a:cubicBezTo>
                    <a:pt x="18" y="8"/>
                    <a:pt x="19" y="3"/>
                    <a:pt x="16" y="4"/>
                  </a:cubicBezTo>
                  <a:cubicBezTo>
                    <a:pt x="13" y="5"/>
                    <a:pt x="13" y="8"/>
                    <a:pt x="12" y="9"/>
                  </a:cubicBezTo>
                  <a:cubicBezTo>
                    <a:pt x="10" y="10"/>
                    <a:pt x="6" y="13"/>
                    <a:pt x="9" y="9"/>
                  </a:cubicBezTo>
                  <a:cubicBezTo>
                    <a:pt x="11" y="6"/>
                    <a:pt x="16" y="3"/>
                    <a:pt x="12" y="3"/>
                  </a:cubicBezTo>
                  <a:cubicBezTo>
                    <a:pt x="8" y="3"/>
                    <a:pt x="0" y="0"/>
                    <a:pt x="1" y="4"/>
                  </a:cubicBezTo>
                  <a:cubicBezTo>
                    <a:pt x="2" y="7"/>
                    <a:pt x="3" y="14"/>
                    <a:pt x="8" y="18"/>
                  </a:cubicBezTo>
                  <a:cubicBezTo>
                    <a:pt x="13" y="23"/>
                    <a:pt x="19" y="35"/>
                    <a:pt x="2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4" name="Freeform 652"/>
            <p:cNvSpPr>
              <a:spLocks/>
            </p:cNvSpPr>
            <p:nvPr/>
          </p:nvSpPr>
          <p:spPr bwMode="auto">
            <a:xfrm>
              <a:off x="4385897" y="2566989"/>
              <a:ext cx="33703" cy="58737"/>
            </a:xfrm>
            <a:custGeom>
              <a:avLst/>
              <a:gdLst>
                <a:gd name="T0" fmla="*/ 2147483647 w 25"/>
                <a:gd name="T1" fmla="*/ 2147483647 h 30"/>
                <a:gd name="T2" fmla="*/ 2147483647 w 25"/>
                <a:gd name="T3" fmla="*/ 2147483647 h 30"/>
                <a:gd name="T4" fmla="*/ 2147483647 w 25"/>
                <a:gd name="T5" fmla="*/ 2147483647 h 30"/>
                <a:gd name="T6" fmla="*/ 2147483647 w 25"/>
                <a:gd name="T7" fmla="*/ 2147483647 h 30"/>
                <a:gd name="T8" fmla="*/ 2147483647 w 25"/>
                <a:gd name="T9" fmla="*/ 2147483647 h 30"/>
                <a:gd name="T10" fmla="*/ 2147483647 w 25"/>
                <a:gd name="T11" fmla="*/ 2147483647 h 30"/>
                <a:gd name="T12" fmla="*/ 2147483647 w 25"/>
                <a:gd name="T13" fmla="*/ 2147483647 h 30"/>
                <a:gd name="T14" fmla="*/ 2147483647 w 25"/>
                <a:gd name="T15" fmla="*/ 2147483647 h 30"/>
                <a:gd name="T16" fmla="*/ 2147483647 w 25"/>
                <a:gd name="T17" fmla="*/ 2147483647 h 30"/>
                <a:gd name="T18" fmla="*/ 2147483647 w 25"/>
                <a:gd name="T19" fmla="*/ 2147483647 h 30"/>
                <a:gd name="T20" fmla="*/ 2147483647 w 25"/>
                <a:gd name="T21" fmla="*/ 2147483647 h 30"/>
                <a:gd name="T22" fmla="*/ 2147483647 w 25"/>
                <a:gd name="T23" fmla="*/ 2147483647 h 30"/>
                <a:gd name="T24" fmla="*/ 2147483647 w 25"/>
                <a:gd name="T25" fmla="*/ 2147483647 h 30"/>
                <a:gd name="T26" fmla="*/ 2147483647 w 25"/>
                <a:gd name="T27" fmla="*/ 2147483647 h 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"/>
                <a:gd name="T43" fmla="*/ 0 h 30"/>
                <a:gd name="T44" fmla="*/ 25 w 25"/>
                <a:gd name="T45" fmla="*/ 30 h 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" h="30">
                  <a:moveTo>
                    <a:pt x="24" y="27"/>
                  </a:moveTo>
                  <a:cubicBezTo>
                    <a:pt x="24" y="23"/>
                    <a:pt x="23" y="20"/>
                    <a:pt x="22" y="16"/>
                  </a:cubicBezTo>
                  <a:cubicBezTo>
                    <a:pt x="20" y="12"/>
                    <a:pt x="17" y="5"/>
                    <a:pt x="14" y="3"/>
                  </a:cubicBezTo>
                  <a:cubicBezTo>
                    <a:pt x="10" y="0"/>
                    <a:pt x="9" y="0"/>
                    <a:pt x="8" y="1"/>
                  </a:cubicBezTo>
                  <a:cubicBezTo>
                    <a:pt x="8" y="3"/>
                    <a:pt x="8" y="4"/>
                    <a:pt x="6" y="4"/>
                  </a:cubicBezTo>
                  <a:cubicBezTo>
                    <a:pt x="4" y="3"/>
                    <a:pt x="0" y="4"/>
                    <a:pt x="4" y="6"/>
                  </a:cubicBezTo>
                  <a:cubicBezTo>
                    <a:pt x="8" y="8"/>
                    <a:pt x="11" y="7"/>
                    <a:pt x="11" y="10"/>
                  </a:cubicBezTo>
                  <a:cubicBezTo>
                    <a:pt x="11" y="14"/>
                    <a:pt x="9" y="18"/>
                    <a:pt x="11" y="17"/>
                  </a:cubicBezTo>
                  <a:cubicBezTo>
                    <a:pt x="12" y="16"/>
                    <a:pt x="14" y="17"/>
                    <a:pt x="13" y="18"/>
                  </a:cubicBezTo>
                  <a:cubicBezTo>
                    <a:pt x="11" y="19"/>
                    <a:pt x="9" y="18"/>
                    <a:pt x="11" y="22"/>
                  </a:cubicBezTo>
                  <a:cubicBezTo>
                    <a:pt x="14" y="26"/>
                    <a:pt x="17" y="30"/>
                    <a:pt x="16" y="26"/>
                  </a:cubicBezTo>
                  <a:cubicBezTo>
                    <a:pt x="15" y="23"/>
                    <a:pt x="11" y="21"/>
                    <a:pt x="15" y="21"/>
                  </a:cubicBezTo>
                  <a:cubicBezTo>
                    <a:pt x="18" y="21"/>
                    <a:pt x="20" y="22"/>
                    <a:pt x="21" y="24"/>
                  </a:cubicBezTo>
                  <a:cubicBezTo>
                    <a:pt x="22" y="26"/>
                    <a:pt x="25" y="30"/>
                    <a:pt x="2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5" name="Freeform 653"/>
            <p:cNvSpPr>
              <a:spLocks/>
            </p:cNvSpPr>
            <p:nvPr/>
          </p:nvSpPr>
          <p:spPr bwMode="auto">
            <a:xfrm>
              <a:off x="4404946" y="2559051"/>
              <a:ext cx="11723" cy="17463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7" y="7"/>
                  </a:moveTo>
                  <a:cubicBezTo>
                    <a:pt x="4" y="5"/>
                    <a:pt x="0" y="5"/>
                    <a:pt x="3" y="3"/>
                  </a:cubicBezTo>
                  <a:cubicBezTo>
                    <a:pt x="5" y="1"/>
                    <a:pt x="6" y="0"/>
                    <a:pt x="7" y="2"/>
                  </a:cubicBezTo>
                  <a:cubicBezTo>
                    <a:pt x="8" y="4"/>
                    <a:pt x="10" y="9"/>
                    <a:pt x="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6" name="Freeform 654"/>
            <p:cNvSpPr>
              <a:spLocks/>
            </p:cNvSpPr>
            <p:nvPr/>
          </p:nvSpPr>
          <p:spPr bwMode="auto">
            <a:xfrm>
              <a:off x="4384431" y="2535239"/>
              <a:ext cx="21981" cy="26987"/>
            </a:xfrm>
            <a:custGeom>
              <a:avLst/>
              <a:gdLst>
                <a:gd name="T0" fmla="*/ 2147483647 w 16"/>
                <a:gd name="T1" fmla="*/ 2147483647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2147483647 w 16"/>
                <a:gd name="T13" fmla="*/ 2147483647 h 14"/>
                <a:gd name="T14" fmla="*/ 2147483647 w 16"/>
                <a:gd name="T15" fmla="*/ 2147483647 h 14"/>
                <a:gd name="T16" fmla="*/ 2147483647 w 16"/>
                <a:gd name="T17" fmla="*/ 2147483647 h 14"/>
                <a:gd name="T18" fmla="*/ 2147483647 w 16"/>
                <a:gd name="T19" fmla="*/ 2147483647 h 14"/>
                <a:gd name="T20" fmla="*/ 2147483647 w 16"/>
                <a:gd name="T21" fmla="*/ 2147483647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4"/>
                <a:gd name="T35" fmla="*/ 16 w 16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4">
                  <a:moveTo>
                    <a:pt x="13" y="4"/>
                  </a:moveTo>
                  <a:cubicBezTo>
                    <a:pt x="10" y="4"/>
                    <a:pt x="12" y="4"/>
                    <a:pt x="7" y="2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0" y="6"/>
                    <a:pt x="3" y="6"/>
                    <a:pt x="3" y="8"/>
                  </a:cubicBezTo>
                  <a:cubicBezTo>
                    <a:pt x="3" y="10"/>
                    <a:pt x="3" y="14"/>
                    <a:pt x="5" y="13"/>
                  </a:cubicBezTo>
                  <a:cubicBezTo>
                    <a:pt x="6" y="11"/>
                    <a:pt x="7" y="9"/>
                    <a:pt x="9" y="10"/>
                  </a:cubicBezTo>
                  <a:cubicBezTo>
                    <a:pt x="11" y="10"/>
                    <a:pt x="15" y="12"/>
                    <a:pt x="13" y="9"/>
                  </a:cubicBezTo>
                  <a:cubicBezTo>
                    <a:pt x="10" y="6"/>
                    <a:pt x="8" y="6"/>
                    <a:pt x="10" y="6"/>
                  </a:cubicBezTo>
                  <a:cubicBezTo>
                    <a:pt x="12" y="6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7" name="Freeform 655"/>
            <p:cNvSpPr>
              <a:spLocks/>
            </p:cNvSpPr>
            <p:nvPr/>
          </p:nvSpPr>
          <p:spPr bwMode="auto">
            <a:xfrm>
              <a:off x="4375639" y="2541588"/>
              <a:ext cx="11723" cy="31750"/>
            </a:xfrm>
            <a:custGeom>
              <a:avLst/>
              <a:gdLst>
                <a:gd name="T0" fmla="*/ 2147483647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2147483647 w 8"/>
                <a:gd name="T7" fmla="*/ 2147483647 h 16"/>
                <a:gd name="T8" fmla="*/ 2147483647 w 8"/>
                <a:gd name="T9" fmla="*/ 2147483647 h 16"/>
                <a:gd name="T10" fmla="*/ 2147483647 w 8"/>
                <a:gd name="T11" fmla="*/ 2147483647 h 16"/>
                <a:gd name="T12" fmla="*/ 2147483647 w 8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3" y="0"/>
                  </a:moveTo>
                  <a:cubicBezTo>
                    <a:pt x="0" y="0"/>
                    <a:pt x="0" y="2"/>
                    <a:pt x="1" y="3"/>
                  </a:cubicBezTo>
                  <a:cubicBezTo>
                    <a:pt x="2" y="4"/>
                    <a:pt x="5" y="5"/>
                    <a:pt x="3" y="7"/>
                  </a:cubicBezTo>
                  <a:cubicBezTo>
                    <a:pt x="2" y="9"/>
                    <a:pt x="2" y="16"/>
                    <a:pt x="3" y="14"/>
                  </a:cubicBezTo>
                  <a:cubicBezTo>
                    <a:pt x="5" y="12"/>
                    <a:pt x="8" y="13"/>
                    <a:pt x="6" y="10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7" y="3"/>
                    <a:pt x="6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8" name="Freeform 656"/>
            <p:cNvSpPr>
              <a:spLocks/>
            </p:cNvSpPr>
            <p:nvPr/>
          </p:nvSpPr>
          <p:spPr bwMode="auto">
            <a:xfrm>
              <a:off x="4352193" y="2520950"/>
              <a:ext cx="19050" cy="46038"/>
            </a:xfrm>
            <a:custGeom>
              <a:avLst/>
              <a:gdLst>
                <a:gd name="T0" fmla="*/ 2147483647 w 14"/>
                <a:gd name="T1" fmla="*/ 2147483647 h 23"/>
                <a:gd name="T2" fmla="*/ 2147483647 w 14"/>
                <a:gd name="T3" fmla="*/ 2147483647 h 23"/>
                <a:gd name="T4" fmla="*/ 2147483647 w 14"/>
                <a:gd name="T5" fmla="*/ 2147483647 h 23"/>
                <a:gd name="T6" fmla="*/ 2147483647 w 14"/>
                <a:gd name="T7" fmla="*/ 2147483647 h 23"/>
                <a:gd name="T8" fmla="*/ 2147483647 w 14"/>
                <a:gd name="T9" fmla="*/ 2147483647 h 23"/>
                <a:gd name="T10" fmla="*/ 2147483647 w 14"/>
                <a:gd name="T11" fmla="*/ 2147483647 h 23"/>
                <a:gd name="T12" fmla="*/ 2147483647 w 14"/>
                <a:gd name="T13" fmla="*/ 2147483647 h 23"/>
                <a:gd name="T14" fmla="*/ 2147483647 w 14"/>
                <a:gd name="T15" fmla="*/ 2147483647 h 23"/>
                <a:gd name="T16" fmla="*/ 2147483647 w 14"/>
                <a:gd name="T17" fmla="*/ 214748364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3"/>
                <a:gd name="T29" fmla="*/ 14 w 14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3">
                  <a:moveTo>
                    <a:pt x="11" y="20"/>
                  </a:moveTo>
                  <a:cubicBezTo>
                    <a:pt x="9" y="18"/>
                    <a:pt x="10" y="16"/>
                    <a:pt x="8" y="14"/>
                  </a:cubicBezTo>
                  <a:cubicBezTo>
                    <a:pt x="6" y="12"/>
                    <a:pt x="5" y="11"/>
                    <a:pt x="6" y="10"/>
                  </a:cubicBezTo>
                  <a:cubicBezTo>
                    <a:pt x="7" y="8"/>
                    <a:pt x="8" y="8"/>
                    <a:pt x="7" y="6"/>
                  </a:cubicBezTo>
                  <a:cubicBezTo>
                    <a:pt x="5" y="4"/>
                    <a:pt x="3" y="4"/>
                    <a:pt x="2" y="3"/>
                  </a:cubicBezTo>
                  <a:cubicBezTo>
                    <a:pt x="0" y="2"/>
                    <a:pt x="2" y="0"/>
                    <a:pt x="5" y="1"/>
                  </a:cubicBezTo>
                  <a:cubicBezTo>
                    <a:pt x="9" y="1"/>
                    <a:pt x="11" y="3"/>
                    <a:pt x="11" y="6"/>
                  </a:cubicBezTo>
                  <a:cubicBezTo>
                    <a:pt x="12" y="9"/>
                    <a:pt x="14" y="10"/>
                    <a:pt x="13" y="13"/>
                  </a:cubicBezTo>
                  <a:cubicBezTo>
                    <a:pt x="13" y="15"/>
                    <a:pt x="13" y="23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9" name="Freeform 657"/>
            <p:cNvSpPr>
              <a:spLocks/>
            </p:cNvSpPr>
            <p:nvPr/>
          </p:nvSpPr>
          <p:spPr bwMode="auto">
            <a:xfrm>
              <a:off x="4336074" y="2492375"/>
              <a:ext cx="32238" cy="31750"/>
            </a:xfrm>
            <a:custGeom>
              <a:avLst/>
              <a:gdLst>
                <a:gd name="T0" fmla="*/ 2147483647 w 23"/>
                <a:gd name="T1" fmla="*/ 2147483647 h 16"/>
                <a:gd name="T2" fmla="*/ 2147483647 w 23"/>
                <a:gd name="T3" fmla="*/ 2147483647 h 16"/>
                <a:gd name="T4" fmla="*/ 2147483647 w 23"/>
                <a:gd name="T5" fmla="*/ 2147483647 h 16"/>
                <a:gd name="T6" fmla="*/ 2147483647 w 23"/>
                <a:gd name="T7" fmla="*/ 2147483647 h 16"/>
                <a:gd name="T8" fmla="*/ 2147483647 w 23"/>
                <a:gd name="T9" fmla="*/ 2147483647 h 16"/>
                <a:gd name="T10" fmla="*/ 2147483647 w 23"/>
                <a:gd name="T11" fmla="*/ 2147483647 h 16"/>
                <a:gd name="T12" fmla="*/ 2147483647 w 23"/>
                <a:gd name="T13" fmla="*/ 2147483647 h 16"/>
                <a:gd name="T14" fmla="*/ 2147483647 w 23"/>
                <a:gd name="T15" fmla="*/ 2147483647 h 16"/>
                <a:gd name="T16" fmla="*/ 2147483647 w 23"/>
                <a:gd name="T17" fmla="*/ 2147483647 h 16"/>
                <a:gd name="T18" fmla="*/ 2147483647 w 23"/>
                <a:gd name="T19" fmla="*/ 2147483647 h 16"/>
                <a:gd name="T20" fmla="*/ 2147483647 w 23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16"/>
                <a:gd name="T35" fmla="*/ 23 w 23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16">
                  <a:moveTo>
                    <a:pt x="10" y="14"/>
                  </a:moveTo>
                  <a:cubicBezTo>
                    <a:pt x="7" y="11"/>
                    <a:pt x="3" y="9"/>
                    <a:pt x="4" y="7"/>
                  </a:cubicBezTo>
                  <a:cubicBezTo>
                    <a:pt x="5" y="5"/>
                    <a:pt x="6" y="6"/>
                    <a:pt x="5" y="5"/>
                  </a:cubicBezTo>
                  <a:cubicBezTo>
                    <a:pt x="4" y="4"/>
                    <a:pt x="0" y="5"/>
                    <a:pt x="3" y="3"/>
                  </a:cubicBezTo>
                  <a:cubicBezTo>
                    <a:pt x="5" y="2"/>
                    <a:pt x="8" y="0"/>
                    <a:pt x="10" y="1"/>
                  </a:cubicBezTo>
                  <a:cubicBezTo>
                    <a:pt x="13" y="1"/>
                    <a:pt x="14" y="2"/>
                    <a:pt x="12" y="2"/>
                  </a:cubicBezTo>
                  <a:cubicBezTo>
                    <a:pt x="11" y="3"/>
                    <a:pt x="9" y="4"/>
                    <a:pt x="12" y="6"/>
                  </a:cubicBezTo>
                  <a:cubicBezTo>
                    <a:pt x="15" y="8"/>
                    <a:pt x="23" y="10"/>
                    <a:pt x="20" y="11"/>
                  </a:cubicBezTo>
                  <a:cubicBezTo>
                    <a:pt x="17" y="11"/>
                    <a:pt x="17" y="12"/>
                    <a:pt x="15" y="11"/>
                  </a:cubicBezTo>
                  <a:cubicBezTo>
                    <a:pt x="12" y="10"/>
                    <a:pt x="12" y="11"/>
                    <a:pt x="13" y="13"/>
                  </a:cubicBezTo>
                  <a:cubicBezTo>
                    <a:pt x="13" y="15"/>
                    <a:pt x="12" y="16"/>
                    <a:pt x="1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0" name="Freeform 658"/>
            <p:cNvSpPr>
              <a:spLocks/>
            </p:cNvSpPr>
            <p:nvPr/>
          </p:nvSpPr>
          <p:spPr bwMode="auto">
            <a:xfrm>
              <a:off x="4363915" y="2493963"/>
              <a:ext cx="23446" cy="42862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2147483647 w 16"/>
                <a:gd name="T11" fmla="*/ 2147483647 h 22"/>
                <a:gd name="T12" fmla="*/ 2147483647 w 16"/>
                <a:gd name="T13" fmla="*/ 2147483647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7" y="18"/>
                  </a:moveTo>
                  <a:cubicBezTo>
                    <a:pt x="8" y="16"/>
                    <a:pt x="11" y="16"/>
                    <a:pt x="9" y="14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6" y="8"/>
                    <a:pt x="5" y="6"/>
                  </a:cubicBezTo>
                  <a:cubicBezTo>
                    <a:pt x="3" y="4"/>
                    <a:pt x="0" y="3"/>
                    <a:pt x="3" y="1"/>
                  </a:cubicBezTo>
                  <a:cubicBezTo>
                    <a:pt x="7" y="0"/>
                    <a:pt x="6" y="1"/>
                    <a:pt x="9" y="2"/>
                  </a:cubicBezTo>
                  <a:cubicBezTo>
                    <a:pt x="12" y="2"/>
                    <a:pt x="15" y="5"/>
                    <a:pt x="13" y="6"/>
                  </a:cubicBezTo>
                  <a:cubicBezTo>
                    <a:pt x="11" y="7"/>
                    <a:pt x="13" y="8"/>
                    <a:pt x="14" y="10"/>
                  </a:cubicBezTo>
                  <a:cubicBezTo>
                    <a:pt x="15" y="12"/>
                    <a:pt x="16" y="14"/>
                    <a:pt x="13" y="15"/>
                  </a:cubicBezTo>
                  <a:cubicBezTo>
                    <a:pt x="11" y="16"/>
                    <a:pt x="4" y="22"/>
                    <a:pt x="7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1" name="Freeform 659"/>
            <p:cNvSpPr>
              <a:spLocks/>
            </p:cNvSpPr>
            <p:nvPr/>
          </p:nvSpPr>
          <p:spPr bwMode="auto">
            <a:xfrm>
              <a:off x="4352193" y="2497138"/>
              <a:ext cx="16120" cy="6350"/>
            </a:xfrm>
            <a:custGeom>
              <a:avLst/>
              <a:gdLst>
                <a:gd name="T0" fmla="*/ 2147483647 w 11"/>
                <a:gd name="T1" fmla="*/ 2147483647 h 3"/>
                <a:gd name="T2" fmla="*/ 2147483647 w 11"/>
                <a:gd name="T3" fmla="*/ 2147483647 h 3"/>
                <a:gd name="T4" fmla="*/ 2147483647 w 11"/>
                <a:gd name="T5" fmla="*/ 2147483647 h 3"/>
                <a:gd name="T6" fmla="*/ 2147483647 w 11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3"/>
                <a:gd name="T14" fmla="*/ 11 w 11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3">
                  <a:moveTo>
                    <a:pt x="6" y="3"/>
                  </a:moveTo>
                  <a:cubicBezTo>
                    <a:pt x="2" y="3"/>
                    <a:pt x="0" y="2"/>
                    <a:pt x="3" y="2"/>
                  </a:cubicBezTo>
                  <a:cubicBezTo>
                    <a:pt x="6" y="1"/>
                    <a:pt x="11" y="0"/>
                    <a:pt x="9" y="1"/>
                  </a:cubicBezTo>
                  <a:cubicBezTo>
                    <a:pt x="8" y="2"/>
                    <a:pt x="8" y="3"/>
                    <a:pt x="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2" name="Freeform 660"/>
            <p:cNvSpPr>
              <a:spLocks/>
            </p:cNvSpPr>
            <p:nvPr/>
          </p:nvSpPr>
          <p:spPr bwMode="auto">
            <a:xfrm>
              <a:off x="4010758" y="2506664"/>
              <a:ext cx="46892" cy="34925"/>
            </a:xfrm>
            <a:custGeom>
              <a:avLst/>
              <a:gdLst>
                <a:gd name="T0" fmla="*/ 2147483647 w 34"/>
                <a:gd name="T1" fmla="*/ 0 h 17"/>
                <a:gd name="T2" fmla="*/ 2147483647 w 34"/>
                <a:gd name="T3" fmla="*/ 2147483647 h 17"/>
                <a:gd name="T4" fmla="*/ 2147483647 w 34"/>
                <a:gd name="T5" fmla="*/ 2147483647 h 17"/>
                <a:gd name="T6" fmla="*/ 2147483647 w 34"/>
                <a:gd name="T7" fmla="*/ 2147483647 h 17"/>
                <a:gd name="T8" fmla="*/ 2147483647 w 34"/>
                <a:gd name="T9" fmla="*/ 2147483647 h 17"/>
                <a:gd name="T10" fmla="*/ 2147483647 w 34"/>
                <a:gd name="T11" fmla="*/ 2147483647 h 17"/>
                <a:gd name="T12" fmla="*/ 0 w 34"/>
                <a:gd name="T13" fmla="*/ 2147483647 h 17"/>
                <a:gd name="T14" fmla="*/ 2147483647 w 34"/>
                <a:gd name="T15" fmla="*/ 2147483647 h 17"/>
                <a:gd name="T16" fmla="*/ 2147483647 w 34"/>
                <a:gd name="T17" fmla="*/ 2147483647 h 17"/>
                <a:gd name="T18" fmla="*/ 2147483647 w 34"/>
                <a:gd name="T19" fmla="*/ 2147483647 h 17"/>
                <a:gd name="T20" fmla="*/ 2147483647 w 34"/>
                <a:gd name="T21" fmla="*/ 2147483647 h 17"/>
                <a:gd name="T22" fmla="*/ 2147483647 w 34"/>
                <a:gd name="T23" fmla="*/ 2147483647 h 17"/>
                <a:gd name="T24" fmla="*/ 2147483647 w 34"/>
                <a:gd name="T25" fmla="*/ 2147483647 h 17"/>
                <a:gd name="T26" fmla="*/ 2147483647 w 34"/>
                <a:gd name="T27" fmla="*/ 2147483647 h 17"/>
                <a:gd name="T28" fmla="*/ 2147483647 w 34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17"/>
                <a:gd name="T47" fmla="*/ 34 w 34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17">
                  <a:moveTo>
                    <a:pt x="26" y="0"/>
                  </a:moveTo>
                  <a:cubicBezTo>
                    <a:pt x="23" y="1"/>
                    <a:pt x="21" y="2"/>
                    <a:pt x="18" y="2"/>
                  </a:cubicBezTo>
                  <a:cubicBezTo>
                    <a:pt x="15" y="2"/>
                    <a:pt x="14" y="0"/>
                    <a:pt x="12" y="1"/>
                  </a:cubicBezTo>
                  <a:cubicBezTo>
                    <a:pt x="10" y="2"/>
                    <a:pt x="8" y="4"/>
                    <a:pt x="10" y="6"/>
                  </a:cubicBezTo>
                  <a:cubicBezTo>
                    <a:pt x="13" y="7"/>
                    <a:pt x="15" y="12"/>
                    <a:pt x="12" y="9"/>
                  </a:cubicBezTo>
                  <a:cubicBezTo>
                    <a:pt x="9" y="6"/>
                    <a:pt x="4" y="5"/>
                    <a:pt x="3" y="6"/>
                  </a:cubicBezTo>
                  <a:cubicBezTo>
                    <a:pt x="2" y="7"/>
                    <a:pt x="0" y="6"/>
                    <a:pt x="0" y="9"/>
                  </a:cubicBezTo>
                  <a:cubicBezTo>
                    <a:pt x="1" y="12"/>
                    <a:pt x="2" y="16"/>
                    <a:pt x="5" y="17"/>
                  </a:cubicBezTo>
                  <a:cubicBezTo>
                    <a:pt x="8" y="17"/>
                    <a:pt x="7" y="15"/>
                    <a:pt x="11" y="15"/>
                  </a:cubicBezTo>
                  <a:cubicBezTo>
                    <a:pt x="14" y="15"/>
                    <a:pt x="17" y="15"/>
                    <a:pt x="18" y="13"/>
                  </a:cubicBezTo>
                  <a:cubicBezTo>
                    <a:pt x="19" y="12"/>
                    <a:pt x="21" y="14"/>
                    <a:pt x="25" y="11"/>
                  </a:cubicBezTo>
                  <a:cubicBezTo>
                    <a:pt x="28" y="9"/>
                    <a:pt x="28" y="8"/>
                    <a:pt x="25" y="8"/>
                  </a:cubicBezTo>
                  <a:cubicBezTo>
                    <a:pt x="23" y="7"/>
                    <a:pt x="26" y="7"/>
                    <a:pt x="29" y="7"/>
                  </a:cubicBezTo>
                  <a:cubicBezTo>
                    <a:pt x="31" y="7"/>
                    <a:pt x="34" y="7"/>
                    <a:pt x="31" y="5"/>
                  </a:cubicBezTo>
                  <a:cubicBezTo>
                    <a:pt x="29" y="3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3" name="Freeform 661"/>
            <p:cNvSpPr>
              <a:spLocks/>
            </p:cNvSpPr>
            <p:nvPr/>
          </p:nvSpPr>
          <p:spPr bwMode="auto">
            <a:xfrm>
              <a:off x="4028343" y="2474914"/>
              <a:ext cx="30773" cy="33337"/>
            </a:xfrm>
            <a:custGeom>
              <a:avLst/>
              <a:gdLst>
                <a:gd name="T0" fmla="*/ 2147483647 w 22"/>
                <a:gd name="T1" fmla="*/ 2147483647 h 17"/>
                <a:gd name="T2" fmla="*/ 2147483647 w 22"/>
                <a:gd name="T3" fmla="*/ 2147483647 h 17"/>
                <a:gd name="T4" fmla="*/ 2147483647 w 22"/>
                <a:gd name="T5" fmla="*/ 2147483647 h 17"/>
                <a:gd name="T6" fmla="*/ 2147483647 w 22"/>
                <a:gd name="T7" fmla="*/ 2147483647 h 17"/>
                <a:gd name="T8" fmla="*/ 2147483647 w 22"/>
                <a:gd name="T9" fmla="*/ 214748364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6" y="14"/>
                  </a:moveTo>
                  <a:cubicBezTo>
                    <a:pt x="9" y="13"/>
                    <a:pt x="13" y="10"/>
                    <a:pt x="16" y="10"/>
                  </a:cubicBezTo>
                  <a:cubicBezTo>
                    <a:pt x="18" y="9"/>
                    <a:pt x="22" y="10"/>
                    <a:pt x="21" y="9"/>
                  </a:cubicBezTo>
                  <a:cubicBezTo>
                    <a:pt x="19" y="7"/>
                    <a:pt x="17" y="0"/>
                    <a:pt x="16" y="2"/>
                  </a:cubicBezTo>
                  <a:cubicBezTo>
                    <a:pt x="14" y="3"/>
                    <a:pt x="0" y="17"/>
                    <a:pt x="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4" name="Freeform 662"/>
            <p:cNvSpPr>
              <a:spLocks/>
            </p:cNvSpPr>
            <p:nvPr/>
          </p:nvSpPr>
          <p:spPr bwMode="auto">
            <a:xfrm>
              <a:off x="3817328" y="2616200"/>
              <a:ext cx="42496" cy="20638"/>
            </a:xfrm>
            <a:custGeom>
              <a:avLst/>
              <a:gdLst>
                <a:gd name="T0" fmla="*/ 2147483647 w 31"/>
                <a:gd name="T1" fmla="*/ 2147483647 h 10"/>
                <a:gd name="T2" fmla="*/ 2147483647 w 31"/>
                <a:gd name="T3" fmla="*/ 0 h 10"/>
                <a:gd name="T4" fmla="*/ 2147483647 w 31"/>
                <a:gd name="T5" fmla="*/ 2147483647 h 10"/>
                <a:gd name="T6" fmla="*/ 2147483647 w 31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10"/>
                <a:gd name="T14" fmla="*/ 31 w 31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10">
                  <a:moveTo>
                    <a:pt x="29" y="4"/>
                  </a:moveTo>
                  <a:cubicBezTo>
                    <a:pt x="31" y="4"/>
                    <a:pt x="27" y="0"/>
                    <a:pt x="23" y="0"/>
                  </a:cubicBezTo>
                  <a:cubicBezTo>
                    <a:pt x="19" y="0"/>
                    <a:pt x="0" y="7"/>
                    <a:pt x="9" y="8"/>
                  </a:cubicBezTo>
                  <a:cubicBezTo>
                    <a:pt x="19" y="10"/>
                    <a:pt x="24" y="3"/>
                    <a:pt x="2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5" name="Freeform 664"/>
            <p:cNvSpPr>
              <a:spLocks/>
            </p:cNvSpPr>
            <p:nvPr/>
          </p:nvSpPr>
          <p:spPr bwMode="auto">
            <a:xfrm>
              <a:off x="3776297" y="2649538"/>
              <a:ext cx="26377" cy="25400"/>
            </a:xfrm>
            <a:custGeom>
              <a:avLst/>
              <a:gdLst>
                <a:gd name="T0" fmla="*/ 2147483647 w 19"/>
                <a:gd name="T1" fmla="*/ 2147483647 h 13"/>
                <a:gd name="T2" fmla="*/ 2147483647 w 19"/>
                <a:gd name="T3" fmla="*/ 2147483647 h 13"/>
                <a:gd name="T4" fmla="*/ 2147483647 w 19"/>
                <a:gd name="T5" fmla="*/ 2147483647 h 13"/>
                <a:gd name="T6" fmla="*/ 2147483647 w 19"/>
                <a:gd name="T7" fmla="*/ 2147483647 h 13"/>
                <a:gd name="T8" fmla="*/ 2147483647 w 19"/>
                <a:gd name="T9" fmla="*/ 2147483647 h 13"/>
                <a:gd name="T10" fmla="*/ 2147483647 w 19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3"/>
                <a:gd name="T20" fmla="*/ 19 w 19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3">
                  <a:moveTo>
                    <a:pt x="19" y="4"/>
                  </a:moveTo>
                  <a:cubicBezTo>
                    <a:pt x="19" y="0"/>
                    <a:pt x="12" y="0"/>
                    <a:pt x="10" y="3"/>
                  </a:cubicBezTo>
                  <a:cubicBezTo>
                    <a:pt x="9" y="6"/>
                    <a:pt x="11" y="7"/>
                    <a:pt x="9" y="9"/>
                  </a:cubicBezTo>
                  <a:cubicBezTo>
                    <a:pt x="6" y="10"/>
                    <a:pt x="0" y="13"/>
                    <a:pt x="3" y="13"/>
                  </a:cubicBezTo>
                  <a:cubicBezTo>
                    <a:pt x="6" y="13"/>
                    <a:pt x="10" y="13"/>
                    <a:pt x="13" y="10"/>
                  </a:cubicBezTo>
                  <a:cubicBezTo>
                    <a:pt x="16" y="8"/>
                    <a:pt x="19" y="6"/>
                    <a:pt x="1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6" name="Freeform 665"/>
            <p:cNvSpPr>
              <a:spLocks/>
            </p:cNvSpPr>
            <p:nvPr/>
          </p:nvSpPr>
          <p:spPr bwMode="auto">
            <a:xfrm>
              <a:off x="5002823" y="1995489"/>
              <a:ext cx="77666" cy="65087"/>
            </a:xfrm>
            <a:custGeom>
              <a:avLst/>
              <a:gdLst>
                <a:gd name="T0" fmla="*/ 2147483647 w 56"/>
                <a:gd name="T1" fmla="*/ 2147483647 h 33"/>
                <a:gd name="T2" fmla="*/ 2147483647 w 56"/>
                <a:gd name="T3" fmla="*/ 2147483647 h 33"/>
                <a:gd name="T4" fmla="*/ 2147483647 w 56"/>
                <a:gd name="T5" fmla="*/ 2147483647 h 33"/>
                <a:gd name="T6" fmla="*/ 2147483647 w 56"/>
                <a:gd name="T7" fmla="*/ 2147483647 h 33"/>
                <a:gd name="T8" fmla="*/ 2147483647 w 56"/>
                <a:gd name="T9" fmla="*/ 2147483647 h 33"/>
                <a:gd name="T10" fmla="*/ 2147483647 w 56"/>
                <a:gd name="T11" fmla="*/ 2147483647 h 33"/>
                <a:gd name="T12" fmla="*/ 2147483647 w 56"/>
                <a:gd name="T13" fmla="*/ 2147483647 h 33"/>
                <a:gd name="T14" fmla="*/ 2147483647 w 56"/>
                <a:gd name="T15" fmla="*/ 2147483647 h 33"/>
                <a:gd name="T16" fmla="*/ 2147483647 w 56"/>
                <a:gd name="T17" fmla="*/ 2147483647 h 33"/>
                <a:gd name="T18" fmla="*/ 2147483647 w 56"/>
                <a:gd name="T19" fmla="*/ 2147483647 h 33"/>
                <a:gd name="T20" fmla="*/ 2147483647 w 56"/>
                <a:gd name="T21" fmla="*/ 2147483647 h 33"/>
                <a:gd name="T22" fmla="*/ 2147483647 w 56"/>
                <a:gd name="T23" fmla="*/ 2147483647 h 33"/>
                <a:gd name="T24" fmla="*/ 2147483647 w 56"/>
                <a:gd name="T25" fmla="*/ 2147483647 h 33"/>
                <a:gd name="T26" fmla="*/ 2147483647 w 56"/>
                <a:gd name="T27" fmla="*/ 2147483647 h 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33"/>
                <a:gd name="T44" fmla="*/ 56 w 56"/>
                <a:gd name="T45" fmla="*/ 33 h 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33">
                  <a:moveTo>
                    <a:pt x="52" y="24"/>
                  </a:moveTo>
                  <a:cubicBezTo>
                    <a:pt x="48" y="25"/>
                    <a:pt x="45" y="25"/>
                    <a:pt x="46" y="23"/>
                  </a:cubicBezTo>
                  <a:cubicBezTo>
                    <a:pt x="46" y="21"/>
                    <a:pt x="50" y="21"/>
                    <a:pt x="47" y="19"/>
                  </a:cubicBezTo>
                  <a:cubicBezTo>
                    <a:pt x="44" y="16"/>
                    <a:pt x="41" y="12"/>
                    <a:pt x="41" y="12"/>
                  </a:cubicBezTo>
                  <a:cubicBezTo>
                    <a:pt x="41" y="12"/>
                    <a:pt x="42" y="9"/>
                    <a:pt x="38" y="9"/>
                  </a:cubicBezTo>
                  <a:cubicBezTo>
                    <a:pt x="35" y="10"/>
                    <a:pt x="34" y="9"/>
                    <a:pt x="30" y="6"/>
                  </a:cubicBezTo>
                  <a:cubicBezTo>
                    <a:pt x="26" y="4"/>
                    <a:pt x="21" y="0"/>
                    <a:pt x="19" y="1"/>
                  </a:cubicBezTo>
                  <a:cubicBezTo>
                    <a:pt x="17" y="3"/>
                    <a:pt x="17" y="10"/>
                    <a:pt x="15" y="13"/>
                  </a:cubicBezTo>
                  <a:cubicBezTo>
                    <a:pt x="13" y="16"/>
                    <a:pt x="5" y="17"/>
                    <a:pt x="3" y="18"/>
                  </a:cubicBezTo>
                  <a:cubicBezTo>
                    <a:pt x="2" y="19"/>
                    <a:pt x="0" y="22"/>
                    <a:pt x="7" y="24"/>
                  </a:cubicBezTo>
                  <a:cubicBezTo>
                    <a:pt x="13" y="25"/>
                    <a:pt x="19" y="28"/>
                    <a:pt x="22" y="30"/>
                  </a:cubicBezTo>
                  <a:cubicBezTo>
                    <a:pt x="26" y="31"/>
                    <a:pt x="28" y="30"/>
                    <a:pt x="33" y="32"/>
                  </a:cubicBezTo>
                  <a:cubicBezTo>
                    <a:pt x="39" y="33"/>
                    <a:pt x="44" y="31"/>
                    <a:pt x="47" y="29"/>
                  </a:cubicBezTo>
                  <a:cubicBezTo>
                    <a:pt x="50" y="27"/>
                    <a:pt x="56" y="23"/>
                    <a:pt x="52" y="2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7" name="Freeform 666"/>
            <p:cNvSpPr>
              <a:spLocks/>
            </p:cNvSpPr>
            <p:nvPr/>
          </p:nvSpPr>
          <p:spPr bwMode="auto">
            <a:xfrm>
              <a:off x="4982308" y="2032001"/>
              <a:ext cx="16120" cy="15875"/>
            </a:xfrm>
            <a:custGeom>
              <a:avLst/>
              <a:gdLst>
                <a:gd name="T0" fmla="*/ 2147483647 w 11"/>
                <a:gd name="T1" fmla="*/ 2147483647 h 8"/>
                <a:gd name="T2" fmla="*/ 2147483647 w 11"/>
                <a:gd name="T3" fmla="*/ 2147483647 h 8"/>
                <a:gd name="T4" fmla="*/ 2147483647 w 11"/>
                <a:gd name="T5" fmla="*/ 2147483647 h 8"/>
                <a:gd name="T6" fmla="*/ 2147483647 w 11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8"/>
                <a:gd name="T14" fmla="*/ 11 w 11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8">
                  <a:moveTo>
                    <a:pt x="4" y="7"/>
                  </a:moveTo>
                  <a:cubicBezTo>
                    <a:pt x="0" y="8"/>
                    <a:pt x="1" y="3"/>
                    <a:pt x="4" y="2"/>
                  </a:cubicBezTo>
                  <a:cubicBezTo>
                    <a:pt x="7" y="1"/>
                    <a:pt x="11" y="0"/>
                    <a:pt x="8" y="2"/>
                  </a:cubicBezTo>
                  <a:cubicBezTo>
                    <a:pt x="6" y="4"/>
                    <a:pt x="7" y="7"/>
                    <a:pt x="4" y="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8" name="Freeform 667"/>
            <p:cNvSpPr>
              <a:spLocks/>
            </p:cNvSpPr>
            <p:nvPr/>
          </p:nvSpPr>
          <p:spPr bwMode="auto">
            <a:xfrm>
              <a:off x="4955931" y="2046288"/>
              <a:ext cx="8792" cy="12700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3" y="5"/>
                  </a:moveTo>
                  <a:cubicBezTo>
                    <a:pt x="1" y="5"/>
                    <a:pt x="0" y="3"/>
                    <a:pt x="3" y="2"/>
                  </a:cubicBezTo>
                  <a:cubicBezTo>
                    <a:pt x="5" y="0"/>
                    <a:pt x="5" y="6"/>
                    <a:pt x="3" y="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9" name="Freeform 668"/>
            <p:cNvSpPr>
              <a:spLocks/>
            </p:cNvSpPr>
            <p:nvPr/>
          </p:nvSpPr>
          <p:spPr bwMode="auto">
            <a:xfrm>
              <a:off x="4646735" y="1828801"/>
              <a:ext cx="332642" cy="231775"/>
            </a:xfrm>
            <a:custGeom>
              <a:avLst/>
              <a:gdLst>
                <a:gd name="T0" fmla="*/ 2147483647 w 243"/>
                <a:gd name="T1" fmla="*/ 2147483647 h 117"/>
                <a:gd name="T2" fmla="*/ 2147483647 w 243"/>
                <a:gd name="T3" fmla="*/ 2147483647 h 117"/>
                <a:gd name="T4" fmla="*/ 2147483647 w 243"/>
                <a:gd name="T5" fmla="*/ 2147483647 h 117"/>
                <a:gd name="T6" fmla="*/ 2147483647 w 243"/>
                <a:gd name="T7" fmla="*/ 2147483647 h 117"/>
                <a:gd name="T8" fmla="*/ 2147483647 w 243"/>
                <a:gd name="T9" fmla="*/ 2147483647 h 117"/>
                <a:gd name="T10" fmla="*/ 2147483647 w 243"/>
                <a:gd name="T11" fmla="*/ 2147483647 h 117"/>
                <a:gd name="T12" fmla="*/ 2147483647 w 243"/>
                <a:gd name="T13" fmla="*/ 2147483647 h 117"/>
                <a:gd name="T14" fmla="*/ 2147483647 w 243"/>
                <a:gd name="T15" fmla="*/ 2147483647 h 117"/>
                <a:gd name="T16" fmla="*/ 2147483647 w 243"/>
                <a:gd name="T17" fmla="*/ 2147483647 h 117"/>
                <a:gd name="T18" fmla="*/ 2147483647 w 243"/>
                <a:gd name="T19" fmla="*/ 2147483647 h 117"/>
                <a:gd name="T20" fmla="*/ 2147483647 w 243"/>
                <a:gd name="T21" fmla="*/ 2147483647 h 117"/>
                <a:gd name="T22" fmla="*/ 2147483647 w 243"/>
                <a:gd name="T23" fmla="*/ 2147483647 h 117"/>
                <a:gd name="T24" fmla="*/ 2147483647 w 243"/>
                <a:gd name="T25" fmla="*/ 2147483647 h 117"/>
                <a:gd name="T26" fmla="*/ 2147483647 w 243"/>
                <a:gd name="T27" fmla="*/ 2147483647 h 117"/>
                <a:gd name="T28" fmla="*/ 2147483647 w 243"/>
                <a:gd name="T29" fmla="*/ 2147483647 h 117"/>
                <a:gd name="T30" fmla="*/ 2147483647 w 243"/>
                <a:gd name="T31" fmla="*/ 2147483647 h 117"/>
                <a:gd name="T32" fmla="*/ 2147483647 w 243"/>
                <a:gd name="T33" fmla="*/ 2147483647 h 117"/>
                <a:gd name="T34" fmla="*/ 2147483647 w 243"/>
                <a:gd name="T35" fmla="*/ 2147483647 h 117"/>
                <a:gd name="T36" fmla="*/ 2147483647 w 243"/>
                <a:gd name="T37" fmla="*/ 2147483647 h 117"/>
                <a:gd name="T38" fmla="*/ 2147483647 w 243"/>
                <a:gd name="T39" fmla="*/ 2147483647 h 117"/>
                <a:gd name="T40" fmla="*/ 2147483647 w 243"/>
                <a:gd name="T41" fmla="*/ 2147483647 h 117"/>
                <a:gd name="T42" fmla="*/ 2147483647 w 243"/>
                <a:gd name="T43" fmla="*/ 2147483647 h 117"/>
                <a:gd name="T44" fmla="*/ 2147483647 w 243"/>
                <a:gd name="T45" fmla="*/ 2147483647 h 117"/>
                <a:gd name="T46" fmla="*/ 2147483647 w 243"/>
                <a:gd name="T47" fmla="*/ 2147483647 h 117"/>
                <a:gd name="T48" fmla="*/ 2147483647 w 243"/>
                <a:gd name="T49" fmla="*/ 2147483647 h 117"/>
                <a:gd name="T50" fmla="*/ 2147483647 w 243"/>
                <a:gd name="T51" fmla="*/ 2147483647 h 117"/>
                <a:gd name="T52" fmla="*/ 2147483647 w 243"/>
                <a:gd name="T53" fmla="*/ 2147483647 h 117"/>
                <a:gd name="T54" fmla="*/ 2147483647 w 243"/>
                <a:gd name="T55" fmla="*/ 2147483647 h 117"/>
                <a:gd name="T56" fmla="*/ 2147483647 w 243"/>
                <a:gd name="T57" fmla="*/ 2147483647 h 117"/>
                <a:gd name="T58" fmla="*/ 2147483647 w 243"/>
                <a:gd name="T59" fmla="*/ 2147483647 h 117"/>
                <a:gd name="T60" fmla="*/ 2147483647 w 243"/>
                <a:gd name="T61" fmla="*/ 2147483647 h 117"/>
                <a:gd name="T62" fmla="*/ 2147483647 w 243"/>
                <a:gd name="T63" fmla="*/ 2147483647 h 117"/>
                <a:gd name="T64" fmla="*/ 2147483647 w 243"/>
                <a:gd name="T65" fmla="*/ 2147483647 h 117"/>
                <a:gd name="T66" fmla="*/ 2147483647 w 243"/>
                <a:gd name="T67" fmla="*/ 2147483647 h 117"/>
                <a:gd name="T68" fmla="*/ 2147483647 w 243"/>
                <a:gd name="T69" fmla="*/ 2147483647 h 117"/>
                <a:gd name="T70" fmla="*/ 2147483647 w 243"/>
                <a:gd name="T71" fmla="*/ 2147483647 h 11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3"/>
                <a:gd name="T109" fmla="*/ 0 h 117"/>
                <a:gd name="T110" fmla="*/ 243 w 243"/>
                <a:gd name="T111" fmla="*/ 117 h 11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3" h="117">
                  <a:moveTo>
                    <a:pt x="218" y="107"/>
                  </a:moveTo>
                  <a:cubicBezTo>
                    <a:pt x="212" y="108"/>
                    <a:pt x="193" y="109"/>
                    <a:pt x="190" y="107"/>
                  </a:cubicBezTo>
                  <a:cubicBezTo>
                    <a:pt x="188" y="104"/>
                    <a:pt x="189" y="103"/>
                    <a:pt x="185" y="103"/>
                  </a:cubicBezTo>
                  <a:cubicBezTo>
                    <a:pt x="181" y="103"/>
                    <a:pt x="172" y="102"/>
                    <a:pt x="171" y="100"/>
                  </a:cubicBezTo>
                  <a:cubicBezTo>
                    <a:pt x="171" y="98"/>
                    <a:pt x="172" y="93"/>
                    <a:pt x="168" y="95"/>
                  </a:cubicBezTo>
                  <a:cubicBezTo>
                    <a:pt x="163" y="96"/>
                    <a:pt x="154" y="104"/>
                    <a:pt x="149" y="105"/>
                  </a:cubicBezTo>
                  <a:cubicBezTo>
                    <a:pt x="144" y="105"/>
                    <a:pt x="141" y="105"/>
                    <a:pt x="138" y="107"/>
                  </a:cubicBezTo>
                  <a:cubicBezTo>
                    <a:pt x="136" y="108"/>
                    <a:pt x="124" y="111"/>
                    <a:pt x="116" y="112"/>
                  </a:cubicBezTo>
                  <a:cubicBezTo>
                    <a:pt x="109" y="113"/>
                    <a:pt x="89" y="117"/>
                    <a:pt x="85" y="115"/>
                  </a:cubicBezTo>
                  <a:cubicBezTo>
                    <a:pt x="80" y="112"/>
                    <a:pt x="76" y="111"/>
                    <a:pt x="76" y="108"/>
                  </a:cubicBezTo>
                  <a:cubicBezTo>
                    <a:pt x="76" y="104"/>
                    <a:pt x="74" y="100"/>
                    <a:pt x="71" y="100"/>
                  </a:cubicBezTo>
                  <a:cubicBezTo>
                    <a:pt x="69" y="100"/>
                    <a:pt x="48" y="102"/>
                    <a:pt x="41" y="96"/>
                  </a:cubicBezTo>
                  <a:cubicBezTo>
                    <a:pt x="34" y="90"/>
                    <a:pt x="23" y="83"/>
                    <a:pt x="26" y="81"/>
                  </a:cubicBezTo>
                  <a:cubicBezTo>
                    <a:pt x="29" y="79"/>
                    <a:pt x="42" y="75"/>
                    <a:pt x="58" y="75"/>
                  </a:cubicBezTo>
                  <a:cubicBezTo>
                    <a:pt x="75" y="75"/>
                    <a:pt x="82" y="77"/>
                    <a:pt x="88" y="76"/>
                  </a:cubicBezTo>
                  <a:cubicBezTo>
                    <a:pt x="94" y="75"/>
                    <a:pt x="109" y="77"/>
                    <a:pt x="102" y="74"/>
                  </a:cubicBezTo>
                  <a:cubicBezTo>
                    <a:pt x="95" y="71"/>
                    <a:pt x="84" y="68"/>
                    <a:pt x="73" y="67"/>
                  </a:cubicBezTo>
                  <a:cubicBezTo>
                    <a:pt x="63" y="65"/>
                    <a:pt x="52" y="67"/>
                    <a:pt x="44" y="67"/>
                  </a:cubicBezTo>
                  <a:cubicBezTo>
                    <a:pt x="36" y="68"/>
                    <a:pt x="29" y="70"/>
                    <a:pt x="24" y="67"/>
                  </a:cubicBezTo>
                  <a:cubicBezTo>
                    <a:pt x="19" y="64"/>
                    <a:pt x="2" y="61"/>
                    <a:pt x="21" y="54"/>
                  </a:cubicBezTo>
                  <a:cubicBezTo>
                    <a:pt x="40" y="47"/>
                    <a:pt x="58" y="46"/>
                    <a:pt x="53" y="46"/>
                  </a:cubicBezTo>
                  <a:cubicBezTo>
                    <a:pt x="48" y="46"/>
                    <a:pt x="36" y="48"/>
                    <a:pt x="29" y="48"/>
                  </a:cubicBezTo>
                  <a:cubicBezTo>
                    <a:pt x="21" y="48"/>
                    <a:pt x="14" y="49"/>
                    <a:pt x="15" y="46"/>
                  </a:cubicBezTo>
                  <a:cubicBezTo>
                    <a:pt x="17" y="44"/>
                    <a:pt x="21" y="42"/>
                    <a:pt x="16" y="42"/>
                  </a:cubicBezTo>
                  <a:cubicBezTo>
                    <a:pt x="11" y="42"/>
                    <a:pt x="0" y="43"/>
                    <a:pt x="2" y="40"/>
                  </a:cubicBezTo>
                  <a:cubicBezTo>
                    <a:pt x="4" y="36"/>
                    <a:pt x="8" y="30"/>
                    <a:pt x="11" y="29"/>
                  </a:cubicBezTo>
                  <a:cubicBezTo>
                    <a:pt x="14" y="28"/>
                    <a:pt x="16" y="27"/>
                    <a:pt x="14" y="26"/>
                  </a:cubicBezTo>
                  <a:cubicBezTo>
                    <a:pt x="13" y="24"/>
                    <a:pt x="8" y="25"/>
                    <a:pt x="12" y="23"/>
                  </a:cubicBezTo>
                  <a:cubicBezTo>
                    <a:pt x="15" y="21"/>
                    <a:pt x="24" y="14"/>
                    <a:pt x="30" y="11"/>
                  </a:cubicBezTo>
                  <a:cubicBezTo>
                    <a:pt x="36" y="9"/>
                    <a:pt x="47" y="4"/>
                    <a:pt x="51" y="3"/>
                  </a:cubicBezTo>
                  <a:cubicBezTo>
                    <a:pt x="56" y="1"/>
                    <a:pt x="67" y="0"/>
                    <a:pt x="68" y="3"/>
                  </a:cubicBezTo>
                  <a:cubicBezTo>
                    <a:pt x="68" y="5"/>
                    <a:pt x="69" y="9"/>
                    <a:pt x="68" y="12"/>
                  </a:cubicBezTo>
                  <a:cubicBezTo>
                    <a:pt x="66" y="15"/>
                    <a:pt x="62" y="18"/>
                    <a:pt x="63" y="19"/>
                  </a:cubicBezTo>
                  <a:cubicBezTo>
                    <a:pt x="65" y="19"/>
                    <a:pt x="75" y="19"/>
                    <a:pt x="76" y="17"/>
                  </a:cubicBezTo>
                  <a:cubicBezTo>
                    <a:pt x="77" y="15"/>
                    <a:pt x="78" y="11"/>
                    <a:pt x="81" y="10"/>
                  </a:cubicBezTo>
                  <a:cubicBezTo>
                    <a:pt x="83" y="8"/>
                    <a:pt x="99" y="12"/>
                    <a:pt x="102" y="14"/>
                  </a:cubicBezTo>
                  <a:cubicBezTo>
                    <a:pt x="105" y="16"/>
                    <a:pt x="105" y="19"/>
                    <a:pt x="104" y="20"/>
                  </a:cubicBezTo>
                  <a:cubicBezTo>
                    <a:pt x="102" y="21"/>
                    <a:pt x="96" y="28"/>
                    <a:pt x="101" y="26"/>
                  </a:cubicBezTo>
                  <a:cubicBezTo>
                    <a:pt x="106" y="25"/>
                    <a:pt x="106" y="26"/>
                    <a:pt x="109" y="23"/>
                  </a:cubicBezTo>
                  <a:cubicBezTo>
                    <a:pt x="113" y="21"/>
                    <a:pt x="113" y="19"/>
                    <a:pt x="115" y="21"/>
                  </a:cubicBezTo>
                  <a:cubicBezTo>
                    <a:pt x="117" y="22"/>
                    <a:pt x="120" y="20"/>
                    <a:pt x="120" y="20"/>
                  </a:cubicBezTo>
                  <a:cubicBezTo>
                    <a:pt x="120" y="20"/>
                    <a:pt x="124" y="25"/>
                    <a:pt x="125" y="22"/>
                  </a:cubicBezTo>
                  <a:cubicBezTo>
                    <a:pt x="125" y="19"/>
                    <a:pt x="127" y="16"/>
                    <a:pt x="122" y="14"/>
                  </a:cubicBezTo>
                  <a:cubicBezTo>
                    <a:pt x="117" y="11"/>
                    <a:pt x="110" y="8"/>
                    <a:pt x="115" y="9"/>
                  </a:cubicBezTo>
                  <a:cubicBezTo>
                    <a:pt x="120" y="10"/>
                    <a:pt x="128" y="13"/>
                    <a:pt x="130" y="14"/>
                  </a:cubicBezTo>
                  <a:cubicBezTo>
                    <a:pt x="133" y="15"/>
                    <a:pt x="140" y="19"/>
                    <a:pt x="140" y="22"/>
                  </a:cubicBezTo>
                  <a:cubicBezTo>
                    <a:pt x="140" y="25"/>
                    <a:pt x="142" y="41"/>
                    <a:pt x="146" y="41"/>
                  </a:cubicBezTo>
                  <a:cubicBezTo>
                    <a:pt x="150" y="41"/>
                    <a:pt x="159" y="41"/>
                    <a:pt x="158" y="37"/>
                  </a:cubicBezTo>
                  <a:cubicBezTo>
                    <a:pt x="158" y="34"/>
                    <a:pt x="144" y="8"/>
                    <a:pt x="145" y="6"/>
                  </a:cubicBezTo>
                  <a:cubicBezTo>
                    <a:pt x="146" y="3"/>
                    <a:pt x="147" y="0"/>
                    <a:pt x="150" y="1"/>
                  </a:cubicBezTo>
                  <a:cubicBezTo>
                    <a:pt x="152" y="1"/>
                    <a:pt x="159" y="5"/>
                    <a:pt x="161" y="4"/>
                  </a:cubicBezTo>
                  <a:cubicBezTo>
                    <a:pt x="162" y="3"/>
                    <a:pt x="161" y="0"/>
                    <a:pt x="164" y="1"/>
                  </a:cubicBezTo>
                  <a:cubicBezTo>
                    <a:pt x="168" y="2"/>
                    <a:pt x="174" y="9"/>
                    <a:pt x="178" y="10"/>
                  </a:cubicBezTo>
                  <a:cubicBezTo>
                    <a:pt x="182" y="12"/>
                    <a:pt x="182" y="15"/>
                    <a:pt x="183" y="18"/>
                  </a:cubicBezTo>
                  <a:cubicBezTo>
                    <a:pt x="183" y="21"/>
                    <a:pt x="191" y="35"/>
                    <a:pt x="194" y="40"/>
                  </a:cubicBezTo>
                  <a:cubicBezTo>
                    <a:pt x="198" y="46"/>
                    <a:pt x="196" y="48"/>
                    <a:pt x="195" y="49"/>
                  </a:cubicBezTo>
                  <a:cubicBezTo>
                    <a:pt x="194" y="49"/>
                    <a:pt x="193" y="52"/>
                    <a:pt x="194" y="55"/>
                  </a:cubicBezTo>
                  <a:cubicBezTo>
                    <a:pt x="195" y="59"/>
                    <a:pt x="202" y="68"/>
                    <a:pt x="210" y="68"/>
                  </a:cubicBezTo>
                  <a:cubicBezTo>
                    <a:pt x="218" y="68"/>
                    <a:pt x="216" y="70"/>
                    <a:pt x="224" y="73"/>
                  </a:cubicBezTo>
                  <a:cubicBezTo>
                    <a:pt x="231" y="76"/>
                    <a:pt x="240" y="77"/>
                    <a:pt x="241" y="80"/>
                  </a:cubicBezTo>
                  <a:cubicBezTo>
                    <a:pt x="241" y="83"/>
                    <a:pt x="243" y="88"/>
                    <a:pt x="241" y="88"/>
                  </a:cubicBezTo>
                  <a:cubicBezTo>
                    <a:pt x="239" y="88"/>
                    <a:pt x="218" y="83"/>
                    <a:pt x="218" y="83"/>
                  </a:cubicBezTo>
                  <a:cubicBezTo>
                    <a:pt x="218" y="83"/>
                    <a:pt x="218" y="90"/>
                    <a:pt x="218" y="91"/>
                  </a:cubicBezTo>
                  <a:cubicBezTo>
                    <a:pt x="218" y="93"/>
                    <a:pt x="210" y="91"/>
                    <a:pt x="210" y="92"/>
                  </a:cubicBezTo>
                  <a:cubicBezTo>
                    <a:pt x="210" y="93"/>
                    <a:pt x="212" y="93"/>
                    <a:pt x="213" y="95"/>
                  </a:cubicBezTo>
                  <a:cubicBezTo>
                    <a:pt x="214" y="96"/>
                    <a:pt x="212" y="100"/>
                    <a:pt x="212" y="99"/>
                  </a:cubicBezTo>
                  <a:cubicBezTo>
                    <a:pt x="213" y="98"/>
                    <a:pt x="218" y="97"/>
                    <a:pt x="218" y="96"/>
                  </a:cubicBezTo>
                  <a:cubicBezTo>
                    <a:pt x="218" y="95"/>
                    <a:pt x="221" y="94"/>
                    <a:pt x="223" y="94"/>
                  </a:cubicBezTo>
                  <a:cubicBezTo>
                    <a:pt x="225" y="94"/>
                    <a:pt x="226" y="93"/>
                    <a:pt x="226" y="95"/>
                  </a:cubicBezTo>
                  <a:cubicBezTo>
                    <a:pt x="225" y="97"/>
                    <a:pt x="224" y="99"/>
                    <a:pt x="226" y="100"/>
                  </a:cubicBezTo>
                  <a:cubicBezTo>
                    <a:pt x="228" y="100"/>
                    <a:pt x="235" y="101"/>
                    <a:pt x="233" y="101"/>
                  </a:cubicBezTo>
                  <a:cubicBezTo>
                    <a:pt x="231" y="102"/>
                    <a:pt x="230" y="103"/>
                    <a:pt x="228" y="105"/>
                  </a:cubicBezTo>
                  <a:cubicBezTo>
                    <a:pt x="225" y="106"/>
                    <a:pt x="224" y="106"/>
                    <a:pt x="218" y="10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0" name="Freeform 702"/>
            <p:cNvSpPr>
              <a:spLocks/>
            </p:cNvSpPr>
            <p:nvPr/>
          </p:nvSpPr>
          <p:spPr bwMode="auto">
            <a:xfrm>
              <a:off x="4133850" y="2413000"/>
              <a:ext cx="16119" cy="20638"/>
            </a:xfrm>
            <a:custGeom>
              <a:avLst/>
              <a:gdLst>
                <a:gd name="T0" fmla="*/ 2147483647 w 11"/>
                <a:gd name="T1" fmla="*/ 2147483647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0 60000 65536"/>
                <a:gd name="T7" fmla="*/ 0 60000 65536"/>
                <a:gd name="T8" fmla="*/ 0 60000 65536"/>
                <a:gd name="T9" fmla="*/ 0 w 11"/>
                <a:gd name="T10" fmla="*/ 0 h 11"/>
                <a:gd name="T11" fmla="*/ 11 w 1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1">
                  <a:moveTo>
                    <a:pt x="10" y="2"/>
                  </a:moveTo>
                  <a:cubicBezTo>
                    <a:pt x="8" y="0"/>
                    <a:pt x="0" y="9"/>
                    <a:pt x="1" y="10"/>
                  </a:cubicBezTo>
                  <a:cubicBezTo>
                    <a:pt x="2" y="11"/>
                    <a:pt x="11" y="2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1" name="Freeform 703"/>
            <p:cNvSpPr>
              <a:spLocks/>
            </p:cNvSpPr>
            <p:nvPr/>
          </p:nvSpPr>
          <p:spPr bwMode="auto">
            <a:xfrm>
              <a:off x="4155831" y="2403476"/>
              <a:ext cx="5862" cy="9525"/>
            </a:xfrm>
            <a:custGeom>
              <a:avLst/>
              <a:gdLst>
                <a:gd name="T0" fmla="*/ 0 w 5"/>
                <a:gd name="T1" fmla="*/ 2147483647 h 4"/>
                <a:gd name="T2" fmla="*/ 2147483647 w 5"/>
                <a:gd name="T3" fmla="*/ 2147483647 h 4"/>
                <a:gd name="T4" fmla="*/ 0 w 5"/>
                <a:gd name="T5" fmla="*/ 2147483647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0" y="2"/>
                  </a:moveTo>
                  <a:cubicBezTo>
                    <a:pt x="0" y="3"/>
                    <a:pt x="5" y="4"/>
                    <a:pt x="5" y="2"/>
                  </a:cubicBezTo>
                  <a:cubicBezTo>
                    <a:pt x="5" y="0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2" name="Freeform 704"/>
            <p:cNvSpPr>
              <a:spLocks/>
            </p:cNvSpPr>
            <p:nvPr/>
          </p:nvSpPr>
          <p:spPr bwMode="auto">
            <a:xfrm>
              <a:off x="3792416" y="2413001"/>
              <a:ext cx="19050" cy="28575"/>
            </a:xfrm>
            <a:custGeom>
              <a:avLst/>
              <a:gdLst>
                <a:gd name="T0" fmla="*/ 2147483647 w 13"/>
                <a:gd name="T1" fmla="*/ 2147483647 h 15"/>
                <a:gd name="T2" fmla="*/ 2147483647 w 13"/>
                <a:gd name="T3" fmla="*/ 0 h 15"/>
                <a:gd name="T4" fmla="*/ 0 w 13"/>
                <a:gd name="T5" fmla="*/ 2147483647 h 15"/>
                <a:gd name="T6" fmla="*/ 2147483647 w 13"/>
                <a:gd name="T7" fmla="*/ 2147483647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5"/>
                <a:gd name="T14" fmla="*/ 13 w 13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5">
                  <a:moveTo>
                    <a:pt x="11" y="5"/>
                  </a:moveTo>
                  <a:cubicBezTo>
                    <a:pt x="13" y="2"/>
                    <a:pt x="8" y="0"/>
                    <a:pt x="7" y="0"/>
                  </a:cubicBezTo>
                  <a:cubicBezTo>
                    <a:pt x="5" y="0"/>
                    <a:pt x="0" y="3"/>
                    <a:pt x="0" y="4"/>
                  </a:cubicBezTo>
                  <a:cubicBezTo>
                    <a:pt x="1" y="6"/>
                    <a:pt x="6" y="15"/>
                    <a:pt x="1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3" name="Freeform 706"/>
            <p:cNvSpPr>
              <a:spLocks/>
            </p:cNvSpPr>
            <p:nvPr/>
          </p:nvSpPr>
          <p:spPr bwMode="auto">
            <a:xfrm>
              <a:off x="2655277" y="4270376"/>
              <a:ext cx="7327" cy="9525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5" y="1"/>
                  </a:moveTo>
                  <a:cubicBezTo>
                    <a:pt x="5" y="4"/>
                    <a:pt x="0" y="2"/>
                    <a:pt x="1" y="1"/>
                  </a:cubicBezTo>
                  <a:cubicBezTo>
                    <a:pt x="1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4" name="Freeform 707"/>
            <p:cNvSpPr>
              <a:spLocks/>
            </p:cNvSpPr>
            <p:nvPr/>
          </p:nvSpPr>
          <p:spPr bwMode="auto">
            <a:xfrm>
              <a:off x="2608385" y="4259263"/>
              <a:ext cx="7327" cy="11112"/>
            </a:xfrm>
            <a:custGeom>
              <a:avLst/>
              <a:gdLst>
                <a:gd name="T0" fmla="*/ 2147483647 w 5"/>
                <a:gd name="T1" fmla="*/ 2147483647 h 6"/>
                <a:gd name="T2" fmla="*/ 0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5" y="2"/>
                  </a:moveTo>
                  <a:cubicBezTo>
                    <a:pt x="5" y="5"/>
                    <a:pt x="0" y="6"/>
                    <a:pt x="0" y="3"/>
                  </a:cubicBezTo>
                  <a:cubicBezTo>
                    <a:pt x="0" y="0"/>
                    <a:pt x="5" y="0"/>
                    <a:pt x="5" y="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5" name="Freeform 708"/>
            <p:cNvSpPr>
              <a:spLocks/>
            </p:cNvSpPr>
            <p:nvPr/>
          </p:nvSpPr>
          <p:spPr bwMode="auto">
            <a:xfrm>
              <a:off x="2772508" y="5195889"/>
              <a:ext cx="23446" cy="26987"/>
            </a:xfrm>
            <a:custGeom>
              <a:avLst/>
              <a:gdLst>
                <a:gd name="T0" fmla="*/ 2147483647 w 18"/>
                <a:gd name="T1" fmla="*/ 2147483647 h 13"/>
                <a:gd name="T2" fmla="*/ 2147483647 w 18"/>
                <a:gd name="T3" fmla="*/ 2147483647 h 13"/>
                <a:gd name="T4" fmla="*/ 2147483647 w 18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15" y="6"/>
                  </a:moveTo>
                  <a:cubicBezTo>
                    <a:pt x="18" y="0"/>
                    <a:pt x="0" y="3"/>
                    <a:pt x="1" y="5"/>
                  </a:cubicBezTo>
                  <a:cubicBezTo>
                    <a:pt x="2" y="8"/>
                    <a:pt x="12" y="13"/>
                    <a:pt x="15" y="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6" name="Freeform 709"/>
            <p:cNvSpPr>
              <a:spLocks/>
            </p:cNvSpPr>
            <p:nvPr/>
          </p:nvSpPr>
          <p:spPr bwMode="auto">
            <a:xfrm>
              <a:off x="644769" y="2060575"/>
              <a:ext cx="1466" cy="1588"/>
            </a:xfrm>
            <a:custGeom>
              <a:avLst/>
              <a:gdLst>
                <a:gd name="T0" fmla="*/ 2147483647 w 2"/>
                <a:gd name="T1" fmla="*/ 0 h 1"/>
                <a:gd name="T2" fmla="*/ 2147483647 w 2"/>
                <a:gd name="T3" fmla="*/ 0 h 1"/>
                <a:gd name="T4" fmla="*/ 0 60000 65536"/>
                <a:gd name="T5" fmla="*/ 0 60000 65536"/>
                <a:gd name="T6" fmla="*/ 0 w 2"/>
                <a:gd name="T7" fmla="*/ 0 h 1"/>
                <a:gd name="T8" fmla="*/ 2 w 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">
                  <a:moveTo>
                    <a:pt x="2" y="0"/>
                  </a:moveTo>
                  <a:cubicBezTo>
                    <a:pt x="0" y="1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7" name="Freeform 710"/>
            <p:cNvSpPr>
              <a:spLocks/>
            </p:cNvSpPr>
            <p:nvPr/>
          </p:nvSpPr>
          <p:spPr bwMode="auto">
            <a:xfrm>
              <a:off x="5843954" y="5037139"/>
              <a:ext cx="39566" cy="52387"/>
            </a:xfrm>
            <a:custGeom>
              <a:avLst/>
              <a:gdLst>
                <a:gd name="T0" fmla="*/ 2147483647 w 29"/>
                <a:gd name="T1" fmla="*/ 2147483647 h 26"/>
                <a:gd name="T2" fmla="*/ 2147483647 w 29"/>
                <a:gd name="T3" fmla="*/ 2147483647 h 26"/>
                <a:gd name="T4" fmla="*/ 2147483647 w 29"/>
                <a:gd name="T5" fmla="*/ 2147483647 h 26"/>
                <a:gd name="T6" fmla="*/ 2147483647 w 29"/>
                <a:gd name="T7" fmla="*/ 2147483647 h 26"/>
                <a:gd name="T8" fmla="*/ 2147483647 w 29"/>
                <a:gd name="T9" fmla="*/ 2147483647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6"/>
                <a:gd name="T17" fmla="*/ 29 w 29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6">
                  <a:moveTo>
                    <a:pt x="14" y="14"/>
                  </a:moveTo>
                  <a:cubicBezTo>
                    <a:pt x="15" y="17"/>
                    <a:pt x="0" y="26"/>
                    <a:pt x="6" y="25"/>
                  </a:cubicBezTo>
                  <a:cubicBezTo>
                    <a:pt x="11" y="24"/>
                    <a:pt x="19" y="14"/>
                    <a:pt x="21" y="13"/>
                  </a:cubicBezTo>
                  <a:cubicBezTo>
                    <a:pt x="23" y="11"/>
                    <a:pt x="29" y="5"/>
                    <a:pt x="26" y="2"/>
                  </a:cubicBezTo>
                  <a:cubicBezTo>
                    <a:pt x="24" y="0"/>
                    <a:pt x="14" y="12"/>
                    <a:pt x="14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8" name="Freeform 711"/>
            <p:cNvSpPr>
              <a:spLocks/>
            </p:cNvSpPr>
            <p:nvPr/>
          </p:nvSpPr>
          <p:spPr bwMode="auto">
            <a:xfrm>
              <a:off x="5295900" y="2921000"/>
              <a:ext cx="27843" cy="20638"/>
            </a:xfrm>
            <a:custGeom>
              <a:avLst/>
              <a:gdLst>
                <a:gd name="T0" fmla="*/ 2147483647 w 20"/>
                <a:gd name="T1" fmla="*/ 2147483647 h 10"/>
                <a:gd name="T2" fmla="*/ 2147483647 w 20"/>
                <a:gd name="T3" fmla="*/ 2147483647 h 10"/>
                <a:gd name="T4" fmla="*/ 2147483647 w 20"/>
                <a:gd name="T5" fmla="*/ 2147483647 h 10"/>
                <a:gd name="T6" fmla="*/ 0 60000 65536"/>
                <a:gd name="T7" fmla="*/ 0 60000 65536"/>
                <a:gd name="T8" fmla="*/ 0 60000 65536"/>
                <a:gd name="T9" fmla="*/ 0 w 20"/>
                <a:gd name="T10" fmla="*/ 0 h 10"/>
                <a:gd name="T11" fmla="*/ 20 w 2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0">
                  <a:moveTo>
                    <a:pt x="18" y="3"/>
                  </a:moveTo>
                  <a:cubicBezTo>
                    <a:pt x="20" y="0"/>
                    <a:pt x="0" y="1"/>
                    <a:pt x="2" y="1"/>
                  </a:cubicBezTo>
                  <a:cubicBezTo>
                    <a:pt x="4" y="2"/>
                    <a:pt x="15" y="10"/>
                    <a:pt x="1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9" name="Freeform 712"/>
            <p:cNvSpPr>
              <a:spLocks/>
            </p:cNvSpPr>
            <p:nvPr/>
          </p:nvSpPr>
          <p:spPr bwMode="auto">
            <a:xfrm>
              <a:off x="5553808" y="5753101"/>
              <a:ext cx="67408" cy="85725"/>
            </a:xfrm>
            <a:custGeom>
              <a:avLst/>
              <a:gdLst>
                <a:gd name="T0" fmla="*/ 2147483647 w 50"/>
                <a:gd name="T1" fmla="*/ 2147483647 h 42"/>
                <a:gd name="T2" fmla="*/ 2147483647 w 50"/>
                <a:gd name="T3" fmla="*/ 2147483647 h 42"/>
                <a:gd name="T4" fmla="*/ 2147483647 w 50"/>
                <a:gd name="T5" fmla="*/ 2147483647 h 42"/>
                <a:gd name="T6" fmla="*/ 2147483647 w 50"/>
                <a:gd name="T7" fmla="*/ 2147483647 h 42"/>
                <a:gd name="T8" fmla="*/ 2147483647 w 50"/>
                <a:gd name="T9" fmla="*/ 2147483647 h 42"/>
                <a:gd name="T10" fmla="*/ 0 w 50"/>
                <a:gd name="T11" fmla="*/ 0 h 42"/>
                <a:gd name="T12" fmla="*/ 0 w 50"/>
                <a:gd name="T13" fmla="*/ 2147483647 h 42"/>
                <a:gd name="T14" fmla="*/ 2147483647 w 50"/>
                <a:gd name="T15" fmla="*/ 2147483647 h 42"/>
                <a:gd name="T16" fmla="*/ 2147483647 w 50"/>
                <a:gd name="T17" fmla="*/ 2147483647 h 42"/>
                <a:gd name="T18" fmla="*/ 2147483647 w 50"/>
                <a:gd name="T19" fmla="*/ 2147483647 h 42"/>
                <a:gd name="T20" fmla="*/ 2147483647 w 50"/>
                <a:gd name="T21" fmla="*/ 2147483647 h 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"/>
                <a:gd name="T34" fmla="*/ 0 h 42"/>
                <a:gd name="T35" fmla="*/ 50 w 50"/>
                <a:gd name="T36" fmla="*/ 42 h 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" h="42">
                  <a:moveTo>
                    <a:pt x="44" y="35"/>
                  </a:moveTo>
                  <a:cubicBezTo>
                    <a:pt x="38" y="35"/>
                    <a:pt x="34" y="34"/>
                    <a:pt x="27" y="28"/>
                  </a:cubicBezTo>
                  <a:cubicBezTo>
                    <a:pt x="19" y="22"/>
                    <a:pt x="10" y="13"/>
                    <a:pt x="7" y="11"/>
                  </a:cubicBezTo>
                  <a:cubicBezTo>
                    <a:pt x="3" y="9"/>
                    <a:pt x="0" y="9"/>
                    <a:pt x="2" y="8"/>
                  </a:cubicBezTo>
                  <a:cubicBezTo>
                    <a:pt x="4" y="6"/>
                    <a:pt x="7" y="6"/>
                    <a:pt x="4" y="4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15" y="38"/>
                    <a:pt x="18" y="38"/>
                  </a:cubicBezTo>
                  <a:cubicBezTo>
                    <a:pt x="21" y="38"/>
                    <a:pt x="25" y="40"/>
                    <a:pt x="28" y="42"/>
                  </a:cubicBezTo>
                  <a:cubicBezTo>
                    <a:pt x="31" y="41"/>
                    <a:pt x="34" y="39"/>
                    <a:pt x="37" y="39"/>
                  </a:cubicBezTo>
                  <a:cubicBezTo>
                    <a:pt x="40" y="40"/>
                    <a:pt x="50" y="35"/>
                    <a:pt x="44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0" name="Freeform 713"/>
            <p:cNvSpPr>
              <a:spLocks/>
            </p:cNvSpPr>
            <p:nvPr/>
          </p:nvSpPr>
          <p:spPr bwMode="auto">
            <a:xfrm>
              <a:off x="5480539" y="5741988"/>
              <a:ext cx="111369" cy="127000"/>
            </a:xfrm>
            <a:custGeom>
              <a:avLst/>
              <a:gdLst>
                <a:gd name="T0" fmla="*/ 2147483647 w 80"/>
                <a:gd name="T1" fmla="*/ 2147483647 h 62"/>
                <a:gd name="T2" fmla="*/ 2147483647 w 80"/>
                <a:gd name="T3" fmla="*/ 2147483647 h 62"/>
                <a:gd name="T4" fmla="*/ 2147483647 w 80"/>
                <a:gd name="T5" fmla="*/ 2147483647 h 62"/>
                <a:gd name="T6" fmla="*/ 2147483647 w 80"/>
                <a:gd name="T7" fmla="*/ 2147483647 h 62"/>
                <a:gd name="T8" fmla="*/ 2147483647 w 80"/>
                <a:gd name="T9" fmla="*/ 2147483647 h 62"/>
                <a:gd name="T10" fmla="*/ 2147483647 w 80"/>
                <a:gd name="T11" fmla="*/ 2147483647 h 62"/>
                <a:gd name="T12" fmla="*/ 2147483647 w 80"/>
                <a:gd name="T13" fmla="*/ 2147483647 h 62"/>
                <a:gd name="T14" fmla="*/ 2147483647 w 80"/>
                <a:gd name="T15" fmla="*/ 2147483647 h 62"/>
                <a:gd name="T16" fmla="*/ 2147483647 w 80"/>
                <a:gd name="T17" fmla="*/ 2147483647 h 62"/>
                <a:gd name="T18" fmla="*/ 2147483647 w 80"/>
                <a:gd name="T19" fmla="*/ 2147483647 h 62"/>
                <a:gd name="T20" fmla="*/ 2147483647 w 80"/>
                <a:gd name="T21" fmla="*/ 2147483647 h 62"/>
                <a:gd name="T22" fmla="*/ 2147483647 w 80"/>
                <a:gd name="T23" fmla="*/ 2147483647 h 62"/>
                <a:gd name="T24" fmla="*/ 2147483647 w 80"/>
                <a:gd name="T25" fmla="*/ 2147483647 h 62"/>
                <a:gd name="T26" fmla="*/ 2147483647 w 80"/>
                <a:gd name="T27" fmla="*/ 2147483647 h 62"/>
                <a:gd name="T28" fmla="*/ 2147483647 w 80"/>
                <a:gd name="T29" fmla="*/ 2147483647 h 62"/>
                <a:gd name="T30" fmla="*/ 2147483647 w 80"/>
                <a:gd name="T31" fmla="*/ 2147483647 h 62"/>
                <a:gd name="T32" fmla="*/ 2147483647 w 80"/>
                <a:gd name="T33" fmla="*/ 2147483647 h 62"/>
                <a:gd name="T34" fmla="*/ 2147483647 w 80"/>
                <a:gd name="T35" fmla="*/ 2147483647 h 62"/>
                <a:gd name="T36" fmla="*/ 2147483647 w 80"/>
                <a:gd name="T37" fmla="*/ 2147483647 h 62"/>
                <a:gd name="T38" fmla="*/ 2147483647 w 80"/>
                <a:gd name="T39" fmla="*/ 2147483647 h 62"/>
                <a:gd name="T40" fmla="*/ 2147483647 w 80"/>
                <a:gd name="T41" fmla="*/ 2147483647 h 62"/>
                <a:gd name="T42" fmla="*/ 2147483647 w 80"/>
                <a:gd name="T43" fmla="*/ 2147483647 h 62"/>
                <a:gd name="T44" fmla="*/ 2147483647 w 80"/>
                <a:gd name="T45" fmla="*/ 2147483647 h 62"/>
                <a:gd name="T46" fmla="*/ 2147483647 w 80"/>
                <a:gd name="T47" fmla="*/ 2147483647 h 62"/>
                <a:gd name="T48" fmla="*/ 2147483647 w 80"/>
                <a:gd name="T49" fmla="*/ 2147483647 h 62"/>
                <a:gd name="T50" fmla="*/ 2147483647 w 80"/>
                <a:gd name="T51" fmla="*/ 2147483647 h 62"/>
                <a:gd name="T52" fmla="*/ 2147483647 w 80"/>
                <a:gd name="T53" fmla="*/ 2147483647 h 62"/>
                <a:gd name="T54" fmla="*/ 2147483647 w 80"/>
                <a:gd name="T55" fmla="*/ 2147483647 h 62"/>
                <a:gd name="T56" fmla="*/ 2147483647 w 80"/>
                <a:gd name="T57" fmla="*/ 2147483647 h 62"/>
                <a:gd name="T58" fmla="*/ 2147483647 w 80"/>
                <a:gd name="T59" fmla="*/ 2147483647 h 62"/>
                <a:gd name="T60" fmla="*/ 2147483647 w 80"/>
                <a:gd name="T61" fmla="*/ 2147483647 h 62"/>
                <a:gd name="T62" fmla="*/ 2147483647 w 80"/>
                <a:gd name="T63" fmla="*/ 2147483647 h 62"/>
                <a:gd name="T64" fmla="*/ 2147483647 w 80"/>
                <a:gd name="T65" fmla="*/ 2147483647 h 62"/>
                <a:gd name="T66" fmla="*/ 2147483647 w 80"/>
                <a:gd name="T67" fmla="*/ 2147483647 h 62"/>
                <a:gd name="T68" fmla="*/ 2147483647 w 80"/>
                <a:gd name="T69" fmla="*/ 2147483647 h 62"/>
                <a:gd name="T70" fmla="*/ 2147483647 w 80"/>
                <a:gd name="T71" fmla="*/ 2147483647 h 62"/>
                <a:gd name="T72" fmla="*/ 2147483647 w 80"/>
                <a:gd name="T73" fmla="*/ 2147483647 h 62"/>
                <a:gd name="T74" fmla="*/ 2147483647 w 80"/>
                <a:gd name="T75" fmla="*/ 2147483647 h 62"/>
                <a:gd name="T76" fmla="*/ 2147483647 w 80"/>
                <a:gd name="T77" fmla="*/ 2147483647 h 62"/>
                <a:gd name="T78" fmla="*/ 2147483647 w 80"/>
                <a:gd name="T79" fmla="*/ 2147483647 h 62"/>
                <a:gd name="T80" fmla="*/ 2147483647 w 80"/>
                <a:gd name="T81" fmla="*/ 2147483647 h 62"/>
                <a:gd name="T82" fmla="*/ 2147483647 w 80"/>
                <a:gd name="T83" fmla="*/ 2147483647 h 62"/>
                <a:gd name="T84" fmla="*/ 2147483647 w 80"/>
                <a:gd name="T85" fmla="*/ 2147483647 h 62"/>
                <a:gd name="T86" fmla="*/ 2147483647 w 80"/>
                <a:gd name="T87" fmla="*/ 2147483647 h 62"/>
                <a:gd name="T88" fmla="*/ 2147483647 w 80"/>
                <a:gd name="T89" fmla="*/ 2147483647 h 62"/>
                <a:gd name="T90" fmla="*/ 2147483647 w 80"/>
                <a:gd name="T91" fmla="*/ 2147483647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62"/>
                <a:gd name="T140" fmla="*/ 80 w 80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62">
                  <a:moveTo>
                    <a:pt x="52" y="43"/>
                  </a:moveTo>
                  <a:cubicBezTo>
                    <a:pt x="52" y="5"/>
                    <a:pt x="52" y="5"/>
                    <a:pt x="52" y="5"/>
                  </a:cubicBezTo>
                  <a:cubicBezTo>
                    <a:pt x="50" y="4"/>
                    <a:pt x="48" y="3"/>
                    <a:pt x="46" y="3"/>
                  </a:cubicBezTo>
                  <a:cubicBezTo>
                    <a:pt x="42" y="2"/>
                    <a:pt x="43" y="0"/>
                    <a:pt x="41" y="2"/>
                  </a:cubicBezTo>
                  <a:cubicBezTo>
                    <a:pt x="39" y="3"/>
                    <a:pt x="39" y="5"/>
                    <a:pt x="36" y="5"/>
                  </a:cubicBezTo>
                  <a:cubicBezTo>
                    <a:pt x="33" y="5"/>
                    <a:pt x="33" y="4"/>
                    <a:pt x="32" y="5"/>
                  </a:cubicBezTo>
                  <a:cubicBezTo>
                    <a:pt x="31" y="6"/>
                    <a:pt x="33" y="8"/>
                    <a:pt x="31" y="10"/>
                  </a:cubicBezTo>
                  <a:cubicBezTo>
                    <a:pt x="29" y="12"/>
                    <a:pt x="29" y="15"/>
                    <a:pt x="29" y="16"/>
                  </a:cubicBezTo>
                  <a:cubicBezTo>
                    <a:pt x="30" y="18"/>
                    <a:pt x="31" y="19"/>
                    <a:pt x="32" y="17"/>
                  </a:cubicBezTo>
                  <a:cubicBezTo>
                    <a:pt x="33" y="16"/>
                    <a:pt x="42" y="14"/>
                    <a:pt x="41" y="16"/>
                  </a:cubicBezTo>
                  <a:cubicBezTo>
                    <a:pt x="41" y="17"/>
                    <a:pt x="40" y="20"/>
                    <a:pt x="38" y="21"/>
                  </a:cubicBezTo>
                  <a:cubicBezTo>
                    <a:pt x="35" y="21"/>
                    <a:pt x="33" y="24"/>
                    <a:pt x="33" y="26"/>
                  </a:cubicBezTo>
                  <a:cubicBezTo>
                    <a:pt x="33" y="29"/>
                    <a:pt x="36" y="29"/>
                    <a:pt x="39" y="31"/>
                  </a:cubicBezTo>
                  <a:cubicBezTo>
                    <a:pt x="41" y="33"/>
                    <a:pt x="46" y="35"/>
                    <a:pt x="43" y="34"/>
                  </a:cubicBezTo>
                  <a:cubicBezTo>
                    <a:pt x="40" y="33"/>
                    <a:pt x="35" y="32"/>
                    <a:pt x="33" y="33"/>
                  </a:cubicBezTo>
                  <a:cubicBezTo>
                    <a:pt x="30" y="35"/>
                    <a:pt x="29" y="35"/>
                    <a:pt x="27" y="33"/>
                  </a:cubicBezTo>
                  <a:cubicBezTo>
                    <a:pt x="25" y="32"/>
                    <a:pt x="22" y="32"/>
                    <a:pt x="25" y="32"/>
                  </a:cubicBezTo>
                  <a:cubicBezTo>
                    <a:pt x="29" y="31"/>
                    <a:pt x="27" y="30"/>
                    <a:pt x="27" y="28"/>
                  </a:cubicBezTo>
                  <a:cubicBezTo>
                    <a:pt x="27" y="26"/>
                    <a:pt x="28" y="25"/>
                    <a:pt x="27" y="24"/>
                  </a:cubicBezTo>
                  <a:cubicBezTo>
                    <a:pt x="27" y="22"/>
                    <a:pt x="27" y="23"/>
                    <a:pt x="25" y="25"/>
                  </a:cubicBezTo>
                  <a:cubicBezTo>
                    <a:pt x="23" y="27"/>
                    <a:pt x="23" y="29"/>
                    <a:pt x="22" y="29"/>
                  </a:cubicBezTo>
                  <a:cubicBezTo>
                    <a:pt x="21" y="30"/>
                    <a:pt x="21" y="29"/>
                    <a:pt x="19" y="29"/>
                  </a:cubicBezTo>
                  <a:cubicBezTo>
                    <a:pt x="17" y="29"/>
                    <a:pt x="17" y="28"/>
                    <a:pt x="14" y="28"/>
                  </a:cubicBezTo>
                  <a:cubicBezTo>
                    <a:pt x="12" y="28"/>
                    <a:pt x="9" y="26"/>
                    <a:pt x="8" y="27"/>
                  </a:cubicBezTo>
                  <a:cubicBezTo>
                    <a:pt x="6" y="28"/>
                    <a:pt x="0" y="32"/>
                    <a:pt x="2" y="32"/>
                  </a:cubicBezTo>
                  <a:cubicBezTo>
                    <a:pt x="5" y="32"/>
                    <a:pt x="7" y="28"/>
                    <a:pt x="8" y="30"/>
                  </a:cubicBezTo>
                  <a:cubicBezTo>
                    <a:pt x="9" y="31"/>
                    <a:pt x="9" y="33"/>
                    <a:pt x="11" y="31"/>
                  </a:cubicBezTo>
                  <a:cubicBezTo>
                    <a:pt x="12" y="29"/>
                    <a:pt x="13" y="30"/>
                    <a:pt x="14" y="32"/>
                  </a:cubicBezTo>
                  <a:cubicBezTo>
                    <a:pt x="16" y="33"/>
                    <a:pt x="19" y="33"/>
                    <a:pt x="17" y="34"/>
                  </a:cubicBezTo>
                  <a:cubicBezTo>
                    <a:pt x="15" y="35"/>
                    <a:pt x="11" y="34"/>
                    <a:pt x="11" y="35"/>
                  </a:cubicBezTo>
                  <a:cubicBezTo>
                    <a:pt x="10" y="36"/>
                    <a:pt x="9" y="40"/>
                    <a:pt x="13" y="39"/>
                  </a:cubicBezTo>
                  <a:cubicBezTo>
                    <a:pt x="16" y="38"/>
                    <a:pt x="16" y="36"/>
                    <a:pt x="20" y="39"/>
                  </a:cubicBezTo>
                  <a:cubicBezTo>
                    <a:pt x="23" y="42"/>
                    <a:pt x="24" y="41"/>
                    <a:pt x="22" y="42"/>
                  </a:cubicBezTo>
                  <a:cubicBezTo>
                    <a:pt x="19" y="42"/>
                    <a:pt x="19" y="43"/>
                    <a:pt x="22" y="44"/>
                  </a:cubicBezTo>
                  <a:cubicBezTo>
                    <a:pt x="24" y="44"/>
                    <a:pt x="29" y="46"/>
                    <a:pt x="29" y="44"/>
                  </a:cubicBezTo>
                  <a:cubicBezTo>
                    <a:pt x="29" y="42"/>
                    <a:pt x="31" y="41"/>
                    <a:pt x="33" y="43"/>
                  </a:cubicBezTo>
                  <a:cubicBezTo>
                    <a:pt x="35" y="46"/>
                    <a:pt x="35" y="47"/>
                    <a:pt x="37" y="49"/>
                  </a:cubicBezTo>
                  <a:cubicBezTo>
                    <a:pt x="39" y="51"/>
                    <a:pt x="47" y="57"/>
                    <a:pt x="46" y="54"/>
                  </a:cubicBezTo>
                  <a:cubicBezTo>
                    <a:pt x="44" y="52"/>
                    <a:pt x="42" y="50"/>
                    <a:pt x="44" y="51"/>
                  </a:cubicBezTo>
                  <a:cubicBezTo>
                    <a:pt x="47" y="51"/>
                    <a:pt x="63" y="62"/>
                    <a:pt x="60" y="58"/>
                  </a:cubicBezTo>
                  <a:cubicBezTo>
                    <a:pt x="57" y="53"/>
                    <a:pt x="49" y="47"/>
                    <a:pt x="53" y="47"/>
                  </a:cubicBezTo>
                  <a:cubicBezTo>
                    <a:pt x="56" y="47"/>
                    <a:pt x="65" y="49"/>
                    <a:pt x="69" y="49"/>
                  </a:cubicBezTo>
                  <a:cubicBezTo>
                    <a:pt x="74" y="49"/>
                    <a:pt x="77" y="48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7" y="45"/>
                    <a:pt x="73" y="43"/>
                    <a:pt x="70" y="43"/>
                  </a:cubicBezTo>
                  <a:cubicBezTo>
                    <a:pt x="67" y="43"/>
                    <a:pt x="52" y="43"/>
                    <a:pt x="52" y="4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1" name="Freeform 714"/>
            <p:cNvSpPr>
              <a:spLocks/>
            </p:cNvSpPr>
            <p:nvPr/>
          </p:nvSpPr>
          <p:spPr bwMode="auto">
            <a:xfrm>
              <a:off x="5468816" y="3917951"/>
              <a:ext cx="247650" cy="288925"/>
            </a:xfrm>
            <a:custGeom>
              <a:avLst/>
              <a:gdLst>
                <a:gd name="T0" fmla="*/ 2147483647 w 181"/>
                <a:gd name="T1" fmla="*/ 2147483647 h 145"/>
                <a:gd name="T2" fmla="*/ 2147483647 w 181"/>
                <a:gd name="T3" fmla="*/ 2147483647 h 145"/>
                <a:gd name="T4" fmla="*/ 2147483647 w 181"/>
                <a:gd name="T5" fmla="*/ 2147483647 h 145"/>
                <a:gd name="T6" fmla="*/ 2147483647 w 181"/>
                <a:gd name="T7" fmla="*/ 2147483647 h 145"/>
                <a:gd name="T8" fmla="*/ 2147483647 w 181"/>
                <a:gd name="T9" fmla="*/ 2147483647 h 145"/>
                <a:gd name="T10" fmla="*/ 2147483647 w 181"/>
                <a:gd name="T11" fmla="*/ 2147483647 h 145"/>
                <a:gd name="T12" fmla="*/ 2147483647 w 181"/>
                <a:gd name="T13" fmla="*/ 2147483647 h 145"/>
                <a:gd name="T14" fmla="*/ 2147483647 w 181"/>
                <a:gd name="T15" fmla="*/ 2147483647 h 145"/>
                <a:gd name="T16" fmla="*/ 2147483647 w 181"/>
                <a:gd name="T17" fmla="*/ 2147483647 h 145"/>
                <a:gd name="T18" fmla="*/ 2147483647 w 181"/>
                <a:gd name="T19" fmla="*/ 2147483647 h 145"/>
                <a:gd name="T20" fmla="*/ 2147483647 w 181"/>
                <a:gd name="T21" fmla="*/ 2147483647 h 145"/>
                <a:gd name="T22" fmla="*/ 2147483647 w 181"/>
                <a:gd name="T23" fmla="*/ 2147483647 h 145"/>
                <a:gd name="T24" fmla="*/ 2147483647 w 181"/>
                <a:gd name="T25" fmla="*/ 2147483647 h 145"/>
                <a:gd name="T26" fmla="*/ 2147483647 w 181"/>
                <a:gd name="T27" fmla="*/ 2147483647 h 145"/>
                <a:gd name="T28" fmla="*/ 2147483647 w 181"/>
                <a:gd name="T29" fmla="*/ 2147483647 h 145"/>
                <a:gd name="T30" fmla="*/ 2147483647 w 181"/>
                <a:gd name="T31" fmla="*/ 2147483647 h 145"/>
                <a:gd name="T32" fmla="*/ 2147483647 w 181"/>
                <a:gd name="T33" fmla="*/ 2147483647 h 145"/>
                <a:gd name="T34" fmla="*/ 2147483647 w 181"/>
                <a:gd name="T35" fmla="*/ 2147483647 h 145"/>
                <a:gd name="T36" fmla="*/ 2147483647 w 181"/>
                <a:gd name="T37" fmla="*/ 2147483647 h 145"/>
                <a:gd name="T38" fmla="*/ 2147483647 w 181"/>
                <a:gd name="T39" fmla="*/ 2147483647 h 145"/>
                <a:gd name="T40" fmla="*/ 2147483647 w 181"/>
                <a:gd name="T41" fmla="*/ 2147483647 h 145"/>
                <a:gd name="T42" fmla="*/ 2147483647 w 181"/>
                <a:gd name="T43" fmla="*/ 2147483647 h 145"/>
                <a:gd name="T44" fmla="*/ 2147483647 w 181"/>
                <a:gd name="T45" fmla="*/ 2147483647 h 145"/>
                <a:gd name="T46" fmla="*/ 2147483647 w 181"/>
                <a:gd name="T47" fmla="*/ 2147483647 h 145"/>
                <a:gd name="T48" fmla="*/ 2147483647 w 181"/>
                <a:gd name="T49" fmla="*/ 2147483647 h 145"/>
                <a:gd name="T50" fmla="*/ 2147483647 w 181"/>
                <a:gd name="T51" fmla="*/ 2147483647 h 145"/>
                <a:gd name="T52" fmla="*/ 2147483647 w 181"/>
                <a:gd name="T53" fmla="*/ 2147483647 h 145"/>
                <a:gd name="T54" fmla="*/ 2147483647 w 181"/>
                <a:gd name="T55" fmla="*/ 2147483647 h 145"/>
                <a:gd name="T56" fmla="*/ 2147483647 w 181"/>
                <a:gd name="T57" fmla="*/ 2147483647 h 145"/>
                <a:gd name="T58" fmla="*/ 2147483647 w 181"/>
                <a:gd name="T59" fmla="*/ 2147483647 h 145"/>
                <a:gd name="T60" fmla="*/ 2147483647 w 181"/>
                <a:gd name="T61" fmla="*/ 2147483647 h 145"/>
                <a:gd name="T62" fmla="*/ 2147483647 w 181"/>
                <a:gd name="T63" fmla="*/ 2147483647 h 145"/>
                <a:gd name="T64" fmla="*/ 2147483647 w 181"/>
                <a:gd name="T65" fmla="*/ 2147483647 h 145"/>
                <a:gd name="T66" fmla="*/ 2147483647 w 181"/>
                <a:gd name="T67" fmla="*/ 2147483647 h 145"/>
                <a:gd name="T68" fmla="*/ 2147483647 w 181"/>
                <a:gd name="T69" fmla="*/ 2147483647 h 145"/>
                <a:gd name="T70" fmla="*/ 2147483647 w 181"/>
                <a:gd name="T71" fmla="*/ 2147483647 h 145"/>
                <a:gd name="T72" fmla="*/ 2147483647 w 181"/>
                <a:gd name="T73" fmla="*/ 2147483647 h 145"/>
                <a:gd name="T74" fmla="*/ 2147483647 w 181"/>
                <a:gd name="T75" fmla="*/ 2147483647 h 145"/>
                <a:gd name="T76" fmla="*/ 2147483647 w 181"/>
                <a:gd name="T77" fmla="*/ 2147483647 h 1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1"/>
                <a:gd name="T118" fmla="*/ 0 h 145"/>
                <a:gd name="T119" fmla="*/ 181 w 181"/>
                <a:gd name="T120" fmla="*/ 145 h 1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1" h="145">
                  <a:moveTo>
                    <a:pt x="162" y="76"/>
                  </a:moveTo>
                  <a:cubicBezTo>
                    <a:pt x="162" y="74"/>
                    <a:pt x="163" y="70"/>
                    <a:pt x="163" y="67"/>
                  </a:cubicBezTo>
                  <a:cubicBezTo>
                    <a:pt x="163" y="65"/>
                    <a:pt x="169" y="65"/>
                    <a:pt x="171" y="63"/>
                  </a:cubicBezTo>
                  <a:cubicBezTo>
                    <a:pt x="173" y="60"/>
                    <a:pt x="176" y="61"/>
                    <a:pt x="173" y="59"/>
                  </a:cubicBezTo>
                  <a:cubicBezTo>
                    <a:pt x="171" y="56"/>
                    <a:pt x="167" y="53"/>
                    <a:pt x="171" y="50"/>
                  </a:cubicBezTo>
                  <a:cubicBezTo>
                    <a:pt x="174" y="48"/>
                    <a:pt x="181" y="46"/>
                    <a:pt x="180" y="41"/>
                  </a:cubicBezTo>
                  <a:cubicBezTo>
                    <a:pt x="179" y="41"/>
                    <a:pt x="178" y="41"/>
                    <a:pt x="178" y="41"/>
                  </a:cubicBezTo>
                  <a:cubicBezTo>
                    <a:pt x="171" y="41"/>
                    <a:pt x="167" y="40"/>
                    <a:pt x="165" y="41"/>
                  </a:cubicBezTo>
                  <a:cubicBezTo>
                    <a:pt x="163" y="41"/>
                    <a:pt x="153" y="42"/>
                    <a:pt x="157" y="40"/>
                  </a:cubicBezTo>
                  <a:cubicBezTo>
                    <a:pt x="161" y="38"/>
                    <a:pt x="163" y="39"/>
                    <a:pt x="164" y="35"/>
                  </a:cubicBezTo>
                  <a:cubicBezTo>
                    <a:pt x="165" y="32"/>
                    <a:pt x="168" y="30"/>
                    <a:pt x="164" y="28"/>
                  </a:cubicBezTo>
                  <a:cubicBezTo>
                    <a:pt x="160" y="27"/>
                    <a:pt x="158" y="24"/>
                    <a:pt x="156" y="24"/>
                  </a:cubicBezTo>
                  <a:cubicBezTo>
                    <a:pt x="154" y="24"/>
                    <a:pt x="156" y="26"/>
                    <a:pt x="155" y="26"/>
                  </a:cubicBezTo>
                  <a:cubicBezTo>
                    <a:pt x="154" y="25"/>
                    <a:pt x="152" y="24"/>
                    <a:pt x="151" y="23"/>
                  </a:cubicBezTo>
                  <a:cubicBezTo>
                    <a:pt x="150" y="22"/>
                    <a:pt x="150" y="24"/>
                    <a:pt x="149" y="25"/>
                  </a:cubicBezTo>
                  <a:cubicBezTo>
                    <a:pt x="148" y="26"/>
                    <a:pt x="148" y="25"/>
                    <a:pt x="148" y="24"/>
                  </a:cubicBezTo>
                  <a:cubicBezTo>
                    <a:pt x="148" y="22"/>
                    <a:pt x="146" y="19"/>
                    <a:pt x="144" y="19"/>
                  </a:cubicBezTo>
                  <a:cubicBezTo>
                    <a:pt x="142" y="19"/>
                    <a:pt x="141" y="22"/>
                    <a:pt x="140" y="22"/>
                  </a:cubicBezTo>
                  <a:cubicBezTo>
                    <a:pt x="139" y="21"/>
                    <a:pt x="139" y="20"/>
                    <a:pt x="140" y="18"/>
                  </a:cubicBezTo>
                  <a:cubicBezTo>
                    <a:pt x="141" y="16"/>
                    <a:pt x="137" y="16"/>
                    <a:pt x="140" y="14"/>
                  </a:cubicBezTo>
                  <a:cubicBezTo>
                    <a:pt x="143" y="13"/>
                    <a:pt x="151" y="14"/>
                    <a:pt x="150" y="13"/>
                  </a:cubicBezTo>
                  <a:cubicBezTo>
                    <a:pt x="148" y="11"/>
                    <a:pt x="148" y="11"/>
                    <a:pt x="143" y="11"/>
                  </a:cubicBezTo>
                  <a:cubicBezTo>
                    <a:pt x="139" y="11"/>
                    <a:pt x="129" y="9"/>
                    <a:pt x="124" y="14"/>
                  </a:cubicBezTo>
                  <a:cubicBezTo>
                    <a:pt x="120" y="18"/>
                    <a:pt x="117" y="21"/>
                    <a:pt x="112" y="20"/>
                  </a:cubicBezTo>
                  <a:cubicBezTo>
                    <a:pt x="108" y="19"/>
                    <a:pt x="103" y="19"/>
                    <a:pt x="101" y="17"/>
                  </a:cubicBezTo>
                  <a:cubicBezTo>
                    <a:pt x="98" y="15"/>
                    <a:pt x="97" y="12"/>
                    <a:pt x="94" y="12"/>
                  </a:cubicBezTo>
                  <a:cubicBezTo>
                    <a:pt x="91" y="12"/>
                    <a:pt x="78" y="14"/>
                    <a:pt x="73" y="14"/>
                  </a:cubicBezTo>
                  <a:cubicBezTo>
                    <a:pt x="69" y="14"/>
                    <a:pt x="68" y="14"/>
                    <a:pt x="67" y="11"/>
                  </a:cubicBezTo>
                  <a:cubicBezTo>
                    <a:pt x="67" y="7"/>
                    <a:pt x="65" y="1"/>
                    <a:pt x="60" y="1"/>
                  </a:cubicBezTo>
                  <a:cubicBezTo>
                    <a:pt x="56" y="1"/>
                    <a:pt x="49" y="0"/>
                    <a:pt x="44" y="1"/>
                  </a:cubicBezTo>
                  <a:cubicBezTo>
                    <a:pt x="40" y="2"/>
                    <a:pt x="34" y="5"/>
                    <a:pt x="32" y="6"/>
                  </a:cubicBezTo>
                  <a:cubicBezTo>
                    <a:pt x="31" y="6"/>
                    <a:pt x="25" y="9"/>
                    <a:pt x="25" y="11"/>
                  </a:cubicBezTo>
                  <a:cubicBezTo>
                    <a:pt x="25" y="14"/>
                    <a:pt x="32" y="22"/>
                    <a:pt x="32" y="24"/>
                  </a:cubicBezTo>
                  <a:cubicBezTo>
                    <a:pt x="31" y="27"/>
                    <a:pt x="31" y="33"/>
                    <a:pt x="28" y="33"/>
                  </a:cubicBezTo>
                  <a:cubicBezTo>
                    <a:pt x="24" y="34"/>
                    <a:pt x="16" y="25"/>
                    <a:pt x="17" y="23"/>
                  </a:cubicBezTo>
                  <a:cubicBezTo>
                    <a:pt x="17" y="21"/>
                    <a:pt x="24" y="14"/>
                    <a:pt x="24" y="12"/>
                  </a:cubicBezTo>
                  <a:cubicBezTo>
                    <a:pt x="24" y="10"/>
                    <a:pt x="18" y="6"/>
                    <a:pt x="18" y="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6"/>
                    <a:pt x="8" y="10"/>
                    <a:pt x="8" y="11"/>
                  </a:cubicBezTo>
                  <a:cubicBezTo>
                    <a:pt x="7" y="14"/>
                    <a:pt x="7" y="16"/>
                    <a:pt x="6" y="19"/>
                  </a:cubicBezTo>
                  <a:cubicBezTo>
                    <a:pt x="6" y="23"/>
                    <a:pt x="3" y="29"/>
                    <a:pt x="1" y="31"/>
                  </a:cubicBezTo>
                  <a:cubicBezTo>
                    <a:pt x="0" y="34"/>
                    <a:pt x="5" y="33"/>
                    <a:pt x="7" y="33"/>
                  </a:cubicBezTo>
                  <a:cubicBezTo>
                    <a:pt x="8" y="33"/>
                    <a:pt x="10" y="34"/>
                    <a:pt x="10" y="37"/>
                  </a:cubicBezTo>
                  <a:cubicBezTo>
                    <a:pt x="10" y="40"/>
                    <a:pt x="13" y="41"/>
                    <a:pt x="16" y="43"/>
                  </a:cubicBezTo>
                  <a:cubicBezTo>
                    <a:pt x="18" y="46"/>
                    <a:pt x="16" y="49"/>
                    <a:pt x="15" y="52"/>
                  </a:cubicBezTo>
                  <a:cubicBezTo>
                    <a:pt x="14" y="55"/>
                    <a:pt x="15" y="56"/>
                    <a:pt x="17" y="59"/>
                  </a:cubicBezTo>
                  <a:cubicBezTo>
                    <a:pt x="18" y="62"/>
                    <a:pt x="26" y="61"/>
                    <a:pt x="28" y="62"/>
                  </a:cubicBezTo>
                  <a:cubicBezTo>
                    <a:pt x="30" y="63"/>
                    <a:pt x="32" y="60"/>
                    <a:pt x="34" y="60"/>
                  </a:cubicBezTo>
                  <a:cubicBezTo>
                    <a:pt x="35" y="60"/>
                    <a:pt x="39" y="59"/>
                    <a:pt x="42" y="60"/>
                  </a:cubicBezTo>
                  <a:cubicBezTo>
                    <a:pt x="46" y="61"/>
                    <a:pt x="52" y="71"/>
                    <a:pt x="54" y="73"/>
                  </a:cubicBezTo>
                  <a:cubicBezTo>
                    <a:pt x="56" y="75"/>
                    <a:pt x="56" y="73"/>
                    <a:pt x="57" y="71"/>
                  </a:cubicBezTo>
                  <a:cubicBezTo>
                    <a:pt x="59" y="70"/>
                    <a:pt x="61" y="71"/>
                    <a:pt x="64" y="73"/>
                  </a:cubicBezTo>
                  <a:cubicBezTo>
                    <a:pt x="67" y="74"/>
                    <a:pt x="71" y="73"/>
                    <a:pt x="73" y="71"/>
                  </a:cubicBezTo>
                  <a:cubicBezTo>
                    <a:pt x="76" y="70"/>
                    <a:pt x="78" y="71"/>
                    <a:pt x="79" y="73"/>
                  </a:cubicBezTo>
                  <a:cubicBezTo>
                    <a:pt x="80" y="75"/>
                    <a:pt x="74" y="82"/>
                    <a:pt x="74" y="90"/>
                  </a:cubicBezTo>
                  <a:cubicBezTo>
                    <a:pt x="74" y="98"/>
                    <a:pt x="79" y="103"/>
                    <a:pt x="80" y="107"/>
                  </a:cubicBezTo>
                  <a:cubicBezTo>
                    <a:pt x="82" y="111"/>
                    <a:pt x="79" y="112"/>
                    <a:pt x="76" y="113"/>
                  </a:cubicBezTo>
                  <a:cubicBezTo>
                    <a:pt x="73" y="115"/>
                    <a:pt x="75" y="116"/>
                    <a:pt x="78" y="118"/>
                  </a:cubicBezTo>
                  <a:cubicBezTo>
                    <a:pt x="81" y="121"/>
                    <a:pt x="82" y="123"/>
                    <a:pt x="82" y="127"/>
                  </a:cubicBezTo>
                  <a:cubicBezTo>
                    <a:pt x="83" y="129"/>
                    <a:pt x="87" y="138"/>
                    <a:pt x="91" y="139"/>
                  </a:cubicBezTo>
                  <a:cubicBezTo>
                    <a:pt x="94" y="141"/>
                    <a:pt x="98" y="144"/>
                    <a:pt x="100" y="143"/>
                  </a:cubicBezTo>
                  <a:cubicBezTo>
                    <a:pt x="101" y="141"/>
                    <a:pt x="103" y="141"/>
                    <a:pt x="104" y="141"/>
                  </a:cubicBezTo>
                  <a:cubicBezTo>
                    <a:pt x="106" y="142"/>
                    <a:pt x="105" y="145"/>
                    <a:pt x="108" y="143"/>
                  </a:cubicBezTo>
                  <a:cubicBezTo>
                    <a:pt x="111" y="141"/>
                    <a:pt x="118" y="136"/>
                    <a:pt x="121" y="134"/>
                  </a:cubicBezTo>
                  <a:cubicBezTo>
                    <a:pt x="125" y="132"/>
                    <a:pt x="123" y="130"/>
                    <a:pt x="126" y="128"/>
                  </a:cubicBezTo>
                  <a:cubicBezTo>
                    <a:pt x="129" y="125"/>
                    <a:pt x="135" y="123"/>
                    <a:pt x="132" y="122"/>
                  </a:cubicBezTo>
                  <a:cubicBezTo>
                    <a:pt x="130" y="120"/>
                    <a:pt x="127" y="123"/>
                    <a:pt x="126" y="120"/>
                  </a:cubicBezTo>
                  <a:cubicBezTo>
                    <a:pt x="125" y="116"/>
                    <a:pt x="124" y="110"/>
                    <a:pt x="122" y="106"/>
                  </a:cubicBezTo>
                  <a:cubicBezTo>
                    <a:pt x="119" y="103"/>
                    <a:pt x="114" y="101"/>
                    <a:pt x="117" y="100"/>
                  </a:cubicBezTo>
                  <a:cubicBezTo>
                    <a:pt x="120" y="99"/>
                    <a:pt x="122" y="100"/>
                    <a:pt x="127" y="101"/>
                  </a:cubicBezTo>
                  <a:cubicBezTo>
                    <a:pt x="132" y="102"/>
                    <a:pt x="136" y="101"/>
                    <a:pt x="137" y="102"/>
                  </a:cubicBezTo>
                  <a:cubicBezTo>
                    <a:pt x="138" y="103"/>
                    <a:pt x="139" y="107"/>
                    <a:pt x="141" y="105"/>
                  </a:cubicBezTo>
                  <a:cubicBezTo>
                    <a:pt x="143" y="102"/>
                    <a:pt x="141" y="100"/>
                    <a:pt x="145" y="100"/>
                  </a:cubicBezTo>
                  <a:cubicBezTo>
                    <a:pt x="148" y="100"/>
                    <a:pt x="162" y="95"/>
                    <a:pt x="167" y="91"/>
                  </a:cubicBezTo>
                  <a:cubicBezTo>
                    <a:pt x="170" y="89"/>
                    <a:pt x="172" y="88"/>
                    <a:pt x="172" y="87"/>
                  </a:cubicBezTo>
                  <a:cubicBezTo>
                    <a:pt x="172" y="87"/>
                    <a:pt x="172" y="87"/>
                    <a:pt x="172" y="87"/>
                  </a:cubicBezTo>
                  <a:cubicBezTo>
                    <a:pt x="172" y="87"/>
                    <a:pt x="172" y="86"/>
                    <a:pt x="171" y="86"/>
                  </a:cubicBezTo>
                  <a:cubicBezTo>
                    <a:pt x="169" y="84"/>
                    <a:pt x="162" y="78"/>
                    <a:pt x="16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2" name="Freeform 715"/>
            <p:cNvSpPr>
              <a:spLocks/>
            </p:cNvSpPr>
            <p:nvPr/>
          </p:nvSpPr>
          <p:spPr bwMode="auto">
            <a:xfrm>
              <a:off x="5690089" y="3998913"/>
              <a:ext cx="87923" cy="188912"/>
            </a:xfrm>
            <a:custGeom>
              <a:avLst/>
              <a:gdLst>
                <a:gd name="T0" fmla="*/ 2147483647 w 63"/>
                <a:gd name="T1" fmla="*/ 2147483647 h 95"/>
                <a:gd name="T2" fmla="*/ 2147483647 w 63"/>
                <a:gd name="T3" fmla="*/ 2147483647 h 95"/>
                <a:gd name="T4" fmla="*/ 2147483647 w 63"/>
                <a:gd name="T5" fmla="*/ 2147483647 h 95"/>
                <a:gd name="T6" fmla="*/ 2147483647 w 63"/>
                <a:gd name="T7" fmla="*/ 2147483647 h 95"/>
                <a:gd name="T8" fmla="*/ 2147483647 w 63"/>
                <a:gd name="T9" fmla="*/ 2147483647 h 95"/>
                <a:gd name="T10" fmla="*/ 2147483647 w 63"/>
                <a:gd name="T11" fmla="*/ 2147483647 h 95"/>
                <a:gd name="T12" fmla="*/ 2147483647 w 63"/>
                <a:gd name="T13" fmla="*/ 2147483647 h 95"/>
                <a:gd name="T14" fmla="*/ 2147483647 w 63"/>
                <a:gd name="T15" fmla="*/ 2147483647 h 95"/>
                <a:gd name="T16" fmla="*/ 2147483647 w 63"/>
                <a:gd name="T17" fmla="*/ 2147483647 h 95"/>
                <a:gd name="T18" fmla="*/ 2147483647 w 63"/>
                <a:gd name="T19" fmla="*/ 2147483647 h 95"/>
                <a:gd name="T20" fmla="*/ 2147483647 w 63"/>
                <a:gd name="T21" fmla="*/ 0 h 95"/>
                <a:gd name="T22" fmla="*/ 2147483647 w 63"/>
                <a:gd name="T23" fmla="*/ 2147483647 h 95"/>
                <a:gd name="T24" fmla="*/ 2147483647 w 63"/>
                <a:gd name="T25" fmla="*/ 2147483647 h 95"/>
                <a:gd name="T26" fmla="*/ 2147483647 w 63"/>
                <a:gd name="T27" fmla="*/ 2147483647 h 95"/>
                <a:gd name="T28" fmla="*/ 2147483647 w 63"/>
                <a:gd name="T29" fmla="*/ 2147483647 h 95"/>
                <a:gd name="T30" fmla="*/ 0 w 63"/>
                <a:gd name="T31" fmla="*/ 2147483647 h 95"/>
                <a:gd name="T32" fmla="*/ 2147483647 w 63"/>
                <a:gd name="T33" fmla="*/ 2147483647 h 95"/>
                <a:gd name="T34" fmla="*/ 2147483647 w 63"/>
                <a:gd name="T35" fmla="*/ 2147483647 h 95"/>
                <a:gd name="T36" fmla="*/ 2147483647 w 63"/>
                <a:gd name="T37" fmla="*/ 2147483647 h 95"/>
                <a:gd name="T38" fmla="*/ 2147483647 w 63"/>
                <a:gd name="T39" fmla="*/ 2147483647 h 95"/>
                <a:gd name="T40" fmla="*/ 2147483647 w 63"/>
                <a:gd name="T41" fmla="*/ 2147483647 h 95"/>
                <a:gd name="T42" fmla="*/ 2147483647 w 63"/>
                <a:gd name="T43" fmla="*/ 2147483647 h 95"/>
                <a:gd name="T44" fmla="*/ 2147483647 w 63"/>
                <a:gd name="T45" fmla="*/ 2147483647 h 95"/>
                <a:gd name="T46" fmla="*/ 2147483647 w 63"/>
                <a:gd name="T47" fmla="*/ 2147483647 h 95"/>
                <a:gd name="T48" fmla="*/ 2147483647 w 63"/>
                <a:gd name="T49" fmla="*/ 2147483647 h 95"/>
                <a:gd name="T50" fmla="*/ 2147483647 w 63"/>
                <a:gd name="T51" fmla="*/ 2147483647 h 95"/>
                <a:gd name="T52" fmla="*/ 2147483647 w 63"/>
                <a:gd name="T53" fmla="*/ 2147483647 h 95"/>
                <a:gd name="T54" fmla="*/ 2147483647 w 63"/>
                <a:gd name="T55" fmla="*/ 2147483647 h 9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95"/>
                <a:gd name="T86" fmla="*/ 63 w 63"/>
                <a:gd name="T87" fmla="*/ 95 h 9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95">
                  <a:moveTo>
                    <a:pt x="54" y="75"/>
                  </a:moveTo>
                  <a:cubicBezTo>
                    <a:pt x="51" y="71"/>
                    <a:pt x="50" y="67"/>
                    <a:pt x="48" y="65"/>
                  </a:cubicBezTo>
                  <a:cubicBezTo>
                    <a:pt x="46" y="63"/>
                    <a:pt x="41" y="58"/>
                    <a:pt x="43" y="56"/>
                  </a:cubicBezTo>
                  <a:cubicBezTo>
                    <a:pt x="45" y="54"/>
                    <a:pt x="43" y="51"/>
                    <a:pt x="45" y="49"/>
                  </a:cubicBezTo>
                  <a:cubicBezTo>
                    <a:pt x="46" y="48"/>
                    <a:pt x="51" y="49"/>
                    <a:pt x="52" y="47"/>
                  </a:cubicBezTo>
                  <a:cubicBezTo>
                    <a:pt x="54" y="45"/>
                    <a:pt x="56" y="42"/>
                    <a:pt x="54" y="40"/>
                  </a:cubicBezTo>
                  <a:cubicBezTo>
                    <a:pt x="53" y="38"/>
                    <a:pt x="53" y="36"/>
                    <a:pt x="54" y="33"/>
                  </a:cubicBezTo>
                  <a:cubicBezTo>
                    <a:pt x="53" y="32"/>
                    <a:pt x="51" y="31"/>
                    <a:pt x="48" y="28"/>
                  </a:cubicBezTo>
                  <a:cubicBezTo>
                    <a:pt x="45" y="24"/>
                    <a:pt x="42" y="24"/>
                    <a:pt x="39" y="22"/>
                  </a:cubicBezTo>
                  <a:cubicBezTo>
                    <a:pt x="36" y="20"/>
                    <a:pt x="37" y="17"/>
                    <a:pt x="35" y="14"/>
                  </a:cubicBezTo>
                  <a:cubicBezTo>
                    <a:pt x="32" y="11"/>
                    <a:pt x="24" y="2"/>
                    <a:pt x="18" y="0"/>
                  </a:cubicBezTo>
                  <a:cubicBezTo>
                    <a:pt x="19" y="5"/>
                    <a:pt x="12" y="7"/>
                    <a:pt x="9" y="9"/>
                  </a:cubicBezTo>
                  <a:cubicBezTo>
                    <a:pt x="5" y="12"/>
                    <a:pt x="9" y="15"/>
                    <a:pt x="11" y="18"/>
                  </a:cubicBezTo>
                  <a:cubicBezTo>
                    <a:pt x="14" y="20"/>
                    <a:pt x="11" y="19"/>
                    <a:pt x="9" y="22"/>
                  </a:cubicBezTo>
                  <a:cubicBezTo>
                    <a:pt x="7" y="24"/>
                    <a:pt x="1" y="24"/>
                    <a:pt x="1" y="26"/>
                  </a:cubicBezTo>
                  <a:cubicBezTo>
                    <a:pt x="1" y="29"/>
                    <a:pt x="0" y="33"/>
                    <a:pt x="0" y="35"/>
                  </a:cubicBezTo>
                  <a:cubicBezTo>
                    <a:pt x="0" y="37"/>
                    <a:pt x="7" y="43"/>
                    <a:pt x="9" y="45"/>
                  </a:cubicBezTo>
                  <a:cubicBezTo>
                    <a:pt x="10" y="45"/>
                    <a:pt x="10" y="46"/>
                    <a:pt x="10" y="46"/>
                  </a:cubicBezTo>
                  <a:cubicBezTo>
                    <a:pt x="12" y="46"/>
                    <a:pt x="15" y="46"/>
                    <a:pt x="16" y="48"/>
                  </a:cubicBezTo>
                  <a:cubicBezTo>
                    <a:pt x="16" y="51"/>
                    <a:pt x="15" y="50"/>
                    <a:pt x="18" y="54"/>
                  </a:cubicBezTo>
                  <a:cubicBezTo>
                    <a:pt x="20" y="57"/>
                    <a:pt x="21" y="59"/>
                    <a:pt x="21" y="62"/>
                  </a:cubicBezTo>
                  <a:cubicBezTo>
                    <a:pt x="21" y="65"/>
                    <a:pt x="17" y="69"/>
                    <a:pt x="17" y="74"/>
                  </a:cubicBezTo>
                  <a:cubicBezTo>
                    <a:pt x="17" y="79"/>
                    <a:pt x="25" y="95"/>
                    <a:pt x="31" y="95"/>
                  </a:cubicBezTo>
                  <a:cubicBezTo>
                    <a:pt x="37" y="95"/>
                    <a:pt x="39" y="91"/>
                    <a:pt x="41" y="91"/>
                  </a:cubicBezTo>
                  <a:cubicBezTo>
                    <a:pt x="43" y="91"/>
                    <a:pt x="51" y="87"/>
                    <a:pt x="55" y="87"/>
                  </a:cubicBezTo>
                  <a:cubicBezTo>
                    <a:pt x="57" y="86"/>
                    <a:pt x="60" y="87"/>
                    <a:pt x="63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1" y="84"/>
                    <a:pt x="57" y="77"/>
                    <a:pt x="54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3" name="Freeform 716"/>
            <p:cNvSpPr>
              <a:spLocks/>
            </p:cNvSpPr>
            <p:nvPr/>
          </p:nvSpPr>
          <p:spPr bwMode="auto">
            <a:xfrm>
              <a:off x="5747238" y="4057651"/>
              <a:ext cx="77666" cy="117475"/>
            </a:xfrm>
            <a:custGeom>
              <a:avLst/>
              <a:gdLst>
                <a:gd name="T0" fmla="*/ 2147483647 w 57"/>
                <a:gd name="T1" fmla="*/ 2147483647 h 58"/>
                <a:gd name="T2" fmla="*/ 2147483647 w 57"/>
                <a:gd name="T3" fmla="*/ 2147483647 h 58"/>
                <a:gd name="T4" fmla="*/ 2147483647 w 57"/>
                <a:gd name="T5" fmla="*/ 2147483647 h 58"/>
                <a:gd name="T6" fmla="*/ 2147483647 w 57"/>
                <a:gd name="T7" fmla="*/ 2147483647 h 58"/>
                <a:gd name="T8" fmla="*/ 2147483647 w 57"/>
                <a:gd name="T9" fmla="*/ 2147483647 h 58"/>
                <a:gd name="T10" fmla="*/ 2147483647 w 57"/>
                <a:gd name="T11" fmla="*/ 2147483647 h 58"/>
                <a:gd name="T12" fmla="*/ 2147483647 w 57"/>
                <a:gd name="T13" fmla="*/ 2147483647 h 58"/>
                <a:gd name="T14" fmla="*/ 2147483647 w 57"/>
                <a:gd name="T15" fmla="*/ 2147483647 h 58"/>
                <a:gd name="T16" fmla="*/ 2147483647 w 57"/>
                <a:gd name="T17" fmla="*/ 2147483647 h 58"/>
                <a:gd name="T18" fmla="*/ 2147483647 w 57"/>
                <a:gd name="T19" fmla="*/ 2147483647 h 58"/>
                <a:gd name="T20" fmla="*/ 2147483647 w 57"/>
                <a:gd name="T21" fmla="*/ 2147483647 h 58"/>
                <a:gd name="T22" fmla="*/ 2147483647 w 57"/>
                <a:gd name="T23" fmla="*/ 2147483647 h 58"/>
                <a:gd name="T24" fmla="*/ 2147483647 w 57"/>
                <a:gd name="T25" fmla="*/ 2147483647 h 58"/>
                <a:gd name="T26" fmla="*/ 2147483647 w 57"/>
                <a:gd name="T27" fmla="*/ 2147483647 h 58"/>
                <a:gd name="T28" fmla="*/ 2147483647 w 57"/>
                <a:gd name="T29" fmla="*/ 2147483647 h 58"/>
                <a:gd name="T30" fmla="*/ 2147483647 w 57"/>
                <a:gd name="T31" fmla="*/ 2147483647 h 58"/>
                <a:gd name="T32" fmla="*/ 2147483647 w 57"/>
                <a:gd name="T33" fmla="*/ 2147483647 h 58"/>
                <a:gd name="T34" fmla="*/ 2147483647 w 57"/>
                <a:gd name="T35" fmla="*/ 2147483647 h 58"/>
                <a:gd name="T36" fmla="*/ 2147483647 w 57"/>
                <a:gd name="T37" fmla="*/ 2147483647 h 58"/>
                <a:gd name="T38" fmla="*/ 2147483647 w 57"/>
                <a:gd name="T39" fmla="*/ 2147483647 h 58"/>
                <a:gd name="T40" fmla="*/ 2147483647 w 57"/>
                <a:gd name="T41" fmla="*/ 2147483647 h 58"/>
                <a:gd name="T42" fmla="*/ 2147483647 w 57"/>
                <a:gd name="T43" fmla="*/ 2147483647 h 58"/>
                <a:gd name="T44" fmla="*/ 2147483647 w 57"/>
                <a:gd name="T45" fmla="*/ 2147483647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7"/>
                <a:gd name="T70" fmla="*/ 0 h 58"/>
                <a:gd name="T71" fmla="*/ 57 w 57"/>
                <a:gd name="T72" fmla="*/ 58 h 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7" h="58">
                  <a:moveTo>
                    <a:pt x="48" y="21"/>
                  </a:moveTo>
                  <a:cubicBezTo>
                    <a:pt x="48" y="17"/>
                    <a:pt x="52" y="11"/>
                    <a:pt x="57" y="6"/>
                  </a:cubicBezTo>
                  <a:cubicBezTo>
                    <a:pt x="51" y="5"/>
                    <a:pt x="45" y="3"/>
                    <a:pt x="44" y="4"/>
                  </a:cubicBezTo>
                  <a:cubicBezTo>
                    <a:pt x="42" y="4"/>
                    <a:pt x="39" y="3"/>
                    <a:pt x="34" y="4"/>
                  </a:cubicBezTo>
                  <a:cubicBezTo>
                    <a:pt x="30" y="5"/>
                    <a:pt x="30" y="7"/>
                    <a:pt x="28" y="7"/>
                  </a:cubicBezTo>
                  <a:cubicBezTo>
                    <a:pt x="26" y="7"/>
                    <a:pt x="24" y="6"/>
                    <a:pt x="23" y="4"/>
                  </a:cubicBezTo>
                  <a:cubicBezTo>
                    <a:pt x="22" y="1"/>
                    <a:pt x="21" y="0"/>
                    <a:pt x="20" y="1"/>
                  </a:cubicBezTo>
                  <a:cubicBezTo>
                    <a:pt x="19" y="3"/>
                    <a:pt x="18" y="5"/>
                    <a:pt x="15" y="4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2" y="6"/>
                    <a:pt x="12" y="8"/>
                    <a:pt x="13" y="10"/>
                  </a:cubicBezTo>
                  <a:cubicBezTo>
                    <a:pt x="15" y="12"/>
                    <a:pt x="13" y="15"/>
                    <a:pt x="11" y="17"/>
                  </a:cubicBezTo>
                  <a:cubicBezTo>
                    <a:pt x="10" y="19"/>
                    <a:pt x="5" y="18"/>
                    <a:pt x="4" y="19"/>
                  </a:cubicBezTo>
                  <a:cubicBezTo>
                    <a:pt x="2" y="21"/>
                    <a:pt x="4" y="24"/>
                    <a:pt x="2" y="26"/>
                  </a:cubicBezTo>
                  <a:cubicBezTo>
                    <a:pt x="0" y="28"/>
                    <a:pt x="5" y="33"/>
                    <a:pt x="7" y="35"/>
                  </a:cubicBezTo>
                  <a:cubicBezTo>
                    <a:pt x="9" y="37"/>
                    <a:pt x="10" y="41"/>
                    <a:pt x="13" y="45"/>
                  </a:cubicBezTo>
                  <a:cubicBezTo>
                    <a:pt x="16" y="47"/>
                    <a:pt x="20" y="54"/>
                    <a:pt x="22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4" y="58"/>
                    <a:pt x="27" y="58"/>
                    <a:pt x="27" y="57"/>
                  </a:cubicBezTo>
                  <a:cubicBezTo>
                    <a:pt x="29" y="54"/>
                    <a:pt x="28" y="50"/>
                    <a:pt x="31" y="50"/>
                  </a:cubicBezTo>
                  <a:cubicBezTo>
                    <a:pt x="35" y="50"/>
                    <a:pt x="40" y="49"/>
                    <a:pt x="42" y="49"/>
                  </a:cubicBezTo>
                  <a:cubicBezTo>
                    <a:pt x="43" y="49"/>
                    <a:pt x="45" y="51"/>
                    <a:pt x="47" y="52"/>
                  </a:cubicBezTo>
                  <a:cubicBezTo>
                    <a:pt x="49" y="49"/>
                    <a:pt x="53" y="44"/>
                    <a:pt x="53" y="41"/>
                  </a:cubicBezTo>
                  <a:cubicBezTo>
                    <a:pt x="53" y="38"/>
                    <a:pt x="48" y="25"/>
                    <a:pt x="4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4" name="Freeform 717"/>
            <p:cNvSpPr>
              <a:spLocks/>
            </p:cNvSpPr>
            <p:nvPr/>
          </p:nvSpPr>
          <p:spPr bwMode="auto">
            <a:xfrm>
              <a:off x="5811715" y="4070350"/>
              <a:ext cx="54220" cy="96838"/>
            </a:xfrm>
            <a:custGeom>
              <a:avLst/>
              <a:gdLst>
                <a:gd name="T0" fmla="*/ 2147483647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0 h 48"/>
                <a:gd name="T6" fmla="*/ 2147483647 w 40"/>
                <a:gd name="T7" fmla="*/ 2147483647 h 48"/>
                <a:gd name="T8" fmla="*/ 2147483647 w 40"/>
                <a:gd name="T9" fmla="*/ 2147483647 h 48"/>
                <a:gd name="T10" fmla="*/ 0 w 40"/>
                <a:gd name="T11" fmla="*/ 2147483647 h 48"/>
                <a:gd name="T12" fmla="*/ 2147483647 w 40"/>
                <a:gd name="T13" fmla="*/ 2147483647 h 48"/>
                <a:gd name="T14" fmla="*/ 2147483647 w 40"/>
                <a:gd name="T15" fmla="*/ 2147483647 h 48"/>
                <a:gd name="T16" fmla="*/ 2147483647 w 40"/>
                <a:gd name="T17" fmla="*/ 2147483647 h 48"/>
                <a:gd name="T18" fmla="*/ 2147483647 w 40"/>
                <a:gd name="T19" fmla="*/ 2147483647 h 48"/>
                <a:gd name="T20" fmla="*/ 2147483647 w 40"/>
                <a:gd name="T21" fmla="*/ 2147483647 h 48"/>
                <a:gd name="T22" fmla="*/ 2147483647 w 40"/>
                <a:gd name="T23" fmla="*/ 2147483647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48"/>
                <a:gd name="T38" fmla="*/ 40 w 40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48">
                  <a:moveTo>
                    <a:pt x="31" y="14"/>
                  </a:moveTo>
                  <a:cubicBezTo>
                    <a:pt x="27" y="11"/>
                    <a:pt x="23" y="5"/>
                    <a:pt x="19" y="3"/>
                  </a:cubicBezTo>
                  <a:cubicBezTo>
                    <a:pt x="17" y="3"/>
                    <a:pt x="13" y="2"/>
                    <a:pt x="10" y="0"/>
                  </a:cubicBezTo>
                  <a:cubicBezTo>
                    <a:pt x="5" y="5"/>
                    <a:pt x="1" y="11"/>
                    <a:pt x="1" y="15"/>
                  </a:cubicBezTo>
                  <a:cubicBezTo>
                    <a:pt x="1" y="19"/>
                    <a:pt x="6" y="32"/>
                    <a:pt x="6" y="35"/>
                  </a:cubicBezTo>
                  <a:cubicBezTo>
                    <a:pt x="6" y="38"/>
                    <a:pt x="2" y="43"/>
                    <a:pt x="0" y="46"/>
                  </a:cubicBezTo>
                  <a:cubicBezTo>
                    <a:pt x="0" y="46"/>
                    <a:pt x="0" y="46"/>
                    <a:pt x="1" y="46"/>
                  </a:cubicBezTo>
                  <a:cubicBezTo>
                    <a:pt x="4" y="47"/>
                    <a:pt x="5" y="45"/>
                    <a:pt x="11" y="45"/>
                  </a:cubicBezTo>
                  <a:cubicBezTo>
                    <a:pt x="17" y="45"/>
                    <a:pt x="16" y="48"/>
                    <a:pt x="20" y="47"/>
                  </a:cubicBezTo>
                  <a:cubicBezTo>
                    <a:pt x="24" y="45"/>
                    <a:pt x="27" y="43"/>
                    <a:pt x="30" y="37"/>
                  </a:cubicBezTo>
                  <a:cubicBezTo>
                    <a:pt x="32" y="33"/>
                    <a:pt x="36" y="25"/>
                    <a:pt x="40" y="20"/>
                  </a:cubicBezTo>
                  <a:cubicBezTo>
                    <a:pt x="37" y="18"/>
                    <a:pt x="33" y="16"/>
                    <a:pt x="31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5" name="Freeform 718"/>
            <p:cNvSpPr>
              <a:spLocks/>
            </p:cNvSpPr>
            <p:nvPr/>
          </p:nvSpPr>
          <p:spPr bwMode="auto">
            <a:xfrm>
              <a:off x="5298831" y="3892551"/>
              <a:ext cx="282820" cy="442913"/>
            </a:xfrm>
            <a:custGeom>
              <a:avLst/>
              <a:gdLst>
                <a:gd name="T0" fmla="*/ 2147483647 w 207"/>
                <a:gd name="T1" fmla="*/ 2147483647 h 222"/>
                <a:gd name="T2" fmla="*/ 2147483647 w 207"/>
                <a:gd name="T3" fmla="*/ 2147483647 h 222"/>
                <a:gd name="T4" fmla="*/ 2147483647 w 207"/>
                <a:gd name="T5" fmla="*/ 2147483647 h 222"/>
                <a:gd name="T6" fmla="*/ 2147483647 w 207"/>
                <a:gd name="T7" fmla="*/ 2147483647 h 222"/>
                <a:gd name="T8" fmla="*/ 2147483647 w 207"/>
                <a:gd name="T9" fmla="*/ 2147483647 h 222"/>
                <a:gd name="T10" fmla="*/ 2147483647 w 207"/>
                <a:gd name="T11" fmla="*/ 2147483647 h 222"/>
                <a:gd name="T12" fmla="*/ 2147483647 w 207"/>
                <a:gd name="T13" fmla="*/ 2147483647 h 222"/>
                <a:gd name="T14" fmla="*/ 2147483647 w 207"/>
                <a:gd name="T15" fmla="*/ 2147483647 h 222"/>
                <a:gd name="T16" fmla="*/ 2147483647 w 207"/>
                <a:gd name="T17" fmla="*/ 2147483647 h 222"/>
                <a:gd name="T18" fmla="*/ 2147483647 w 207"/>
                <a:gd name="T19" fmla="*/ 2147483647 h 222"/>
                <a:gd name="T20" fmla="*/ 2147483647 w 207"/>
                <a:gd name="T21" fmla="*/ 2147483647 h 222"/>
                <a:gd name="T22" fmla="*/ 2147483647 w 207"/>
                <a:gd name="T23" fmla="*/ 2147483647 h 222"/>
                <a:gd name="T24" fmla="*/ 2147483647 w 207"/>
                <a:gd name="T25" fmla="*/ 2147483647 h 222"/>
                <a:gd name="T26" fmla="*/ 2147483647 w 207"/>
                <a:gd name="T27" fmla="*/ 2147483647 h 222"/>
                <a:gd name="T28" fmla="*/ 2147483647 w 207"/>
                <a:gd name="T29" fmla="*/ 2147483647 h 222"/>
                <a:gd name="T30" fmla="*/ 2147483647 w 207"/>
                <a:gd name="T31" fmla="*/ 2147483647 h 222"/>
                <a:gd name="T32" fmla="*/ 2147483647 w 207"/>
                <a:gd name="T33" fmla="*/ 2147483647 h 222"/>
                <a:gd name="T34" fmla="*/ 2147483647 w 207"/>
                <a:gd name="T35" fmla="*/ 2147483647 h 222"/>
                <a:gd name="T36" fmla="*/ 2147483647 w 207"/>
                <a:gd name="T37" fmla="*/ 2147483647 h 222"/>
                <a:gd name="T38" fmla="*/ 2147483647 w 207"/>
                <a:gd name="T39" fmla="*/ 2147483647 h 222"/>
                <a:gd name="T40" fmla="*/ 2147483647 w 207"/>
                <a:gd name="T41" fmla="*/ 2147483647 h 222"/>
                <a:gd name="T42" fmla="*/ 2147483647 w 207"/>
                <a:gd name="T43" fmla="*/ 2147483647 h 222"/>
                <a:gd name="T44" fmla="*/ 0 w 207"/>
                <a:gd name="T45" fmla="*/ 2147483647 h 222"/>
                <a:gd name="T46" fmla="*/ 2147483647 w 207"/>
                <a:gd name="T47" fmla="*/ 2147483647 h 222"/>
                <a:gd name="T48" fmla="*/ 2147483647 w 207"/>
                <a:gd name="T49" fmla="*/ 2147483647 h 222"/>
                <a:gd name="T50" fmla="*/ 2147483647 w 207"/>
                <a:gd name="T51" fmla="*/ 2147483647 h 222"/>
                <a:gd name="T52" fmla="*/ 2147483647 w 207"/>
                <a:gd name="T53" fmla="*/ 2147483647 h 222"/>
                <a:gd name="T54" fmla="*/ 2147483647 w 207"/>
                <a:gd name="T55" fmla="*/ 2147483647 h 222"/>
                <a:gd name="T56" fmla="*/ 2147483647 w 207"/>
                <a:gd name="T57" fmla="*/ 2147483647 h 222"/>
                <a:gd name="T58" fmla="*/ 2147483647 w 207"/>
                <a:gd name="T59" fmla="*/ 2147483647 h 222"/>
                <a:gd name="T60" fmla="*/ 2147483647 w 207"/>
                <a:gd name="T61" fmla="*/ 2147483647 h 222"/>
                <a:gd name="T62" fmla="*/ 2147483647 w 207"/>
                <a:gd name="T63" fmla="*/ 2147483647 h 222"/>
                <a:gd name="T64" fmla="*/ 2147483647 w 207"/>
                <a:gd name="T65" fmla="*/ 2147483647 h 222"/>
                <a:gd name="T66" fmla="*/ 2147483647 w 207"/>
                <a:gd name="T67" fmla="*/ 2147483647 h 222"/>
                <a:gd name="T68" fmla="*/ 2147483647 w 207"/>
                <a:gd name="T69" fmla="*/ 2147483647 h 222"/>
                <a:gd name="T70" fmla="*/ 2147483647 w 207"/>
                <a:gd name="T71" fmla="*/ 2147483647 h 222"/>
                <a:gd name="T72" fmla="*/ 2147483647 w 207"/>
                <a:gd name="T73" fmla="*/ 2147483647 h 222"/>
                <a:gd name="T74" fmla="*/ 2147483647 w 207"/>
                <a:gd name="T75" fmla="*/ 2147483647 h 222"/>
                <a:gd name="T76" fmla="*/ 2147483647 w 207"/>
                <a:gd name="T77" fmla="*/ 2147483647 h 222"/>
                <a:gd name="T78" fmla="*/ 2147483647 w 207"/>
                <a:gd name="T79" fmla="*/ 2147483647 h 222"/>
                <a:gd name="T80" fmla="*/ 2147483647 w 207"/>
                <a:gd name="T81" fmla="*/ 2147483647 h 222"/>
                <a:gd name="T82" fmla="*/ 2147483647 w 207"/>
                <a:gd name="T83" fmla="*/ 2147483647 h 222"/>
                <a:gd name="T84" fmla="*/ 2147483647 w 207"/>
                <a:gd name="T85" fmla="*/ 2147483647 h 222"/>
                <a:gd name="T86" fmla="*/ 2147483647 w 207"/>
                <a:gd name="T87" fmla="*/ 2147483647 h 222"/>
                <a:gd name="T88" fmla="*/ 2147483647 w 207"/>
                <a:gd name="T89" fmla="*/ 2147483647 h 222"/>
                <a:gd name="T90" fmla="*/ 2147483647 w 207"/>
                <a:gd name="T91" fmla="*/ 2147483647 h 222"/>
                <a:gd name="T92" fmla="*/ 2147483647 w 207"/>
                <a:gd name="T93" fmla="*/ 2147483647 h 222"/>
                <a:gd name="T94" fmla="*/ 2147483647 w 207"/>
                <a:gd name="T95" fmla="*/ 2147483647 h 222"/>
                <a:gd name="T96" fmla="*/ 2147483647 w 207"/>
                <a:gd name="T97" fmla="*/ 2147483647 h 222"/>
                <a:gd name="T98" fmla="*/ 2147483647 w 207"/>
                <a:gd name="T99" fmla="*/ 2147483647 h 222"/>
                <a:gd name="T100" fmla="*/ 2147483647 w 207"/>
                <a:gd name="T101" fmla="*/ 2147483647 h 2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07"/>
                <a:gd name="T154" fmla="*/ 0 h 222"/>
                <a:gd name="T155" fmla="*/ 207 w 207"/>
                <a:gd name="T156" fmla="*/ 222 h 22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07" h="222">
                  <a:moveTo>
                    <a:pt x="201" y="125"/>
                  </a:moveTo>
                  <a:cubicBezTo>
                    <a:pt x="204" y="124"/>
                    <a:pt x="207" y="123"/>
                    <a:pt x="205" y="119"/>
                  </a:cubicBezTo>
                  <a:cubicBezTo>
                    <a:pt x="204" y="115"/>
                    <a:pt x="199" y="110"/>
                    <a:pt x="199" y="102"/>
                  </a:cubicBezTo>
                  <a:cubicBezTo>
                    <a:pt x="199" y="94"/>
                    <a:pt x="205" y="87"/>
                    <a:pt x="204" y="85"/>
                  </a:cubicBezTo>
                  <a:cubicBezTo>
                    <a:pt x="203" y="83"/>
                    <a:pt x="201" y="82"/>
                    <a:pt x="198" y="83"/>
                  </a:cubicBezTo>
                  <a:cubicBezTo>
                    <a:pt x="196" y="85"/>
                    <a:pt x="192" y="86"/>
                    <a:pt x="189" y="85"/>
                  </a:cubicBezTo>
                  <a:cubicBezTo>
                    <a:pt x="186" y="83"/>
                    <a:pt x="184" y="82"/>
                    <a:pt x="182" y="83"/>
                  </a:cubicBezTo>
                  <a:cubicBezTo>
                    <a:pt x="181" y="85"/>
                    <a:pt x="181" y="87"/>
                    <a:pt x="179" y="85"/>
                  </a:cubicBezTo>
                  <a:cubicBezTo>
                    <a:pt x="177" y="83"/>
                    <a:pt x="171" y="73"/>
                    <a:pt x="167" y="72"/>
                  </a:cubicBezTo>
                  <a:cubicBezTo>
                    <a:pt x="164" y="71"/>
                    <a:pt x="160" y="72"/>
                    <a:pt x="159" y="72"/>
                  </a:cubicBezTo>
                  <a:cubicBezTo>
                    <a:pt x="157" y="72"/>
                    <a:pt x="155" y="75"/>
                    <a:pt x="153" y="74"/>
                  </a:cubicBezTo>
                  <a:cubicBezTo>
                    <a:pt x="151" y="73"/>
                    <a:pt x="143" y="74"/>
                    <a:pt x="142" y="71"/>
                  </a:cubicBezTo>
                  <a:cubicBezTo>
                    <a:pt x="140" y="68"/>
                    <a:pt x="139" y="67"/>
                    <a:pt x="140" y="64"/>
                  </a:cubicBezTo>
                  <a:cubicBezTo>
                    <a:pt x="141" y="61"/>
                    <a:pt x="143" y="58"/>
                    <a:pt x="141" y="55"/>
                  </a:cubicBezTo>
                  <a:cubicBezTo>
                    <a:pt x="138" y="53"/>
                    <a:pt x="135" y="52"/>
                    <a:pt x="135" y="49"/>
                  </a:cubicBezTo>
                  <a:cubicBezTo>
                    <a:pt x="135" y="46"/>
                    <a:pt x="133" y="45"/>
                    <a:pt x="132" y="45"/>
                  </a:cubicBezTo>
                  <a:cubicBezTo>
                    <a:pt x="130" y="45"/>
                    <a:pt x="125" y="46"/>
                    <a:pt x="126" y="43"/>
                  </a:cubicBezTo>
                  <a:cubicBezTo>
                    <a:pt x="128" y="41"/>
                    <a:pt x="131" y="35"/>
                    <a:pt x="131" y="31"/>
                  </a:cubicBezTo>
                  <a:cubicBezTo>
                    <a:pt x="132" y="28"/>
                    <a:pt x="132" y="26"/>
                    <a:pt x="133" y="23"/>
                  </a:cubicBezTo>
                  <a:cubicBezTo>
                    <a:pt x="133" y="22"/>
                    <a:pt x="138" y="18"/>
                    <a:pt x="143" y="15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3" y="13"/>
                    <a:pt x="146" y="10"/>
                    <a:pt x="149" y="10"/>
                  </a:cubicBezTo>
                  <a:cubicBezTo>
                    <a:pt x="152" y="9"/>
                    <a:pt x="158" y="4"/>
                    <a:pt x="154" y="2"/>
                  </a:cubicBezTo>
                  <a:cubicBezTo>
                    <a:pt x="151" y="0"/>
                    <a:pt x="146" y="0"/>
                    <a:pt x="144" y="2"/>
                  </a:cubicBezTo>
                  <a:cubicBezTo>
                    <a:pt x="143" y="4"/>
                    <a:pt x="140" y="7"/>
                    <a:pt x="139" y="7"/>
                  </a:cubicBezTo>
                  <a:cubicBezTo>
                    <a:pt x="138" y="8"/>
                    <a:pt x="136" y="9"/>
                    <a:pt x="134" y="10"/>
                  </a:cubicBezTo>
                  <a:cubicBezTo>
                    <a:pt x="133" y="11"/>
                    <a:pt x="130" y="16"/>
                    <a:pt x="128" y="16"/>
                  </a:cubicBezTo>
                  <a:cubicBezTo>
                    <a:pt x="125" y="16"/>
                    <a:pt x="118" y="14"/>
                    <a:pt x="116" y="17"/>
                  </a:cubicBezTo>
                  <a:cubicBezTo>
                    <a:pt x="114" y="20"/>
                    <a:pt x="113" y="25"/>
                    <a:pt x="111" y="23"/>
                  </a:cubicBezTo>
                  <a:cubicBezTo>
                    <a:pt x="109" y="21"/>
                    <a:pt x="110" y="20"/>
                    <a:pt x="109" y="19"/>
                  </a:cubicBezTo>
                  <a:cubicBezTo>
                    <a:pt x="107" y="18"/>
                    <a:pt x="104" y="20"/>
                    <a:pt x="103" y="21"/>
                  </a:cubicBezTo>
                  <a:cubicBezTo>
                    <a:pt x="102" y="22"/>
                    <a:pt x="98" y="25"/>
                    <a:pt x="97" y="29"/>
                  </a:cubicBezTo>
                  <a:cubicBezTo>
                    <a:pt x="96" y="34"/>
                    <a:pt x="97" y="37"/>
                    <a:pt x="95" y="40"/>
                  </a:cubicBezTo>
                  <a:cubicBezTo>
                    <a:pt x="92" y="42"/>
                    <a:pt x="85" y="48"/>
                    <a:pt x="83" y="52"/>
                  </a:cubicBezTo>
                  <a:cubicBezTo>
                    <a:pt x="81" y="55"/>
                    <a:pt x="81" y="61"/>
                    <a:pt x="80" y="60"/>
                  </a:cubicBezTo>
                  <a:cubicBezTo>
                    <a:pt x="79" y="60"/>
                    <a:pt x="74" y="51"/>
                    <a:pt x="71" y="48"/>
                  </a:cubicBezTo>
                  <a:cubicBezTo>
                    <a:pt x="68" y="45"/>
                    <a:pt x="64" y="42"/>
                    <a:pt x="64" y="44"/>
                  </a:cubicBezTo>
                  <a:cubicBezTo>
                    <a:pt x="64" y="45"/>
                    <a:pt x="60" y="44"/>
                    <a:pt x="58" y="42"/>
                  </a:cubicBezTo>
                  <a:cubicBezTo>
                    <a:pt x="56" y="41"/>
                    <a:pt x="48" y="38"/>
                    <a:pt x="46" y="38"/>
                  </a:cubicBezTo>
                  <a:cubicBezTo>
                    <a:pt x="43" y="38"/>
                    <a:pt x="41" y="39"/>
                    <a:pt x="40" y="41"/>
                  </a:cubicBezTo>
                  <a:cubicBezTo>
                    <a:pt x="38" y="42"/>
                    <a:pt x="32" y="45"/>
                    <a:pt x="31" y="45"/>
                  </a:cubicBezTo>
                  <a:cubicBezTo>
                    <a:pt x="30" y="46"/>
                    <a:pt x="30" y="47"/>
                    <a:pt x="27" y="48"/>
                  </a:cubicBezTo>
                  <a:cubicBezTo>
                    <a:pt x="24" y="48"/>
                    <a:pt x="18" y="48"/>
                    <a:pt x="16" y="46"/>
                  </a:cubicBezTo>
                  <a:cubicBezTo>
                    <a:pt x="14" y="44"/>
                    <a:pt x="11" y="44"/>
                    <a:pt x="8" y="43"/>
                  </a:cubicBezTo>
                  <a:cubicBezTo>
                    <a:pt x="7" y="42"/>
                    <a:pt x="5" y="41"/>
                    <a:pt x="3" y="39"/>
                  </a:cubicBezTo>
                  <a:cubicBezTo>
                    <a:pt x="1" y="40"/>
                    <a:pt x="0" y="42"/>
                    <a:pt x="0" y="43"/>
                  </a:cubicBezTo>
                  <a:cubicBezTo>
                    <a:pt x="1" y="46"/>
                    <a:pt x="3" y="48"/>
                    <a:pt x="3" y="50"/>
                  </a:cubicBezTo>
                  <a:cubicBezTo>
                    <a:pt x="2" y="50"/>
                    <a:pt x="1" y="53"/>
                    <a:pt x="1" y="55"/>
                  </a:cubicBezTo>
                  <a:cubicBezTo>
                    <a:pt x="2" y="55"/>
                    <a:pt x="3" y="55"/>
                    <a:pt x="4" y="55"/>
                  </a:cubicBezTo>
                  <a:cubicBezTo>
                    <a:pt x="7" y="56"/>
                    <a:pt x="14" y="57"/>
                    <a:pt x="16" y="60"/>
                  </a:cubicBezTo>
                  <a:cubicBezTo>
                    <a:pt x="19" y="62"/>
                    <a:pt x="22" y="65"/>
                    <a:pt x="22" y="64"/>
                  </a:cubicBezTo>
                  <a:cubicBezTo>
                    <a:pt x="22" y="63"/>
                    <a:pt x="23" y="60"/>
                    <a:pt x="24" y="62"/>
                  </a:cubicBezTo>
                  <a:cubicBezTo>
                    <a:pt x="25" y="64"/>
                    <a:pt x="24" y="69"/>
                    <a:pt x="28" y="69"/>
                  </a:cubicBezTo>
                  <a:cubicBezTo>
                    <a:pt x="32" y="70"/>
                    <a:pt x="33" y="68"/>
                    <a:pt x="34" y="67"/>
                  </a:cubicBezTo>
                  <a:cubicBezTo>
                    <a:pt x="36" y="67"/>
                    <a:pt x="39" y="67"/>
                    <a:pt x="37" y="64"/>
                  </a:cubicBezTo>
                  <a:cubicBezTo>
                    <a:pt x="35" y="62"/>
                    <a:pt x="32" y="60"/>
                    <a:pt x="33" y="58"/>
                  </a:cubicBezTo>
                  <a:cubicBezTo>
                    <a:pt x="33" y="57"/>
                    <a:pt x="36" y="56"/>
                    <a:pt x="37" y="54"/>
                  </a:cubicBezTo>
                  <a:cubicBezTo>
                    <a:pt x="39" y="53"/>
                    <a:pt x="41" y="50"/>
                    <a:pt x="44" y="48"/>
                  </a:cubicBezTo>
                  <a:cubicBezTo>
                    <a:pt x="46" y="45"/>
                    <a:pt x="48" y="45"/>
                    <a:pt x="50" y="45"/>
                  </a:cubicBezTo>
                  <a:cubicBezTo>
                    <a:pt x="52" y="46"/>
                    <a:pt x="53" y="48"/>
                    <a:pt x="55" y="49"/>
                  </a:cubicBezTo>
                  <a:cubicBezTo>
                    <a:pt x="56" y="50"/>
                    <a:pt x="58" y="49"/>
                    <a:pt x="58" y="51"/>
                  </a:cubicBezTo>
                  <a:cubicBezTo>
                    <a:pt x="58" y="53"/>
                    <a:pt x="61" y="53"/>
                    <a:pt x="61" y="55"/>
                  </a:cubicBezTo>
                  <a:cubicBezTo>
                    <a:pt x="61" y="56"/>
                    <a:pt x="60" y="56"/>
                    <a:pt x="60" y="58"/>
                  </a:cubicBezTo>
                  <a:cubicBezTo>
                    <a:pt x="60" y="60"/>
                    <a:pt x="64" y="68"/>
                    <a:pt x="67" y="70"/>
                  </a:cubicBezTo>
                  <a:cubicBezTo>
                    <a:pt x="69" y="71"/>
                    <a:pt x="74" y="77"/>
                    <a:pt x="74" y="81"/>
                  </a:cubicBezTo>
                  <a:cubicBezTo>
                    <a:pt x="74" y="85"/>
                    <a:pt x="74" y="88"/>
                    <a:pt x="74" y="91"/>
                  </a:cubicBezTo>
                  <a:cubicBezTo>
                    <a:pt x="74" y="93"/>
                    <a:pt x="74" y="106"/>
                    <a:pt x="73" y="109"/>
                  </a:cubicBezTo>
                  <a:cubicBezTo>
                    <a:pt x="72" y="112"/>
                    <a:pt x="77" y="114"/>
                    <a:pt x="76" y="117"/>
                  </a:cubicBezTo>
                  <a:cubicBezTo>
                    <a:pt x="75" y="119"/>
                    <a:pt x="69" y="131"/>
                    <a:pt x="65" y="132"/>
                  </a:cubicBezTo>
                  <a:cubicBezTo>
                    <a:pt x="62" y="133"/>
                    <a:pt x="60" y="132"/>
                    <a:pt x="58" y="134"/>
                  </a:cubicBezTo>
                  <a:cubicBezTo>
                    <a:pt x="55" y="137"/>
                    <a:pt x="56" y="140"/>
                    <a:pt x="55" y="141"/>
                  </a:cubicBezTo>
                  <a:cubicBezTo>
                    <a:pt x="54" y="142"/>
                    <a:pt x="52" y="142"/>
                    <a:pt x="52" y="144"/>
                  </a:cubicBezTo>
                  <a:cubicBezTo>
                    <a:pt x="52" y="144"/>
                    <a:pt x="52" y="145"/>
                    <a:pt x="52" y="146"/>
                  </a:cubicBezTo>
                  <a:cubicBezTo>
                    <a:pt x="55" y="148"/>
                    <a:pt x="58" y="149"/>
                    <a:pt x="59" y="150"/>
                  </a:cubicBezTo>
                  <a:cubicBezTo>
                    <a:pt x="62" y="151"/>
                    <a:pt x="69" y="154"/>
                    <a:pt x="70" y="157"/>
                  </a:cubicBezTo>
                  <a:cubicBezTo>
                    <a:pt x="72" y="159"/>
                    <a:pt x="76" y="162"/>
                    <a:pt x="81" y="162"/>
                  </a:cubicBezTo>
                  <a:cubicBezTo>
                    <a:pt x="85" y="162"/>
                    <a:pt x="86" y="159"/>
                    <a:pt x="89" y="160"/>
                  </a:cubicBezTo>
                  <a:cubicBezTo>
                    <a:pt x="91" y="161"/>
                    <a:pt x="92" y="162"/>
                    <a:pt x="93" y="163"/>
                  </a:cubicBezTo>
                  <a:cubicBezTo>
                    <a:pt x="95" y="164"/>
                    <a:pt x="96" y="165"/>
                    <a:pt x="99" y="165"/>
                  </a:cubicBezTo>
                  <a:cubicBezTo>
                    <a:pt x="105" y="166"/>
                    <a:pt x="105" y="165"/>
                    <a:pt x="108" y="169"/>
                  </a:cubicBezTo>
                  <a:cubicBezTo>
                    <a:pt x="112" y="172"/>
                    <a:pt x="116" y="179"/>
                    <a:pt x="119" y="180"/>
                  </a:cubicBezTo>
                  <a:cubicBezTo>
                    <a:pt x="122" y="181"/>
                    <a:pt x="124" y="188"/>
                    <a:pt x="126" y="190"/>
                  </a:cubicBezTo>
                  <a:cubicBezTo>
                    <a:pt x="128" y="193"/>
                    <a:pt x="130" y="198"/>
                    <a:pt x="132" y="198"/>
                  </a:cubicBezTo>
                  <a:cubicBezTo>
                    <a:pt x="134" y="198"/>
                    <a:pt x="143" y="200"/>
                    <a:pt x="145" y="198"/>
                  </a:cubicBezTo>
                  <a:cubicBezTo>
                    <a:pt x="148" y="195"/>
                    <a:pt x="148" y="195"/>
                    <a:pt x="151" y="196"/>
                  </a:cubicBezTo>
                  <a:cubicBezTo>
                    <a:pt x="155" y="197"/>
                    <a:pt x="155" y="198"/>
                    <a:pt x="157" y="197"/>
                  </a:cubicBezTo>
                  <a:cubicBezTo>
                    <a:pt x="159" y="196"/>
                    <a:pt x="160" y="195"/>
                    <a:pt x="162" y="197"/>
                  </a:cubicBezTo>
                  <a:cubicBezTo>
                    <a:pt x="164" y="198"/>
                    <a:pt x="169" y="199"/>
                    <a:pt x="169" y="202"/>
                  </a:cubicBezTo>
                  <a:cubicBezTo>
                    <a:pt x="168" y="204"/>
                    <a:pt x="166" y="210"/>
                    <a:pt x="164" y="212"/>
                  </a:cubicBezTo>
                  <a:cubicBezTo>
                    <a:pt x="162" y="214"/>
                    <a:pt x="168" y="217"/>
                    <a:pt x="168" y="217"/>
                  </a:cubicBezTo>
                  <a:cubicBezTo>
                    <a:pt x="168" y="217"/>
                    <a:pt x="170" y="221"/>
                    <a:pt x="169" y="222"/>
                  </a:cubicBezTo>
                  <a:cubicBezTo>
                    <a:pt x="174" y="222"/>
                    <a:pt x="174" y="212"/>
                    <a:pt x="174" y="209"/>
                  </a:cubicBezTo>
                  <a:cubicBezTo>
                    <a:pt x="174" y="205"/>
                    <a:pt x="179" y="189"/>
                    <a:pt x="179" y="184"/>
                  </a:cubicBezTo>
                  <a:cubicBezTo>
                    <a:pt x="179" y="179"/>
                    <a:pt x="177" y="175"/>
                    <a:pt x="174" y="171"/>
                  </a:cubicBezTo>
                  <a:cubicBezTo>
                    <a:pt x="172" y="168"/>
                    <a:pt x="170" y="166"/>
                    <a:pt x="170" y="163"/>
                  </a:cubicBezTo>
                  <a:cubicBezTo>
                    <a:pt x="170" y="160"/>
                    <a:pt x="168" y="158"/>
                    <a:pt x="172" y="157"/>
                  </a:cubicBezTo>
                  <a:cubicBezTo>
                    <a:pt x="177" y="155"/>
                    <a:pt x="185" y="155"/>
                    <a:pt x="181" y="153"/>
                  </a:cubicBezTo>
                  <a:cubicBezTo>
                    <a:pt x="177" y="151"/>
                    <a:pt x="173" y="152"/>
                    <a:pt x="173" y="150"/>
                  </a:cubicBezTo>
                  <a:cubicBezTo>
                    <a:pt x="173" y="147"/>
                    <a:pt x="173" y="143"/>
                    <a:pt x="173" y="143"/>
                  </a:cubicBezTo>
                  <a:cubicBezTo>
                    <a:pt x="173" y="143"/>
                    <a:pt x="187" y="145"/>
                    <a:pt x="193" y="143"/>
                  </a:cubicBezTo>
                  <a:cubicBezTo>
                    <a:pt x="199" y="140"/>
                    <a:pt x="206" y="137"/>
                    <a:pt x="207" y="139"/>
                  </a:cubicBezTo>
                  <a:cubicBezTo>
                    <a:pt x="207" y="135"/>
                    <a:pt x="206" y="133"/>
                    <a:pt x="203" y="130"/>
                  </a:cubicBezTo>
                  <a:cubicBezTo>
                    <a:pt x="200" y="128"/>
                    <a:pt x="198" y="127"/>
                    <a:pt x="201" y="12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6" name="Freeform 719"/>
            <p:cNvSpPr>
              <a:spLocks/>
            </p:cNvSpPr>
            <p:nvPr/>
          </p:nvSpPr>
          <p:spPr bwMode="auto">
            <a:xfrm>
              <a:off x="5332535" y="4184651"/>
              <a:ext cx="104042" cy="174625"/>
            </a:xfrm>
            <a:custGeom>
              <a:avLst/>
              <a:gdLst>
                <a:gd name="T0" fmla="*/ 2147483647 w 76"/>
                <a:gd name="T1" fmla="*/ 2147483647 h 88"/>
                <a:gd name="T2" fmla="*/ 2147483647 w 76"/>
                <a:gd name="T3" fmla="*/ 2147483647 h 88"/>
                <a:gd name="T4" fmla="*/ 2147483647 w 76"/>
                <a:gd name="T5" fmla="*/ 2147483647 h 88"/>
                <a:gd name="T6" fmla="*/ 2147483647 w 76"/>
                <a:gd name="T7" fmla="*/ 0 h 88"/>
                <a:gd name="T8" fmla="*/ 2147483647 w 76"/>
                <a:gd name="T9" fmla="*/ 2147483647 h 88"/>
                <a:gd name="T10" fmla="*/ 2147483647 w 76"/>
                <a:gd name="T11" fmla="*/ 2147483647 h 88"/>
                <a:gd name="T12" fmla="*/ 2147483647 w 76"/>
                <a:gd name="T13" fmla="*/ 2147483647 h 88"/>
                <a:gd name="T14" fmla="*/ 2147483647 w 76"/>
                <a:gd name="T15" fmla="*/ 2147483647 h 88"/>
                <a:gd name="T16" fmla="*/ 2147483647 w 76"/>
                <a:gd name="T17" fmla="*/ 2147483647 h 88"/>
                <a:gd name="T18" fmla="*/ 2147483647 w 76"/>
                <a:gd name="T19" fmla="*/ 2147483647 h 88"/>
                <a:gd name="T20" fmla="*/ 2147483647 w 76"/>
                <a:gd name="T21" fmla="*/ 2147483647 h 88"/>
                <a:gd name="T22" fmla="*/ 2147483647 w 76"/>
                <a:gd name="T23" fmla="*/ 2147483647 h 88"/>
                <a:gd name="T24" fmla="*/ 2147483647 w 76"/>
                <a:gd name="T25" fmla="*/ 2147483647 h 88"/>
                <a:gd name="T26" fmla="*/ 2147483647 w 76"/>
                <a:gd name="T27" fmla="*/ 2147483647 h 88"/>
                <a:gd name="T28" fmla="*/ 2147483647 w 76"/>
                <a:gd name="T29" fmla="*/ 2147483647 h 88"/>
                <a:gd name="T30" fmla="*/ 2147483647 w 76"/>
                <a:gd name="T31" fmla="*/ 2147483647 h 88"/>
                <a:gd name="T32" fmla="*/ 2147483647 w 76"/>
                <a:gd name="T33" fmla="*/ 2147483647 h 88"/>
                <a:gd name="T34" fmla="*/ 2147483647 w 76"/>
                <a:gd name="T35" fmla="*/ 2147483647 h 88"/>
                <a:gd name="T36" fmla="*/ 2147483647 w 76"/>
                <a:gd name="T37" fmla="*/ 2147483647 h 88"/>
                <a:gd name="T38" fmla="*/ 2147483647 w 76"/>
                <a:gd name="T39" fmla="*/ 2147483647 h 88"/>
                <a:gd name="T40" fmla="*/ 2147483647 w 76"/>
                <a:gd name="T41" fmla="*/ 2147483647 h 88"/>
                <a:gd name="T42" fmla="*/ 2147483647 w 76"/>
                <a:gd name="T43" fmla="*/ 2147483647 h 88"/>
                <a:gd name="T44" fmla="*/ 2147483647 w 76"/>
                <a:gd name="T45" fmla="*/ 2147483647 h 88"/>
                <a:gd name="T46" fmla="*/ 2147483647 w 76"/>
                <a:gd name="T47" fmla="*/ 2147483647 h 88"/>
                <a:gd name="T48" fmla="*/ 2147483647 w 76"/>
                <a:gd name="T49" fmla="*/ 2147483647 h 88"/>
                <a:gd name="T50" fmla="*/ 2147483647 w 76"/>
                <a:gd name="T51" fmla="*/ 2147483647 h 88"/>
                <a:gd name="T52" fmla="*/ 2147483647 w 76"/>
                <a:gd name="T53" fmla="*/ 2147483647 h 88"/>
                <a:gd name="T54" fmla="*/ 2147483647 w 76"/>
                <a:gd name="T55" fmla="*/ 2147483647 h 88"/>
                <a:gd name="T56" fmla="*/ 2147483647 w 76"/>
                <a:gd name="T57" fmla="*/ 2147483647 h 88"/>
                <a:gd name="T58" fmla="*/ 2147483647 w 76"/>
                <a:gd name="T59" fmla="*/ 2147483647 h 88"/>
                <a:gd name="T60" fmla="*/ 2147483647 w 76"/>
                <a:gd name="T61" fmla="*/ 2147483647 h 88"/>
                <a:gd name="T62" fmla="*/ 2147483647 w 76"/>
                <a:gd name="T63" fmla="*/ 2147483647 h 88"/>
                <a:gd name="T64" fmla="*/ 2147483647 w 76"/>
                <a:gd name="T65" fmla="*/ 2147483647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6"/>
                <a:gd name="T100" fmla="*/ 0 h 88"/>
                <a:gd name="T101" fmla="*/ 76 w 76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6" h="88">
                  <a:moveTo>
                    <a:pt x="56" y="16"/>
                  </a:moveTo>
                  <a:cubicBezTo>
                    <a:pt x="51" y="16"/>
                    <a:pt x="47" y="13"/>
                    <a:pt x="45" y="11"/>
                  </a:cubicBezTo>
                  <a:cubicBezTo>
                    <a:pt x="44" y="8"/>
                    <a:pt x="37" y="5"/>
                    <a:pt x="34" y="4"/>
                  </a:cubicBezTo>
                  <a:cubicBezTo>
                    <a:pt x="33" y="3"/>
                    <a:pt x="30" y="2"/>
                    <a:pt x="27" y="0"/>
                  </a:cubicBezTo>
                  <a:cubicBezTo>
                    <a:pt x="28" y="2"/>
                    <a:pt x="28" y="5"/>
                    <a:pt x="26" y="5"/>
                  </a:cubicBezTo>
                  <a:cubicBezTo>
                    <a:pt x="24" y="6"/>
                    <a:pt x="21" y="6"/>
                    <a:pt x="19" y="7"/>
                  </a:cubicBezTo>
                  <a:cubicBezTo>
                    <a:pt x="17" y="8"/>
                    <a:pt x="13" y="8"/>
                    <a:pt x="13" y="10"/>
                  </a:cubicBezTo>
                  <a:cubicBezTo>
                    <a:pt x="13" y="11"/>
                    <a:pt x="13" y="17"/>
                    <a:pt x="12" y="18"/>
                  </a:cubicBezTo>
                  <a:cubicBezTo>
                    <a:pt x="11" y="20"/>
                    <a:pt x="6" y="22"/>
                    <a:pt x="7" y="24"/>
                  </a:cubicBezTo>
                  <a:cubicBezTo>
                    <a:pt x="7" y="25"/>
                    <a:pt x="7" y="28"/>
                    <a:pt x="7" y="29"/>
                  </a:cubicBezTo>
                  <a:cubicBezTo>
                    <a:pt x="6" y="29"/>
                    <a:pt x="4" y="33"/>
                    <a:pt x="3" y="35"/>
                  </a:cubicBezTo>
                  <a:cubicBezTo>
                    <a:pt x="2" y="37"/>
                    <a:pt x="4" y="40"/>
                    <a:pt x="3" y="42"/>
                  </a:cubicBezTo>
                  <a:cubicBezTo>
                    <a:pt x="2" y="44"/>
                    <a:pt x="0" y="48"/>
                    <a:pt x="2" y="50"/>
                  </a:cubicBezTo>
                  <a:cubicBezTo>
                    <a:pt x="4" y="51"/>
                    <a:pt x="6" y="55"/>
                    <a:pt x="8" y="55"/>
                  </a:cubicBezTo>
                  <a:cubicBezTo>
                    <a:pt x="10" y="55"/>
                    <a:pt x="12" y="50"/>
                    <a:pt x="13" y="49"/>
                  </a:cubicBezTo>
                  <a:cubicBezTo>
                    <a:pt x="15" y="47"/>
                    <a:pt x="15" y="47"/>
                    <a:pt x="14" y="49"/>
                  </a:cubicBezTo>
                  <a:cubicBezTo>
                    <a:pt x="13" y="51"/>
                    <a:pt x="14" y="51"/>
                    <a:pt x="15" y="52"/>
                  </a:cubicBezTo>
                  <a:cubicBezTo>
                    <a:pt x="16" y="52"/>
                    <a:pt x="17" y="52"/>
                    <a:pt x="16" y="54"/>
                  </a:cubicBezTo>
                  <a:cubicBezTo>
                    <a:pt x="16" y="57"/>
                    <a:pt x="15" y="59"/>
                    <a:pt x="14" y="62"/>
                  </a:cubicBezTo>
                  <a:cubicBezTo>
                    <a:pt x="13" y="64"/>
                    <a:pt x="12" y="63"/>
                    <a:pt x="11" y="64"/>
                  </a:cubicBezTo>
                  <a:cubicBezTo>
                    <a:pt x="11" y="66"/>
                    <a:pt x="11" y="68"/>
                    <a:pt x="11" y="69"/>
                  </a:cubicBezTo>
                  <a:cubicBezTo>
                    <a:pt x="11" y="71"/>
                    <a:pt x="9" y="73"/>
                    <a:pt x="8" y="73"/>
                  </a:cubicBezTo>
                  <a:cubicBezTo>
                    <a:pt x="7" y="74"/>
                    <a:pt x="13" y="78"/>
                    <a:pt x="15" y="78"/>
                  </a:cubicBezTo>
                  <a:cubicBezTo>
                    <a:pt x="17" y="78"/>
                    <a:pt x="20" y="81"/>
                    <a:pt x="22" y="84"/>
                  </a:cubicBezTo>
                  <a:cubicBezTo>
                    <a:pt x="24" y="88"/>
                    <a:pt x="25" y="84"/>
                    <a:pt x="27" y="82"/>
                  </a:cubicBezTo>
                  <a:cubicBezTo>
                    <a:pt x="30" y="79"/>
                    <a:pt x="33" y="70"/>
                    <a:pt x="38" y="63"/>
                  </a:cubicBezTo>
                  <a:cubicBezTo>
                    <a:pt x="42" y="57"/>
                    <a:pt x="50" y="56"/>
                    <a:pt x="55" y="54"/>
                  </a:cubicBezTo>
                  <a:cubicBezTo>
                    <a:pt x="59" y="53"/>
                    <a:pt x="63" y="48"/>
                    <a:pt x="67" y="44"/>
                  </a:cubicBezTo>
                  <a:cubicBezTo>
                    <a:pt x="72" y="41"/>
                    <a:pt x="72" y="37"/>
                    <a:pt x="73" y="35"/>
                  </a:cubicBezTo>
                  <a:cubicBezTo>
                    <a:pt x="74" y="32"/>
                    <a:pt x="74" y="31"/>
                    <a:pt x="76" y="29"/>
                  </a:cubicBezTo>
                  <a:cubicBezTo>
                    <a:pt x="76" y="27"/>
                    <a:pt x="73" y="22"/>
                    <a:pt x="68" y="17"/>
                  </a:cubicBezTo>
                  <a:cubicBezTo>
                    <a:pt x="67" y="16"/>
                    <a:pt x="66" y="15"/>
                    <a:pt x="64" y="14"/>
                  </a:cubicBezTo>
                  <a:cubicBezTo>
                    <a:pt x="61" y="13"/>
                    <a:pt x="60" y="16"/>
                    <a:pt x="56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7" name="Freeform 720"/>
            <p:cNvSpPr>
              <a:spLocks/>
            </p:cNvSpPr>
            <p:nvPr/>
          </p:nvSpPr>
          <p:spPr bwMode="auto">
            <a:xfrm>
              <a:off x="5325208" y="4217989"/>
              <a:ext cx="230066" cy="492125"/>
            </a:xfrm>
            <a:custGeom>
              <a:avLst/>
              <a:gdLst>
                <a:gd name="T0" fmla="*/ 2147483647 w 168"/>
                <a:gd name="T1" fmla="*/ 2147483647 h 246"/>
                <a:gd name="T2" fmla="*/ 2147483647 w 168"/>
                <a:gd name="T3" fmla="*/ 2147483647 h 246"/>
                <a:gd name="T4" fmla="*/ 2147483647 w 168"/>
                <a:gd name="T5" fmla="*/ 2147483647 h 246"/>
                <a:gd name="T6" fmla="*/ 2147483647 w 168"/>
                <a:gd name="T7" fmla="*/ 2147483647 h 246"/>
                <a:gd name="T8" fmla="*/ 2147483647 w 168"/>
                <a:gd name="T9" fmla="*/ 2147483647 h 246"/>
                <a:gd name="T10" fmla="*/ 2147483647 w 168"/>
                <a:gd name="T11" fmla="*/ 2147483647 h 246"/>
                <a:gd name="T12" fmla="*/ 2147483647 w 168"/>
                <a:gd name="T13" fmla="*/ 2147483647 h 246"/>
                <a:gd name="T14" fmla="*/ 2147483647 w 168"/>
                <a:gd name="T15" fmla="*/ 2147483647 h 246"/>
                <a:gd name="T16" fmla="*/ 2147483647 w 168"/>
                <a:gd name="T17" fmla="*/ 2147483647 h 246"/>
                <a:gd name="T18" fmla="*/ 2147483647 w 168"/>
                <a:gd name="T19" fmla="*/ 2147483647 h 246"/>
                <a:gd name="T20" fmla="*/ 2147483647 w 168"/>
                <a:gd name="T21" fmla="*/ 2147483647 h 246"/>
                <a:gd name="T22" fmla="*/ 2147483647 w 168"/>
                <a:gd name="T23" fmla="*/ 2147483647 h 246"/>
                <a:gd name="T24" fmla="*/ 2147483647 w 168"/>
                <a:gd name="T25" fmla="*/ 2147483647 h 246"/>
                <a:gd name="T26" fmla="*/ 2147483647 w 168"/>
                <a:gd name="T27" fmla="*/ 2147483647 h 246"/>
                <a:gd name="T28" fmla="*/ 2147483647 w 168"/>
                <a:gd name="T29" fmla="*/ 2147483647 h 246"/>
                <a:gd name="T30" fmla="*/ 2147483647 w 168"/>
                <a:gd name="T31" fmla="*/ 2147483647 h 246"/>
                <a:gd name="T32" fmla="*/ 2147483647 w 168"/>
                <a:gd name="T33" fmla="*/ 2147483647 h 246"/>
                <a:gd name="T34" fmla="*/ 2147483647 w 168"/>
                <a:gd name="T35" fmla="*/ 2147483647 h 246"/>
                <a:gd name="T36" fmla="*/ 2147483647 w 168"/>
                <a:gd name="T37" fmla="*/ 2147483647 h 246"/>
                <a:gd name="T38" fmla="*/ 2147483647 w 168"/>
                <a:gd name="T39" fmla="*/ 2147483647 h 246"/>
                <a:gd name="T40" fmla="*/ 2147483647 w 168"/>
                <a:gd name="T41" fmla="*/ 2147483647 h 246"/>
                <a:gd name="T42" fmla="*/ 2147483647 w 168"/>
                <a:gd name="T43" fmla="*/ 2147483647 h 246"/>
                <a:gd name="T44" fmla="*/ 2147483647 w 168"/>
                <a:gd name="T45" fmla="*/ 2147483647 h 246"/>
                <a:gd name="T46" fmla="*/ 2147483647 w 168"/>
                <a:gd name="T47" fmla="*/ 2147483647 h 246"/>
                <a:gd name="T48" fmla="*/ 2147483647 w 168"/>
                <a:gd name="T49" fmla="*/ 2147483647 h 246"/>
                <a:gd name="T50" fmla="*/ 2147483647 w 168"/>
                <a:gd name="T51" fmla="*/ 2147483647 h 246"/>
                <a:gd name="T52" fmla="*/ 2147483647 w 168"/>
                <a:gd name="T53" fmla="*/ 2147483647 h 246"/>
                <a:gd name="T54" fmla="*/ 2147483647 w 168"/>
                <a:gd name="T55" fmla="*/ 2147483647 h 246"/>
                <a:gd name="T56" fmla="*/ 2147483647 w 168"/>
                <a:gd name="T57" fmla="*/ 2147483647 h 246"/>
                <a:gd name="T58" fmla="*/ 2147483647 w 168"/>
                <a:gd name="T59" fmla="*/ 2147483647 h 246"/>
                <a:gd name="T60" fmla="*/ 2147483647 w 168"/>
                <a:gd name="T61" fmla="*/ 2147483647 h 246"/>
                <a:gd name="T62" fmla="*/ 2147483647 w 168"/>
                <a:gd name="T63" fmla="*/ 2147483647 h 246"/>
                <a:gd name="T64" fmla="*/ 2147483647 w 168"/>
                <a:gd name="T65" fmla="*/ 2147483647 h 246"/>
                <a:gd name="T66" fmla="*/ 2147483647 w 168"/>
                <a:gd name="T67" fmla="*/ 2147483647 h 246"/>
                <a:gd name="T68" fmla="*/ 2147483647 w 168"/>
                <a:gd name="T69" fmla="*/ 2147483647 h 246"/>
                <a:gd name="T70" fmla="*/ 2147483647 w 168"/>
                <a:gd name="T71" fmla="*/ 2147483647 h 246"/>
                <a:gd name="T72" fmla="*/ 2147483647 w 168"/>
                <a:gd name="T73" fmla="*/ 2147483647 h 24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"/>
                <a:gd name="T112" fmla="*/ 0 h 246"/>
                <a:gd name="T113" fmla="*/ 168 w 168"/>
                <a:gd name="T114" fmla="*/ 246 h 2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" h="246">
                  <a:moveTo>
                    <a:pt x="148" y="54"/>
                  </a:moveTo>
                  <a:cubicBezTo>
                    <a:pt x="148" y="54"/>
                    <a:pt x="142" y="51"/>
                    <a:pt x="144" y="49"/>
                  </a:cubicBezTo>
                  <a:cubicBezTo>
                    <a:pt x="146" y="47"/>
                    <a:pt x="148" y="41"/>
                    <a:pt x="149" y="39"/>
                  </a:cubicBezTo>
                  <a:cubicBezTo>
                    <a:pt x="149" y="36"/>
                    <a:pt x="144" y="35"/>
                    <a:pt x="142" y="34"/>
                  </a:cubicBezTo>
                  <a:cubicBezTo>
                    <a:pt x="140" y="32"/>
                    <a:pt x="139" y="33"/>
                    <a:pt x="137" y="34"/>
                  </a:cubicBezTo>
                  <a:cubicBezTo>
                    <a:pt x="135" y="35"/>
                    <a:pt x="135" y="34"/>
                    <a:pt x="131" y="33"/>
                  </a:cubicBezTo>
                  <a:cubicBezTo>
                    <a:pt x="128" y="32"/>
                    <a:pt x="128" y="32"/>
                    <a:pt x="125" y="35"/>
                  </a:cubicBezTo>
                  <a:cubicBezTo>
                    <a:pt x="123" y="37"/>
                    <a:pt x="114" y="35"/>
                    <a:pt x="112" y="35"/>
                  </a:cubicBezTo>
                  <a:cubicBezTo>
                    <a:pt x="110" y="35"/>
                    <a:pt x="108" y="30"/>
                    <a:pt x="106" y="27"/>
                  </a:cubicBezTo>
                  <a:cubicBezTo>
                    <a:pt x="104" y="25"/>
                    <a:pt x="102" y="18"/>
                    <a:pt x="99" y="17"/>
                  </a:cubicBezTo>
                  <a:cubicBezTo>
                    <a:pt x="96" y="16"/>
                    <a:pt x="92" y="9"/>
                    <a:pt x="88" y="6"/>
                  </a:cubicBezTo>
                  <a:cubicBezTo>
                    <a:pt x="85" y="2"/>
                    <a:pt x="85" y="3"/>
                    <a:pt x="79" y="2"/>
                  </a:cubicBezTo>
                  <a:cubicBezTo>
                    <a:pt x="76" y="2"/>
                    <a:pt x="75" y="1"/>
                    <a:pt x="73" y="0"/>
                  </a:cubicBezTo>
                  <a:cubicBezTo>
                    <a:pt x="78" y="5"/>
                    <a:pt x="81" y="10"/>
                    <a:pt x="81" y="12"/>
                  </a:cubicBezTo>
                  <a:cubicBezTo>
                    <a:pt x="79" y="14"/>
                    <a:pt x="79" y="15"/>
                    <a:pt x="78" y="18"/>
                  </a:cubicBezTo>
                  <a:cubicBezTo>
                    <a:pt x="77" y="20"/>
                    <a:pt x="77" y="24"/>
                    <a:pt x="72" y="27"/>
                  </a:cubicBezTo>
                  <a:cubicBezTo>
                    <a:pt x="68" y="31"/>
                    <a:pt x="64" y="36"/>
                    <a:pt x="60" y="37"/>
                  </a:cubicBezTo>
                  <a:cubicBezTo>
                    <a:pt x="55" y="39"/>
                    <a:pt x="47" y="40"/>
                    <a:pt x="43" y="46"/>
                  </a:cubicBezTo>
                  <a:cubicBezTo>
                    <a:pt x="38" y="53"/>
                    <a:pt x="35" y="62"/>
                    <a:pt x="32" y="65"/>
                  </a:cubicBezTo>
                  <a:cubicBezTo>
                    <a:pt x="30" y="67"/>
                    <a:pt x="29" y="71"/>
                    <a:pt x="27" y="67"/>
                  </a:cubicBezTo>
                  <a:cubicBezTo>
                    <a:pt x="25" y="64"/>
                    <a:pt x="22" y="61"/>
                    <a:pt x="20" y="61"/>
                  </a:cubicBezTo>
                  <a:cubicBezTo>
                    <a:pt x="18" y="61"/>
                    <a:pt x="12" y="57"/>
                    <a:pt x="13" y="56"/>
                  </a:cubicBezTo>
                  <a:cubicBezTo>
                    <a:pt x="14" y="56"/>
                    <a:pt x="16" y="54"/>
                    <a:pt x="16" y="52"/>
                  </a:cubicBezTo>
                  <a:cubicBezTo>
                    <a:pt x="16" y="51"/>
                    <a:pt x="16" y="49"/>
                    <a:pt x="16" y="47"/>
                  </a:cubicBezTo>
                  <a:cubicBezTo>
                    <a:pt x="15" y="47"/>
                    <a:pt x="15" y="47"/>
                    <a:pt x="14" y="47"/>
                  </a:cubicBezTo>
                  <a:cubicBezTo>
                    <a:pt x="12" y="49"/>
                    <a:pt x="9" y="51"/>
                    <a:pt x="8" y="53"/>
                  </a:cubicBezTo>
                  <a:cubicBezTo>
                    <a:pt x="6" y="55"/>
                    <a:pt x="0" y="60"/>
                    <a:pt x="2" y="65"/>
                  </a:cubicBezTo>
                  <a:cubicBezTo>
                    <a:pt x="4" y="70"/>
                    <a:pt x="9" y="76"/>
                    <a:pt x="7" y="78"/>
                  </a:cubicBezTo>
                  <a:cubicBezTo>
                    <a:pt x="5" y="79"/>
                    <a:pt x="3" y="79"/>
                    <a:pt x="3" y="81"/>
                  </a:cubicBezTo>
                  <a:cubicBezTo>
                    <a:pt x="4" y="84"/>
                    <a:pt x="15" y="86"/>
                    <a:pt x="20" y="95"/>
                  </a:cubicBezTo>
                  <a:cubicBezTo>
                    <a:pt x="25" y="104"/>
                    <a:pt x="29" y="109"/>
                    <a:pt x="31" y="111"/>
                  </a:cubicBezTo>
                  <a:cubicBezTo>
                    <a:pt x="32" y="113"/>
                    <a:pt x="39" y="129"/>
                    <a:pt x="42" y="136"/>
                  </a:cubicBezTo>
                  <a:cubicBezTo>
                    <a:pt x="44" y="142"/>
                    <a:pt x="62" y="172"/>
                    <a:pt x="65" y="175"/>
                  </a:cubicBezTo>
                  <a:cubicBezTo>
                    <a:pt x="67" y="179"/>
                    <a:pt x="68" y="183"/>
                    <a:pt x="67" y="184"/>
                  </a:cubicBezTo>
                  <a:cubicBezTo>
                    <a:pt x="66" y="185"/>
                    <a:pt x="66" y="183"/>
                    <a:pt x="65" y="185"/>
                  </a:cubicBezTo>
                  <a:cubicBezTo>
                    <a:pt x="65" y="187"/>
                    <a:pt x="76" y="199"/>
                    <a:pt x="77" y="201"/>
                  </a:cubicBezTo>
                  <a:cubicBezTo>
                    <a:pt x="78" y="202"/>
                    <a:pt x="79" y="204"/>
                    <a:pt x="81" y="206"/>
                  </a:cubicBezTo>
                  <a:cubicBezTo>
                    <a:pt x="83" y="207"/>
                    <a:pt x="105" y="217"/>
                    <a:pt x="109" y="221"/>
                  </a:cubicBezTo>
                  <a:cubicBezTo>
                    <a:pt x="114" y="224"/>
                    <a:pt x="131" y="233"/>
                    <a:pt x="132" y="235"/>
                  </a:cubicBezTo>
                  <a:cubicBezTo>
                    <a:pt x="132" y="237"/>
                    <a:pt x="133" y="238"/>
                    <a:pt x="136" y="240"/>
                  </a:cubicBezTo>
                  <a:cubicBezTo>
                    <a:pt x="138" y="242"/>
                    <a:pt x="144" y="245"/>
                    <a:pt x="145" y="246"/>
                  </a:cubicBezTo>
                  <a:cubicBezTo>
                    <a:pt x="145" y="246"/>
                    <a:pt x="145" y="246"/>
                    <a:pt x="145" y="246"/>
                  </a:cubicBezTo>
                  <a:cubicBezTo>
                    <a:pt x="151" y="245"/>
                    <a:pt x="152" y="241"/>
                    <a:pt x="152" y="240"/>
                  </a:cubicBezTo>
                  <a:cubicBezTo>
                    <a:pt x="152" y="237"/>
                    <a:pt x="155" y="237"/>
                    <a:pt x="156" y="235"/>
                  </a:cubicBezTo>
                  <a:cubicBezTo>
                    <a:pt x="156" y="234"/>
                    <a:pt x="155" y="231"/>
                    <a:pt x="157" y="228"/>
                  </a:cubicBezTo>
                  <a:cubicBezTo>
                    <a:pt x="158" y="225"/>
                    <a:pt x="166" y="220"/>
                    <a:pt x="166" y="217"/>
                  </a:cubicBezTo>
                  <a:cubicBezTo>
                    <a:pt x="166" y="214"/>
                    <a:pt x="162" y="216"/>
                    <a:pt x="160" y="213"/>
                  </a:cubicBezTo>
                  <a:cubicBezTo>
                    <a:pt x="157" y="210"/>
                    <a:pt x="159" y="206"/>
                    <a:pt x="159" y="204"/>
                  </a:cubicBezTo>
                  <a:cubicBezTo>
                    <a:pt x="159" y="202"/>
                    <a:pt x="159" y="199"/>
                    <a:pt x="162" y="197"/>
                  </a:cubicBezTo>
                  <a:cubicBezTo>
                    <a:pt x="165" y="194"/>
                    <a:pt x="166" y="193"/>
                    <a:pt x="166" y="189"/>
                  </a:cubicBezTo>
                  <a:cubicBezTo>
                    <a:pt x="165" y="186"/>
                    <a:pt x="166" y="181"/>
                    <a:pt x="166" y="175"/>
                  </a:cubicBezTo>
                  <a:cubicBezTo>
                    <a:pt x="166" y="169"/>
                    <a:pt x="168" y="169"/>
                    <a:pt x="168" y="169"/>
                  </a:cubicBezTo>
                  <a:cubicBezTo>
                    <a:pt x="168" y="169"/>
                    <a:pt x="164" y="159"/>
                    <a:pt x="162" y="156"/>
                  </a:cubicBezTo>
                  <a:cubicBezTo>
                    <a:pt x="161" y="153"/>
                    <a:pt x="157" y="148"/>
                    <a:pt x="156" y="148"/>
                  </a:cubicBezTo>
                  <a:cubicBezTo>
                    <a:pt x="154" y="147"/>
                    <a:pt x="150" y="149"/>
                    <a:pt x="148" y="149"/>
                  </a:cubicBezTo>
                  <a:cubicBezTo>
                    <a:pt x="146" y="150"/>
                    <a:pt x="143" y="147"/>
                    <a:pt x="143" y="14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7"/>
                    <a:pt x="136" y="133"/>
                    <a:pt x="132" y="135"/>
                  </a:cubicBezTo>
                  <a:cubicBezTo>
                    <a:pt x="129" y="136"/>
                    <a:pt x="127" y="135"/>
                    <a:pt x="123" y="134"/>
                  </a:cubicBezTo>
                  <a:cubicBezTo>
                    <a:pt x="118" y="133"/>
                    <a:pt x="118" y="128"/>
                    <a:pt x="116" y="127"/>
                  </a:cubicBezTo>
                  <a:cubicBezTo>
                    <a:pt x="114" y="126"/>
                    <a:pt x="111" y="127"/>
                    <a:pt x="109" y="124"/>
                  </a:cubicBezTo>
                  <a:cubicBezTo>
                    <a:pt x="108" y="120"/>
                    <a:pt x="108" y="117"/>
                    <a:pt x="106" y="113"/>
                  </a:cubicBezTo>
                  <a:cubicBezTo>
                    <a:pt x="105" y="110"/>
                    <a:pt x="100" y="107"/>
                    <a:pt x="99" y="104"/>
                  </a:cubicBezTo>
                  <a:cubicBezTo>
                    <a:pt x="98" y="101"/>
                    <a:pt x="101" y="96"/>
                    <a:pt x="101" y="93"/>
                  </a:cubicBezTo>
                  <a:cubicBezTo>
                    <a:pt x="101" y="90"/>
                    <a:pt x="106" y="89"/>
                    <a:pt x="108" y="88"/>
                  </a:cubicBezTo>
                  <a:cubicBezTo>
                    <a:pt x="111" y="87"/>
                    <a:pt x="110" y="84"/>
                    <a:pt x="110" y="82"/>
                  </a:cubicBezTo>
                  <a:cubicBezTo>
                    <a:pt x="111" y="79"/>
                    <a:pt x="110" y="71"/>
                    <a:pt x="112" y="70"/>
                  </a:cubicBezTo>
                  <a:cubicBezTo>
                    <a:pt x="113" y="68"/>
                    <a:pt x="121" y="63"/>
                    <a:pt x="127" y="63"/>
                  </a:cubicBezTo>
                  <a:cubicBezTo>
                    <a:pt x="132" y="62"/>
                    <a:pt x="135" y="62"/>
                    <a:pt x="137" y="60"/>
                  </a:cubicBezTo>
                  <a:cubicBezTo>
                    <a:pt x="139" y="58"/>
                    <a:pt x="140" y="59"/>
                    <a:pt x="143" y="59"/>
                  </a:cubicBezTo>
                  <a:cubicBezTo>
                    <a:pt x="146" y="59"/>
                    <a:pt x="147" y="59"/>
                    <a:pt x="149" y="59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50" y="58"/>
                    <a:pt x="148" y="54"/>
                    <a:pt x="148" y="5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8" name="Freeform 721"/>
            <p:cNvSpPr>
              <a:spLocks/>
            </p:cNvSpPr>
            <p:nvPr/>
          </p:nvSpPr>
          <p:spPr bwMode="auto">
            <a:xfrm>
              <a:off x="5426320" y="4687888"/>
              <a:ext cx="156796" cy="1104900"/>
            </a:xfrm>
            <a:custGeom>
              <a:avLst/>
              <a:gdLst>
                <a:gd name="T0" fmla="*/ 2147483647 w 114"/>
                <a:gd name="T1" fmla="*/ 2147483647 h 554"/>
                <a:gd name="T2" fmla="*/ 2147483647 w 114"/>
                <a:gd name="T3" fmla="*/ 2147483647 h 554"/>
                <a:gd name="T4" fmla="*/ 2147483647 w 114"/>
                <a:gd name="T5" fmla="*/ 2147483647 h 554"/>
                <a:gd name="T6" fmla="*/ 2147483647 w 114"/>
                <a:gd name="T7" fmla="*/ 2147483647 h 554"/>
                <a:gd name="T8" fmla="*/ 2147483647 w 114"/>
                <a:gd name="T9" fmla="*/ 2147483647 h 554"/>
                <a:gd name="T10" fmla="*/ 2147483647 w 114"/>
                <a:gd name="T11" fmla="*/ 2147483647 h 554"/>
                <a:gd name="T12" fmla="*/ 2147483647 w 114"/>
                <a:gd name="T13" fmla="*/ 2147483647 h 554"/>
                <a:gd name="T14" fmla="*/ 2147483647 w 114"/>
                <a:gd name="T15" fmla="*/ 2147483647 h 554"/>
                <a:gd name="T16" fmla="*/ 2147483647 w 114"/>
                <a:gd name="T17" fmla="*/ 2147483647 h 554"/>
                <a:gd name="T18" fmla="*/ 2147483647 w 114"/>
                <a:gd name="T19" fmla="*/ 2147483647 h 554"/>
                <a:gd name="T20" fmla="*/ 2147483647 w 114"/>
                <a:gd name="T21" fmla="*/ 2147483647 h 554"/>
                <a:gd name="T22" fmla="*/ 2147483647 w 114"/>
                <a:gd name="T23" fmla="*/ 2147483647 h 554"/>
                <a:gd name="T24" fmla="*/ 2147483647 w 114"/>
                <a:gd name="T25" fmla="*/ 2147483647 h 554"/>
                <a:gd name="T26" fmla="*/ 2147483647 w 114"/>
                <a:gd name="T27" fmla="*/ 2147483647 h 554"/>
                <a:gd name="T28" fmla="*/ 2147483647 w 114"/>
                <a:gd name="T29" fmla="*/ 2147483647 h 554"/>
                <a:gd name="T30" fmla="*/ 2147483647 w 114"/>
                <a:gd name="T31" fmla="*/ 2147483647 h 554"/>
                <a:gd name="T32" fmla="*/ 2147483647 w 114"/>
                <a:gd name="T33" fmla="*/ 2147483647 h 554"/>
                <a:gd name="T34" fmla="*/ 2147483647 w 114"/>
                <a:gd name="T35" fmla="*/ 2147483647 h 554"/>
                <a:gd name="T36" fmla="*/ 2147483647 w 114"/>
                <a:gd name="T37" fmla="*/ 2147483647 h 554"/>
                <a:gd name="T38" fmla="*/ 2147483647 w 114"/>
                <a:gd name="T39" fmla="*/ 2147483647 h 554"/>
                <a:gd name="T40" fmla="*/ 2147483647 w 114"/>
                <a:gd name="T41" fmla="*/ 2147483647 h 554"/>
                <a:gd name="T42" fmla="*/ 2147483647 w 114"/>
                <a:gd name="T43" fmla="*/ 2147483647 h 554"/>
                <a:gd name="T44" fmla="*/ 2147483647 w 114"/>
                <a:gd name="T45" fmla="*/ 2147483647 h 554"/>
                <a:gd name="T46" fmla="*/ 2147483647 w 114"/>
                <a:gd name="T47" fmla="*/ 2147483647 h 554"/>
                <a:gd name="T48" fmla="*/ 2147483647 w 114"/>
                <a:gd name="T49" fmla="*/ 2147483647 h 554"/>
                <a:gd name="T50" fmla="*/ 2147483647 w 114"/>
                <a:gd name="T51" fmla="*/ 2147483647 h 554"/>
                <a:gd name="T52" fmla="*/ 2147483647 w 114"/>
                <a:gd name="T53" fmla="*/ 2147483647 h 554"/>
                <a:gd name="T54" fmla="*/ 2147483647 w 114"/>
                <a:gd name="T55" fmla="*/ 2147483647 h 554"/>
                <a:gd name="T56" fmla="*/ 2147483647 w 114"/>
                <a:gd name="T57" fmla="*/ 2147483647 h 554"/>
                <a:gd name="T58" fmla="*/ 2147483647 w 114"/>
                <a:gd name="T59" fmla="*/ 2147483647 h 554"/>
                <a:gd name="T60" fmla="*/ 2147483647 w 114"/>
                <a:gd name="T61" fmla="*/ 2147483647 h 554"/>
                <a:gd name="T62" fmla="*/ 2147483647 w 114"/>
                <a:gd name="T63" fmla="*/ 2147483647 h 554"/>
                <a:gd name="T64" fmla="*/ 2147483647 w 114"/>
                <a:gd name="T65" fmla="*/ 2147483647 h 554"/>
                <a:gd name="T66" fmla="*/ 2147483647 w 114"/>
                <a:gd name="T67" fmla="*/ 2147483647 h 554"/>
                <a:gd name="T68" fmla="*/ 2147483647 w 114"/>
                <a:gd name="T69" fmla="*/ 2147483647 h 554"/>
                <a:gd name="T70" fmla="*/ 2147483647 w 114"/>
                <a:gd name="T71" fmla="*/ 2147483647 h 554"/>
                <a:gd name="T72" fmla="*/ 2147483647 w 114"/>
                <a:gd name="T73" fmla="*/ 2147483647 h 554"/>
                <a:gd name="T74" fmla="*/ 2147483647 w 114"/>
                <a:gd name="T75" fmla="*/ 2147483647 h 554"/>
                <a:gd name="T76" fmla="*/ 2147483647 w 114"/>
                <a:gd name="T77" fmla="*/ 2147483647 h 554"/>
                <a:gd name="T78" fmla="*/ 2147483647 w 114"/>
                <a:gd name="T79" fmla="*/ 2147483647 h 554"/>
                <a:gd name="T80" fmla="*/ 2147483647 w 114"/>
                <a:gd name="T81" fmla="*/ 2147483647 h 554"/>
                <a:gd name="T82" fmla="*/ 2147483647 w 114"/>
                <a:gd name="T83" fmla="*/ 2147483647 h 554"/>
                <a:gd name="T84" fmla="*/ 2147483647 w 114"/>
                <a:gd name="T85" fmla="*/ 2147483647 h 554"/>
                <a:gd name="T86" fmla="*/ 2147483647 w 114"/>
                <a:gd name="T87" fmla="*/ 2147483647 h 554"/>
                <a:gd name="T88" fmla="*/ 2147483647 w 114"/>
                <a:gd name="T89" fmla="*/ 2147483647 h 554"/>
                <a:gd name="T90" fmla="*/ 2147483647 w 114"/>
                <a:gd name="T91" fmla="*/ 2147483647 h 554"/>
                <a:gd name="T92" fmla="*/ 2147483647 w 114"/>
                <a:gd name="T93" fmla="*/ 2147483647 h 554"/>
                <a:gd name="T94" fmla="*/ 2147483647 w 114"/>
                <a:gd name="T95" fmla="*/ 2147483647 h 554"/>
                <a:gd name="T96" fmla="*/ 2147483647 w 114"/>
                <a:gd name="T97" fmla="*/ 2147483647 h 554"/>
                <a:gd name="T98" fmla="*/ 2147483647 w 114"/>
                <a:gd name="T99" fmla="*/ 2147483647 h 554"/>
                <a:gd name="T100" fmla="*/ 2147483647 w 114"/>
                <a:gd name="T101" fmla="*/ 2147483647 h 554"/>
                <a:gd name="T102" fmla="*/ 2147483647 w 114"/>
                <a:gd name="T103" fmla="*/ 2147483647 h 554"/>
                <a:gd name="T104" fmla="*/ 2147483647 w 114"/>
                <a:gd name="T105" fmla="*/ 2147483647 h 554"/>
                <a:gd name="T106" fmla="*/ 2147483647 w 114"/>
                <a:gd name="T107" fmla="*/ 2147483647 h 554"/>
                <a:gd name="T108" fmla="*/ 2147483647 w 114"/>
                <a:gd name="T109" fmla="*/ 2147483647 h 554"/>
                <a:gd name="T110" fmla="*/ 2147483647 w 114"/>
                <a:gd name="T111" fmla="*/ 2147483647 h 55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4"/>
                <a:gd name="T169" fmla="*/ 0 h 554"/>
                <a:gd name="T170" fmla="*/ 114 w 114"/>
                <a:gd name="T171" fmla="*/ 554 h 55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4" h="554">
                  <a:moveTo>
                    <a:pt x="104" y="73"/>
                  </a:moveTo>
                  <a:cubicBezTo>
                    <a:pt x="103" y="72"/>
                    <a:pt x="103" y="67"/>
                    <a:pt x="103" y="64"/>
                  </a:cubicBezTo>
                  <a:cubicBezTo>
                    <a:pt x="103" y="61"/>
                    <a:pt x="102" y="55"/>
                    <a:pt x="100" y="53"/>
                  </a:cubicBezTo>
                  <a:cubicBezTo>
                    <a:pt x="99" y="51"/>
                    <a:pt x="92" y="42"/>
                    <a:pt x="93" y="39"/>
                  </a:cubicBezTo>
                  <a:cubicBezTo>
                    <a:pt x="93" y="36"/>
                    <a:pt x="97" y="35"/>
                    <a:pt x="95" y="34"/>
                  </a:cubicBezTo>
                  <a:cubicBezTo>
                    <a:pt x="94" y="33"/>
                    <a:pt x="91" y="33"/>
                    <a:pt x="94" y="31"/>
                  </a:cubicBezTo>
                  <a:cubicBezTo>
                    <a:pt x="96" y="28"/>
                    <a:pt x="96" y="29"/>
                    <a:pt x="94" y="26"/>
                  </a:cubicBezTo>
                  <a:cubicBezTo>
                    <a:pt x="92" y="24"/>
                    <a:pt x="88" y="20"/>
                    <a:pt x="88" y="18"/>
                  </a:cubicBezTo>
                  <a:cubicBezTo>
                    <a:pt x="88" y="15"/>
                    <a:pt x="89" y="9"/>
                    <a:pt x="87" y="8"/>
                  </a:cubicBezTo>
                  <a:cubicBezTo>
                    <a:pt x="86" y="6"/>
                    <a:pt x="84" y="3"/>
                    <a:pt x="82" y="0"/>
                  </a:cubicBezTo>
                  <a:cubicBezTo>
                    <a:pt x="81" y="2"/>
                    <a:pt x="78" y="2"/>
                    <a:pt x="78" y="5"/>
                  </a:cubicBezTo>
                  <a:cubicBezTo>
                    <a:pt x="78" y="6"/>
                    <a:pt x="77" y="10"/>
                    <a:pt x="71" y="11"/>
                  </a:cubicBezTo>
                  <a:cubicBezTo>
                    <a:pt x="72" y="13"/>
                    <a:pt x="72" y="21"/>
                    <a:pt x="72" y="25"/>
                  </a:cubicBezTo>
                  <a:cubicBezTo>
                    <a:pt x="72" y="28"/>
                    <a:pt x="73" y="33"/>
                    <a:pt x="73" y="47"/>
                  </a:cubicBezTo>
                  <a:cubicBezTo>
                    <a:pt x="73" y="61"/>
                    <a:pt x="72" y="73"/>
                    <a:pt x="70" y="75"/>
                  </a:cubicBezTo>
                  <a:cubicBezTo>
                    <a:pt x="69" y="78"/>
                    <a:pt x="67" y="79"/>
                    <a:pt x="67" y="81"/>
                  </a:cubicBezTo>
                  <a:cubicBezTo>
                    <a:pt x="67" y="82"/>
                    <a:pt x="69" y="95"/>
                    <a:pt x="69" y="102"/>
                  </a:cubicBezTo>
                  <a:cubicBezTo>
                    <a:pt x="68" y="108"/>
                    <a:pt x="66" y="115"/>
                    <a:pt x="66" y="119"/>
                  </a:cubicBezTo>
                  <a:cubicBezTo>
                    <a:pt x="66" y="122"/>
                    <a:pt x="58" y="152"/>
                    <a:pt x="57" y="157"/>
                  </a:cubicBezTo>
                  <a:cubicBezTo>
                    <a:pt x="55" y="162"/>
                    <a:pt x="60" y="171"/>
                    <a:pt x="59" y="174"/>
                  </a:cubicBezTo>
                  <a:cubicBezTo>
                    <a:pt x="57" y="177"/>
                    <a:pt x="53" y="178"/>
                    <a:pt x="53" y="182"/>
                  </a:cubicBezTo>
                  <a:cubicBezTo>
                    <a:pt x="53" y="185"/>
                    <a:pt x="55" y="206"/>
                    <a:pt x="55" y="210"/>
                  </a:cubicBezTo>
                  <a:cubicBezTo>
                    <a:pt x="55" y="213"/>
                    <a:pt x="53" y="221"/>
                    <a:pt x="53" y="222"/>
                  </a:cubicBezTo>
                  <a:cubicBezTo>
                    <a:pt x="53" y="223"/>
                    <a:pt x="54" y="226"/>
                    <a:pt x="53" y="229"/>
                  </a:cubicBezTo>
                  <a:cubicBezTo>
                    <a:pt x="51" y="233"/>
                    <a:pt x="37" y="268"/>
                    <a:pt x="35" y="273"/>
                  </a:cubicBezTo>
                  <a:cubicBezTo>
                    <a:pt x="32" y="278"/>
                    <a:pt x="31" y="279"/>
                    <a:pt x="29" y="281"/>
                  </a:cubicBezTo>
                  <a:cubicBezTo>
                    <a:pt x="27" y="282"/>
                    <a:pt x="25" y="285"/>
                    <a:pt x="27" y="287"/>
                  </a:cubicBezTo>
                  <a:cubicBezTo>
                    <a:pt x="28" y="290"/>
                    <a:pt x="30" y="299"/>
                    <a:pt x="31" y="303"/>
                  </a:cubicBezTo>
                  <a:cubicBezTo>
                    <a:pt x="32" y="307"/>
                    <a:pt x="33" y="313"/>
                    <a:pt x="32" y="316"/>
                  </a:cubicBezTo>
                  <a:cubicBezTo>
                    <a:pt x="30" y="319"/>
                    <a:pt x="27" y="322"/>
                    <a:pt x="27" y="325"/>
                  </a:cubicBezTo>
                  <a:cubicBezTo>
                    <a:pt x="26" y="328"/>
                    <a:pt x="23" y="338"/>
                    <a:pt x="23" y="341"/>
                  </a:cubicBezTo>
                  <a:cubicBezTo>
                    <a:pt x="23" y="345"/>
                    <a:pt x="27" y="350"/>
                    <a:pt x="29" y="351"/>
                  </a:cubicBezTo>
                  <a:cubicBezTo>
                    <a:pt x="31" y="352"/>
                    <a:pt x="33" y="348"/>
                    <a:pt x="36" y="347"/>
                  </a:cubicBezTo>
                  <a:cubicBezTo>
                    <a:pt x="39" y="346"/>
                    <a:pt x="45" y="347"/>
                    <a:pt x="44" y="348"/>
                  </a:cubicBezTo>
                  <a:cubicBezTo>
                    <a:pt x="43" y="349"/>
                    <a:pt x="38" y="351"/>
                    <a:pt x="39" y="353"/>
                  </a:cubicBezTo>
                  <a:cubicBezTo>
                    <a:pt x="40" y="356"/>
                    <a:pt x="41" y="357"/>
                    <a:pt x="40" y="358"/>
                  </a:cubicBezTo>
                  <a:cubicBezTo>
                    <a:pt x="39" y="359"/>
                    <a:pt x="38" y="359"/>
                    <a:pt x="38" y="363"/>
                  </a:cubicBezTo>
                  <a:cubicBezTo>
                    <a:pt x="38" y="366"/>
                    <a:pt x="35" y="374"/>
                    <a:pt x="35" y="376"/>
                  </a:cubicBezTo>
                  <a:cubicBezTo>
                    <a:pt x="35" y="378"/>
                    <a:pt x="36" y="382"/>
                    <a:pt x="36" y="384"/>
                  </a:cubicBezTo>
                  <a:cubicBezTo>
                    <a:pt x="36" y="385"/>
                    <a:pt x="33" y="388"/>
                    <a:pt x="33" y="389"/>
                  </a:cubicBezTo>
                  <a:cubicBezTo>
                    <a:pt x="33" y="390"/>
                    <a:pt x="39" y="393"/>
                    <a:pt x="38" y="394"/>
                  </a:cubicBezTo>
                  <a:cubicBezTo>
                    <a:pt x="37" y="395"/>
                    <a:pt x="31" y="396"/>
                    <a:pt x="31" y="398"/>
                  </a:cubicBezTo>
                  <a:cubicBezTo>
                    <a:pt x="32" y="399"/>
                    <a:pt x="32" y="400"/>
                    <a:pt x="33" y="400"/>
                  </a:cubicBezTo>
                  <a:cubicBezTo>
                    <a:pt x="32" y="401"/>
                    <a:pt x="32" y="401"/>
                    <a:pt x="31" y="402"/>
                  </a:cubicBezTo>
                  <a:cubicBezTo>
                    <a:pt x="30" y="404"/>
                    <a:pt x="30" y="406"/>
                    <a:pt x="32" y="407"/>
                  </a:cubicBezTo>
                  <a:cubicBezTo>
                    <a:pt x="35" y="408"/>
                    <a:pt x="36" y="409"/>
                    <a:pt x="32" y="409"/>
                  </a:cubicBezTo>
                  <a:cubicBezTo>
                    <a:pt x="29" y="408"/>
                    <a:pt x="27" y="411"/>
                    <a:pt x="27" y="412"/>
                  </a:cubicBezTo>
                  <a:cubicBezTo>
                    <a:pt x="27" y="414"/>
                    <a:pt x="29" y="416"/>
                    <a:pt x="29" y="418"/>
                  </a:cubicBezTo>
                  <a:cubicBezTo>
                    <a:pt x="29" y="420"/>
                    <a:pt x="29" y="423"/>
                    <a:pt x="27" y="425"/>
                  </a:cubicBezTo>
                  <a:cubicBezTo>
                    <a:pt x="25" y="428"/>
                    <a:pt x="24" y="423"/>
                    <a:pt x="23" y="422"/>
                  </a:cubicBezTo>
                  <a:cubicBezTo>
                    <a:pt x="23" y="421"/>
                    <a:pt x="17" y="418"/>
                    <a:pt x="17" y="416"/>
                  </a:cubicBezTo>
                  <a:cubicBezTo>
                    <a:pt x="17" y="414"/>
                    <a:pt x="18" y="413"/>
                    <a:pt x="16" y="413"/>
                  </a:cubicBezTo>
                  <a:cubicBezTo>
                    <a:pt x="15" y="414"/>
                    <a:pt x="11" y="416"/>
                    <a:pt x="10" y="418"/>
                  </a:cubicBezTo>
                  <a:cubicBezTo>
                    <a:pt x="8" y="419"/>
                    <a:pt x="11" y="420"/>
                    <a:pt x="11" y="422"/>
                  </a:cubicBezTo>
                  <a:cubicBezTo>
                    <a:pt x="11" y="423"/>
                    <a:pt x="10" y="423"/>
                    <a:pt x="7" y="424"/>
                  </a:cubicBezTo>
                  <a:cubicBezTo>
                    <a:pt x="5" y="425"/>
                    <a:pt x="0" y="427"/>
                    <a:pt x="0" y="430"/>
                  </a:cubicBezTo>
                  <a:cubicBezTo>
                    <a:pt x="0" y="432"/>
                    <a:pt x="2" y="434"/>
                    <a:pt x="3" y="433"/>
                  </a:cubicBezTo>
                  <a:cubicBezTo>
                    <a:pt x="4" y="432"/>
                    <a:pt x="2" y="430"/>
                    <a:pt x="3" y="429"/>
                  </a:cubicBezTo>
                  <a:cubicBezTo>
                    <a:pt x="4" y="428"/>
                    <a:pt x="7" y="429"/>
                    <a:pt x="9" y="431"/>
                  </a:cubicBezTo>
                  <a:cubicBezTo>
                    <a:pt x="11" y="432"/>
                    <a:pt x="12" y="432"/>
                    <a:pt x="14" y="432"/>
                  </a:cubicBezTo>
                  <a:cubicBezTo>
                    <a:pt x="15" y="432"/>
                    <a:pt x="17" y="431"/>
                    <a:pt x="18" y="431"/>
                  </a:cubicBezTo>
                  <a:cubicBezTo>
                    <a:pt x="20" y="431"/>
                    <a:pt x="21" y="435"/>
                    <a:pt x="21" y="437"/>
                  </a:cubicBezTo>
                  <a:cubicBezTo>
                    <a:pt x="20" y="439"/>
                    <a:pt x="17" y="440"/>
                    <a:pt x="17" y="442"/>
                  </a:cubicBezTo>
                  <a:cubicBezTo>
                    <a:pt x="17" y="444"/>
                    <a:pt x="14" y="446"/>
                    <a:pt x="15" y="448"/>
                  </a:cubicBezTo>
                  <a:cubicBezTo>
                    <a:pt x="16" y="449"/>
                    <a:pt x="21" y="448"/>
                    <a:pt x="23" y="447"/>
                  </a:cubicBezTo>
                  <a:cubicBezTo>
                    <a:pt x="25" y="447"/>
                    <a:pt x="32" y="449"/>
                    <a:pt x="31" y="453"/>
                  </a:cubicBezTo>
                  <a:cubicBezTo>
                    <a:pt x="30" y="457"/>
                    <a:pt x="29" y="455"/>
                    <a:pt x="28" y="454"/>
                  </a:cubicBezTo>
                  <a:cubicBezTo>
                    <a:pt x="26" y="453"/>
                    <a:pt x="20" y="451"/>
                    <a:pt x="19" y="453"/>
                  </a:cubicBezTo>
                  <a:cubicBezTo>
                    <a:pt x="17" y="455"/>
                    <a:pt x="14" y="456"/>
                    <a:pt x="17" y="458"/>
                  </a:cubicBezTo>
                  <a:cubicBezTo>
                    <a:pt x="19" y="459"/>
                    <a:pt x="21" y="462"/>
                    <a:pt x="19" y="462"/>
                  </a:cubicBezTo>
                  <a:cubicBezTo>
                    <a:pt x="18" y="463"/>
                    <a:pt x="19" y="466"/>
                    <a:pt x="18" y="467"/>
                  </a:cubicBezTo>
                  <a:cubicBezTo>
                    <a:pt x="18" y="468"/>
                    <a:pt x="15" y="473"/>
                    <a:pt x="17" y="474"/>
                  </a:cubicBezTo>
                  <a:cubicBezTo>
                    <a:pt x="18" y="474"/>
                    <a:pt x="19" y="472"/>
                    <a:pt x="20" y="471"/>
                  </a:cubicBezTo>
                  <a:cubicBezTo>
                    <a:pt x="20" y="469"/>
                    <a:pt x="23" y="467"/>
                    <a:pt x="23" y="470"/>
                  </a:cubicBezTo>
                  <a:cubicBezTo>
                    <a:pt x="23" y="473"/>
                    <a:pt x="20" y="477"/>
                    <a:pt x="22" y="477"/>
                  </a:cubicBezTo>
                  <a:cubicBezTo>
                    <a:pt x="24" y="478"/>
                    <a:pt x="25" y="478"/>
                    <a:pt x="22" y="479"/>
                  </a:cubicBezTo>
                  <a:cubicBezTo>
                    <a:pt x="19" y="480"/>
                    <a:pt x="18" y="480"/>
                    <a:pt x="19" y="483"/>
                  </a:cubicBezTo>
                  <a:cubicBezTo>
                    <a:pt x="20" y="485"/>
                    <a:pt x="22" y="485"/>
                    <a:pt x="22" y="486"/>
                  </a:cubicBezTo>
                  <a:cubicBezTo>
                    <a:pt x="22" y="486"/>
                    <a:pt x="22" y="487"/>
                    <a:pt x="19" y="487"/>
                  </a:cubicBezTo>
                  <a:cubicBezTo>
                    <a:pt x="17" y="487"/>
                    <a:pt x="15" y="489"/>
                    <a:pt x="17" y="490"/>
                  </a:cubicBezTo>
                  <a:cubicBezTo>
                    <a:pt x="18" y="491"/>
                    <a:pt x="17" y="491"/>
                    <a:pt x="17" y="493"/>
                  </a:cubicBezTo>
                  <a:cubicBezTo>
                    <a:pt x="16" y="494"/>
                    <a:pt x="19" y="494"/>
                    <a:pt x="21" y="495"/>
                  </a:cubicBezTo>
                  <a:cubicBezTo>
                    <a:pt x="23" y="496"/>
                    <a:pt x="23" y="497"/>
                    <a:pt x="24" y="496"/>
                  </a:cubicBezTo>
                  <a:cubicBezTo>
                    <a:pt x="26" y="495"/>
                    <a:pt x="27" y="495"/>
                    <a:pt x="25" y="496"/>
                  </a:cubicBezTo>
                  <a:cubicBezTo>
                    <a:pt x="24" y="497"/>
                    <a:pt x="24" y="499"/>
                    <a:pt x="25" y="498"/>
                  </a:cubicBezTo>
                  <a:cubicBezTo>
                    <a:pt x="27" y="497"/>
                    <a:pt x="26" y="498"/>
                    <a:pt x="25" y="499"/>
                  </a:cubicBezTo>
                  <a:cubicBezTo>
                    <a:pt x="23" y="500"/>
                    <a:pt x="24" y="502"/>
                    <a:pt x="22" y="503"/>
                  </a:cubicBezTo>
                  <a:cubicBezTo>
                    <a:pt x="21" y="504"/>
                    <a:pt x="19" y="505"/>
                    <a:pt x="19" y="506"/>
                  </a:cubicBezTo>
                  <a:cubicBezTo>
                    <a:pt x="19" y="507"/>
                    <a:pt x="18" y="510"/>
                    <a:pt x="19" y="510"/>
                  </a:cubicBezTo>
                  <a:cubicBezTo>
                    <a:pt x="21" y="509"/>
                    <a:pt x="23" y="508"/>
                    <a:pt x="25" y="507"/>
                  </a:cubicBezTo>
                  <a:cubicBezTo>
                    <a:pt x="26" y="506"/>
                    <a:pt x="27" y="503"/>
                    <a:pt x="26" y="506"/>
                  </a:cubicBezTo>
                  <a:cubicBezTo>
                    <a:pt x="26" y="508"/>
                    <a:pt x="29" y="511"/>
                    <a:pt x="27" y="512"/>
                  </a:cubicBezTo>
                  <a:cubicBezTo>
                    <a:pt x="25" y="513"/>
                    <a:pt x="23" y="513"/>
                    <a:pt x="21" y="515"/>
                  </a:cubicBezTo>
                  <a:cubicBezTo>
                    <a:pt x="19" y="516"/>
                    <a:pt x="18" y="516"/>
                    <a:pt x="21" y="516"/>
                  </a:cubicBezTo>
                  <a:cubicBezTo>
                    <a:pt x="24" y="516"/>
                    <a:pt x="26" y="515"/>
                    <a:pt x="27" y="519"/>
                  </a:cubicBezTo>
                  <a:cubicBezTo>
                    <a:pt x="29" y="522"/>
                    <a:pt x="30" y="523"/>
                    <a:pt x="31" y="522"/>
                  </a:cubicBezTo>
                  <a:cubicBezTo>
                    <a:pt x="32" y="520"/>
                    <a:pt x="34" y="518"/>
                    <a:pt x="33" y="516"/>
                  </a:cubicBezTo>
                  <a:cubicBezTo>
                    <a:pt x="33" y="514"/>
                    <a:pt x="33" y="511"/>
                    <a:pt x="33" y="511"/>
                  </a:cubicBezTo>
                  <a:cubicBezTo>
                    <a:pt x="34" y="512"/>
                    <a:pt x="35" y="512"/>
                    <a:pt x="35" y="513"/>
                  </a:cubicBezTo>
                  <a:cubicBezTo>
                    <a:pt x="36" y="515"/>
                    <a:pt x="37" y="519"/>
                    <a:pt x="38" y="517"/>
                  </a:cubicBezTo>
                  <a:cubicBezTo>
                    <a:pt x="38" y="515"/>
                    <a:pt x="38" y="512"/>
                    <a:pt x="38" y="513"/>
                  </a:cubicBezTo>
                  <a:cubicBezTo>
                    <a:pt x="38" y="514"/>
                    <a:pt x="37" y="518"/>
                    <a:pt x="38" y="517"/>
                  </a:cubicBezTo>
                  <a:cubicBezTo>
                    <a:pt x="40" y="516"/>
                    <a:pt x="41" y="512"/>
                    <a:pt x="41" y="513"/>
                  </a:cubicBezTo>
                  <a:cubicBezTo>
                    <a:pt x="41" y="514"/>
                    <a:pt x="43" y="513"/>
                    <a:pt x="42" y="515"/>
                  </a:cubicBezTo>
                  <a:cubicBezTo>
                    <a:pt x="41" y="517"/>
                    <a:pt x="40" y="521"/>
                    <a:pt x="41" y="520"/>
                  </a:cubicBezTo>
                  <a:cubicBezTo>
                    <a:pt x="42" y="519"/>
                    <a:pt x="40" y="521"/>
                    <a:pt x="41" y="522"/>
                  </a:cubicBezTo>
                  <a:cubicBezTo>
                    <a:pt x="42" y="524"/>
                    <a:pt x="43" y="525"/>
                    <a:pt x="42" y="526"/>
                  </a:cubicBezTo>
                  <a:cubicBezTo>
                    <a:pt x="41" y="526"/>
                    <a:pt x="39" y="530"/>
                    <a:pt x="41" y="530"/>
                  </a:cubicBezTo>
                  <a:cubicBezTo>
                    <a:pt x="42" y="529"/>
                    <a:pt x="52" y="529"/>
                    <a:pt x="53" y="530"/>
                  </a:cubicBezTo>
                  <a:cubicBezTo>
                    <a:pt x="54" y="531"/>
                    <a:pt x="55" y="534"/>
                    <a:pt x="57" y="534"/>
                  </a:cubicBezTo>
                  <a:cubicBezTo>
                    <a:pt x="58" y="535"/>
                    <a:pt x="60" y="536"/>
                    <a:pt x="58" y="538"/>
                  </a:cubicBezTo>
                  <a:cubicBezTo>
                    <a:pt x="57" y="539"/>
                    <a:pt x="54" y="542"/>
                    <a:pt x="53" y="543"/>
                  </a:cubicBezTo>
                  <a:cubicBezTo>
                    <a:pt x="51" y="544"/>
                    <a:pt x="49" y="545"/>
                    <a:pt x="48" y="544"/>
                  </a:cubicBezTo>
                  <a:cubicBezTo>
                    <a:pt x="47" y="543"/>
                    <a:pt x="44" y="543"/>
                    <a:pt x="43" y="543"/>
                  </a:cubicBezTo>
                  <a:cubicBezTo>
                    <a:pt x="41" y="544"/>
                    <a:pt x="40" y="547"/>
                    <a:pt x="41" y="547"/>
                  </a:cubicBezTo>
                  <a:cubicBezTo>
                    <a:pt x="42" y="547"/>
                    <a:pt x="42" y="549"/>
                    <a:pt x="44" y="548"/>
                  </a:cubicBezTo>
                  <a:cubicBezTo>
                    <a:pt x="47" y="548"/>
                    <a:pt x="49" y="548"/>
                    <a:pt x="47" y="549"/>
                  </a:cubicBezTo>
                  <a:cubicBezTo>
                    <a:pt x="45" y="549"/>
                    <a:pt x="45" y="550"/>
                    <a:pt x="46" y="550"/>
                  </a:cubicBezTo>
                  <a:cubicBezTo>
                    <a:pt x="48" y="550"/>
                    <a:pt x="49" y="553"/>
                    <a:pt x="51" y="552"/>
                  </a:cubicBezTo>
                  <a:cubicBezTo>
                    <a:pt x="53" y="552"/>
                    <a:pt x="53" y="553"/>
                    <a:pt x="53" y="553"/>
                  </a:cubicBezTo>
                  <a:cubicBezTo>
                    <a:pt x="53" y="554"/>
                    <a:pt x="54" y="554"/>
                    <a:pt x="55" y="554"/>
                  </a:cubicBezTo>
                  <a:cubicBezTo>
                    <a:pt x="57" y="554"/>
                    <a:pt x="60" y="554"/>
                    <a:pt x="62" y="551"/>
                  </a:cubicBezTo>
                  <a:cubicBezTo>
                    <a:pt x="63" y="548"/>
                    <a:pt x="60" y="543"/>
                    <a:pt x="63" y="537"/>
                  </a:cubicBezTo>
                  <a:cubicBezTo>
                    <a:pt x="67" y="532"/>
                    <a:pt x="68" y="533"/>
                    <a:pt x="71" y="532"/>
                  </a:cubicBezTo>
                  <a:cubicBezTo>
                    <a:pt x="75" y="532"/>
                    <a:pt x="81" y="530"/>
                    <a:pt x="81" y="528"/>
                  </a:cubicBezTo>
                  <a:cubicBezTo>
                    <a:pt x="81" y="527"/>
                    <a:pt x="82" y="525"/>
                    <a:pt x="82" y="525"/>
                  </a:cubicBezTo>
                  <a:cubicBezTo>
                    <a:pt x="81" y="524"/>
                    <a:pt x="79" y="523"/>
                    <a:pt x="78" y="523"/>
                  </a:cubicBezTo>
                  <a:cubicBezTo>
                    <a:pt x="76" y="522"/>
                    <a:pt x="51" y="521"/>
                    <a:pt x="51" y="521"/>
                  </a:cubicBezTo>
                  <a:cubicBezTo>
                    <a:pt x="44" y="516"/>
                    <a:pt x="44" y="516"/>
                    <a:pt x="44" y="516"/>
                  </a:cubicBezTo>
                  <a:cubicBezTo>
                    <a:pt x="44" y="500"/>
                    <a:pt x="44" y="500"/>
                    <a:pt x="44" y="500"/>
                  </a:cubicBezTo>
                  <a:cubicBezTo>
                    <a:pt x="33" y="498"/>
                    <a:pt x="33" y="498"/>
                    <a:pt x="33" y="498"/>
                  </a:cubicBezTo>
                  <a:cubicBezTo>
                    <a:pt x="33" y="498"/>
                    <a:pt x="31" y="494"/>
                    <a:pt x="31" y="491"/>
                  </a:cubicBezTo>
                  <a:cubicBezTo>
                    <a:pt x="30" y="488"/>
                    <a:pt x="28" y="481"/>
                    <a:pt x="28" y="477"/>
                  </a:cubicBezTo>
                  <a:cubicBezTo>
                    <a:pt x="28" y="473"/>
                    <a:pt x="32" y="469"/>
                    <a:pt x="35" y="468"/>
                  </a:cubicBezTo>
                  <a:cubicBezTo>
                    <a:pt x="39" y="467"/>
                    <a:pt x="39" y="461"/>
                    <a:pt x="42" y="459"/>
                  </a:cubicBezTo>
                  <a:cubicBezTo>
                    <a:pt x="45" y="458"/>
                    <a:pt x="42" y="449"/>
                    <a:pt x="42" y="445"/>
                  </a:cubicBezTo>
                  <a:cubicBezTo>
                    <a:pt x="43" y="442"/>
                    <a:pt x="47" y="440"/>
                    <a:pt x="49" y="436"/>
                  </a:cubicBezTo>
                  <a:cubicBezTo>
                    <a:pt x="52" y="432"/>
                    <a:pt x="52" y="426"/>
                    <a:pt x="52" y="420"/>
                  </a:cubicBezTo>
                  <a:cubicBezTo>
                    <a:pt x="52" y="414"/>
                    <a:pt x="55" y="410"/>
                    <a:pt x="57" y="409"/>
                  </a:cubicBezTo>
                  <a:cubicBezTo>
                    <a:pt x="59" y="408"/>
                    <a:pt x="55" y="404"/>
                    <a:pt x="51" y="403"/>
                  </a:cubicBezTo>
                  <a:cubicBezTo>
                    <a:pt x="47" y="403"/>
                    <a:pt x="51" y="399"/>
                    <a:pt x="57" y="399"/>
                  </a:cubicBezTo>
                  <a:cubicBezTo>
                    <a:pt x="64" y="399"/>
                    <a:pt x="55" y="393"/>
                    <a:pt x="51" y="393"/>
                  </a:cubicBezTo>
                  <a:cubicBezTo>
                    <a:pt x="48" y="392"/>
                    <a:pt x="49" y="374"/>
                    <a:pt x="48" y="370"/>
                  </a:cubicBezTo>
                  <a:cubicBezTo>
                    <a:pt x="48" y="366"/>
                    <a:pt x="48" y="365"/>
                    <a:pt x="49" y="356"/>
                  </a:cubicBezTo>
                  <a:cubicBezTo>
                    <a:pt x="49" y="347"/>
                    <a:pt x="49" y="337"/>
                    <a:pt x="51" y="332"/>
                  </a:cubicBezTo>
                  <a:cubicBezTo>
                    <a:pt x="52" y="328"/>
                    <a:pt x="55" y="318"/>
                    <a:pt x="55" y="315"/>
                  </a:cubicBezTo>
                  <a:cubicBezTo>
                    <a:pt x="55" y="312"/>
                    <a:pt x="59" y="307"/>
                    <a:pt x="62" y="305"/>
                  </a:cubicBezTo>
                  <a:cubicBezTo>
                    <a:pt x="65" y="304"/>
                    <a:pt x="62" y="299"/>
                    <a:pt x="62" y="294"/>
                  </a:cubicBezTo>
                  <a:cubicBezTo>
                    <a:pt x="62" y="289"/>
                    <a:pt x="59" y="284"/>
                    <a:pt x="59" y="278"/>
                  </a:cubicBezTo>
                  <a:cubicBezTo>
                    <a:pt x="59" y="271"/>
                    <a:pt x="67" y="268"/>
                    <a:pt x="70" y="265"/>
                  </a:cubicBezTo>
                  <a:cubicBezTo>
                    <a:pt x="72" y="261"/>
                    <a:pt x="70" y="258"/>
                    <a:pt x="69" y="255"/>
                  </a:cubicBezTo>
                  <a:cubicBezTo>
                    <a:pt x="68" y="251"/>
                    <a:pt x="70" y="243"/>
                    <a:pt x="72" y="239"/>
                  </a:cubicBezTo>
                  <a:cubicBezTo>
                    <a:pt x="75" y="234"/>
                    <a:pt x="76" y="231"/>
                    <a:pt x="76" y="225"/>
                  </a:cubicBezTo>
                  <a:cubicBezTo>
                    <a:pt x="76" y="219"/>
                    <a:pt x="74" y="219"/>
                    <a:pt x="74" y="216"/>
                  </a:cubicBezTo>
                  <a:cubicBezTo>
                    <a:pt x="74" y="213"/>
                    <a:pt x="71" y="201"/>
                    <a:pt x="69" y="197"/>
                  </a:cubicBezTo>
                  <a:cubicBezTo>
                    <a:pt x="67" y="192"/>
                    <a:pt x="70" y="192"/>
                    <a:pt x="71" y="190"/>
                  </a:cubicBezTo>
                  <a:cubicBezTo>
                    <a:pt x="73" y="188"/>
                    <a:pt x="71" y="184"/>
                    <a:pt x="74" y="181"/>
                  </a:cubicBezTo>
                  <a:cubicBezTo>
                    <a:pt x="76" y="178"/>
                    <a:pt x="75" y="174"/>
                    <a:pt x="75" y="170"/>
                  </a:cubicBezTo>
                  <a:cubicBezTo>
                    <a:pt x="75" y="166"/>
                    <a:pt x="74" y="166"/>
                    <a:pt x="77" y="164"/>
                  </a:cubicBezTo>
                  <a:cubicBezTo>
                    <a:pt x="79" y="161"/>
                    <a:pt x="79" y="156"/>
                    <a:pt x="79" y="153"/>
                  </a:cubicBezTo>
                  <a:cubicBezTo>
                    <a:pt x="79" y="150"/>
                    <a:pt x="85" y="144"/>
                    <a:pt x="87" y="141"/>
                  </a:cubicBezTo>
                  <a:cubicBezTo>
                    <a:pt x="90" y="138"/>
                    <a:pt x="93" y="133"/>
                    <a:pt x="96" y="131"/>
                  </a:cubicBezTo>
                  <a:cubicBezTo>
                    <a:pt x="98" y="129"/>
                    <a:pt x="96" y="126"/>
                    <a:pt x="95" y="124"/>
                  </a:cubicBezTo>
                  <a:cubicBezTo>
                    <a:pt x="94" y="122"/>
                    <a:pt x="94" y="119"/>
                    <a:pt x="94" y="116"/>
                  </a:cubicBezTo>
                  <a:cubicBezTo>
                    <a:pt x="94" y="113"/>
                    <a:pt x="94" y="98"/>
                    <a:pt x="94" y="96"/>
                  </a:cubicBezTo>
                  <a:cubicBezTo>
                    <a:pt x="94" y="94"/>
                    <a:pt x="108" y="90"/>
                    <a:pt x="111" y="89"/>
                  </a:cubicBezTo>
                  <a:cubicBezTo>
                    <a:pt x="114" y="87"/>
                    <a:pt x="114" y="78"/>
                    <a:pt x="114" y="76"/>
                  </a:cubicBezTo>
                  <a:cubicBezTo>
                    <a:pt x="114" y="75"/>
                    <a:pt x="114" y="75"/>
                    <a:pt x="114" y="74"/>
                  </a:cubicBezTo>
                  <a:cubicBezTo>
                    <a:pt x="110" y="74"/>
                    <a:pt x="105" y="74"/>
                    <a:pt x="104" y="7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9" name="Freeform 722"/>
            <p:cNvSpPr>
              <a:spLocks/>
            </p:cNvSpPr>
            <p:nvPr/>
          </p:nvSpPr>
          <p:spPr bwMode="auto">
            <a:xfrm>
              <a:off x="5536223" y="4476750"/>
              <a:ext cx="219808" cy="357188"/>
            </a:xfrm>
            <a:custGeom>
              <a:avLst/>
              <a:gdLst>
                <a:gd name="T0" fmla="*/ 2147483647 w 160"/>
                <a:gd name="T1" fmla="*/ 2147483647 h 179"/>
                <a:gd name="T2" fmla="*/ 2147483647 w 160"/>
                <a:gd name="T3" fmla="*/ 2147483647 h 179"/>
                <a:gd name="T4" fmla="*/ 2147483647 w 160"/>
                <a:gd name="T5" fmla="*/ 2147483647 h 179"/>
                <a:gd name="T6" fmla="*/ 2147483647 w 160"/>
                <a:gd name="T7" fmla="*/ 2147483647 h 179"/>
                <a:gd name="T8" fmla="*/ 2147483647 w 160"/>
                <a:gd name="T9" fmla="*/ 2147483647 h 179"/>
                <a:gd name="T10" fmla="*/ 2147483647 w 160"/>
                <a:gd name="T11" fmla="*/ 2147483647 h 179"/>
                <a:gd name="T12" fmla="*/ 2147483647 w 160"/>
                <a:gd name="T13" fmla="*/ 2147483647 h 179"/>
                <a:gd name="T14" fmla="*/ 2147483647 w 160"/>
                <a:gd name="T15" fmla="*/ 2147483647 h 179"/>
                <a:gd name="T16" fmla="*/ 2147483647 w 160"/>
                <a:gd name="T17" fmla="*/ 2147483647 h 179"/>
                <a:gd name="T18" fmla="*/ 2147483647 w 160"/>
                <a:gd name="T19" fmla="*/ 2147483647 h 179"/>
                <a:gd name="T20" fmla="*/ 2147483647 w 160"/>
                <a:gd name="T21" fmla="*/ 2147483647 h 179"/>
                <a:gd name="T22" fmla="*/ 2147483647 w 160"/>
                <a:gd name="T23" fmla="*/ 2147483647 h 179"/>
                <a:gd name="T24" fmla="*/ 2147483647 w 160"/>
                <a:gd name="T25" fmla="*/ 2147483647 h 179"/>
                <a:gd name="T26" fmla="*/ 2147483647 w 160"/>
                <a:gd name="T27" fmla="*/ 2147483647 h 179"/>
                <a:gd name="T28" fmla="*/ 2147483647 w 160"/>
                <a:gd name="T29" fmla="*/ 2147483647 h 179"/>
                <a:gd name="T30" fmla="*/ 2147483647 w 160"/>
                <a:gd name="T31" fmla="*/ 2147483647 h 179"/>
                <a:gd name="T32" fmla="*/ 2147483647 w 160"/>
                <a:gd name="T33" fmla="*/ 2147483647 h 179"/>
                <a:gd name="T34" fmla="*/ 2147483647 w 160"/>
                <a:gd name="T35" fmla="*/ 2147483647 h 179"/>
                <a:gd name="T36" fmla="*/ 2147483647 w 160"/>
                <a:gd name="T37" fmla="*/ 2147483647 h 179"/>
                <a:gd name="T38" fmla="*/ 2147483647 w 160"/>
                <a:gd name="T39" fmla="*/ 2147483647 h 179"/>
                <a:gd name="T40" fmla="*/ 2147483647 w 160"/>
                <a:gd name="T41" fmla="*/ 2147483647 h 179"/>
                <a:gd name="T42" fmla="*/ 2147483647 w 160"/>
                <a:gd name="T43" fmla="*/ 2147483647 h 179"/>
                <a:gd name="T44" fmla="*/ 2147483647 w 160"/>
                <a:gd name="T45" fmla="*/ 2147483647 h 179"/>
                <a:gd name="T46" fmla="*/ 2147483647 w 160"/>
                <a:gd name="T47" fmla="*/ 2147483647 h 179"/>
                <a:gd name="T48" fmla="*/ 2147483647 w 160"/>
                <a:gd name="T49" fmla="*/ 2147483647 h 179"/>
                <a:gd name="T50" fmla="*/ 2147483647 w 160"/>
                <a:gd name="T51" fmla="*/ 2147483647 h 179"/>
                <a:gd name="T52" fmla="*/ 2147483647 w 160"/>
                <a:gd name="T53" fmla="*/ 2147483647 h 179"/>
                <a:gd name="T54" fmla="*/ 2147483647 w 160"/>
                <a:gd name="T55" fmla="*/ 2147483647 h 179"/>
                <a:gd name="T56" fmla="*/ 2147483647 w 160"/>
                <a:gd name="T57" fmla="*/ 2147483647 h 179"/>
                <a:gd name="T58" fmla="*/ 2147483647 w 160"/>
                <a:gd name="T59" fmla="*/ 2147483647 h 179"/>
                <a:gd name="T60" fmla="*/ 2147483647 w 160"/>
                <a:gd name="T61" fmla="*/ 2147483647 h 179"/>
                <a:gd name="T62" fmla="*/ 2147483647 w 160"/>
                <a:gd name="T63" fmla="*/ 2147483647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0"/>
                <a:gd name="T97" fmla="*/ 0 h 179"/>
                <a:gd name="T98" fmla="*/ 160 w 160"/>
                <a:gd name="T99" fmla="*/ 179 h 1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0" h="179">
                  <a:moveTo>
                    <a:pt x="156" y="106"/>
                  </a:moveTo>
                  <a:cubicBezTo>
                    <a:pt x="153" y="104"/>
                    <a:pt x="149" y="103"/>
                    <a:pt x="149" y="101"/>
                  </a:cubicBezTo>
                  <a:cubicBezTo>
                    <a:pt x="149" y="99"/>
                    <a:pt x="149" y="89"/>
                    <a:pt x="149" y="89"/>
                  </a:cubicBezTo>
                  <a:cubicBezTo>
                    <a:pt x="126" y="89"/>
                    <a:pt x="126" y="89"/>
                    <a:pt x="126" y="89"/>
                  </a:cubicBezTo>
                  <a:cubicBezTo>
                    <a:pt x="126" y="89"/>
                    <a:pt x="125" y="85"/>
                    <a:pt x="125" y="82"/>
                  </a:cubicBezTo>
                  <a:cubicBezTo>
                    <a:pt x="125" y="79"/>
                    <a:pt x="124" y="78"/>
                    <a:pt x="123" y="76"/>
                  </a:cubicBezTo>
                  <a:cubicBezTo>
                    <a:pt x="122" y="74"/>
                    <a:pt x="120" y="74"/>
                    <a:pt x="122" y="73"/>
                  </a:cubicBezTo>
                  <a:cubicBezTo>
                    <a:pt x="123" y="71"/>
                    <a:pt x="125" y="70"/>
                    <a:pt x="124" y="68"/>
                  </a:cubicBezTo>
                  <a:cubicBezTo>
                    <a:pt x="123" y="66"/>
                    <a:pt x="120" y="64"/>
                    <a:pt x="121" y="62"/>
                  </a:cubicBezTo>
                  <a:cubicBezTo>
                    <a:pt x="121" y="59"/>
                    <a:pt x="122" y="58"/>
                    <a:pt x="121" y="56"/>
                  </a:cubicBezTo>
                  <a:cubicBezTo>
                    <a:pt x="119" y="54"/>
                    <a:pt x="116" y="52"/>
                    <a:pt x="114" y="52"/>
                  </a:cubicBezTo>
                  <a:cubicBezTo>
                    <a:pt x="111" y="52"/>
                    <a:pt x="104" y="52"/>
                    <a:pt x="102" y="50"/>
                  </a:cubicBezTo>
                  <a:cubicBezTo>
                    <a:pt x="100" y="48"/>
                    <a:pt x="100" y="47"/>
                    <a:pt x="98" y="46"/>
                  </a:cubicBezTo>
                  <a:cubicBezTo>
                    <a:pt x="95" y="46"/>
                    <a:pt x="94" y="45"/>
                    <a:pt x="91" y="43"/>
                  </a:cubicBezTo>
                  <a:cubicBezTo>
                    <a:pt x="88" y="41"/>
                    <a:pt x="85" y="39"/>
                    <a:pt x="82" y="39"/>
                  </a:cubicBezTo>
                  <a:cubicBezTo>
                    <a:pt x="79" y="38"/>
                    <a:pt x="73" y="39"/>
                    <a:pt x="71" y="38"/>
                  </a:cubicBezTo>
                  <a:cubicBezTo>
                    <a:pt x="69" y="37"/>
                    <a:pt x="56" y="25"/>
                    <a:pt x="56" y="19"/>
                  </a:cubicBezTo>
                  <a:cubicBezTo>
                    <a:pt x="56" y="13"/>
                    <a:pt x="56" y="12"/>
                    <a:pt x="57" y="10"/>
                  </a:cubicBezTo>
                  <a:cubicBezTo>
                    <a:pt x="58" y="8"/>
                    <a:pt x="58" y="8"/>
                    <a:pt x="58" y="6"/>
                  </a:cubicBezTo>
                  <a:cubicBezTo>
                    <a:pt x="58" y="4"/>
                    <a:pt x="59" y="0"/>
                    <a:pt x="56" y="1"/>
                  </a:cubicBezTo>
                  <a:cubicBezTo>
                    <a:pt x="52" y="2"/>
                    <a:pt x="46" y="4"/>
                    <a:pt x="43" y="4"/>
                  </a:cubicBezTo>
                  <a:cubicBezTo>
                    <a:pt x="40" y="3"/>
                    <a:pt x="39" y="4"/>
                    <a:pt x="37" y="6"/>
                  </a:cubicBezTo>
                  <a:cubicBezTo>
                    <a:pt x="34" y="8"/>
                    <a:pt x="25" y="13"/>
                    <a:pt x="25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6" y="19"/>
                    <a:pt x="14" y="19"/>
                  </a:cubicBezTo>
                  <a:cubicBezTo>
                    <a:pt x="12" y="19"/>
                    <a:pt x="5" y="17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8"/>
                    <a:pt x="6" y="23"/>
                    <a:pt x="7" y="26"/>
                  </a:cubicBezTo>
                  <a:cubicBezTo>
                    <a:pt x="9" y="29"/>
                    <a:pt x="13" y="39"/>
                    <a:pt x="13" y="39"/>
                  </a:cubicBezTo>
                  <a:cubicBezTo>
                    <a:pt x="13" y="39"/>
                    <a:pt x="11" y="39"/>
                    <a:pt x="11" y="45"/>
                  </a:cubicBezTo>
                  <a:cubicBezTo>
                    <a:pt x="11" y="51"/>
                    <a:pt x="10" y="56"/>
                    <a:pt x="11" y="59"/>
                  </a:cubicBezTo>
                  <a:cubicBezTo>
                    <a:pt x="11" y="63"/>
                    <a:pt x="10" y="64"/>
                    <a:pt x="7" y="67"/>
                  </a:cubicBezTo>
                  <a:cubicBezTo>
                    <a:pt x="4" y="69"/>
                    <a:pt x="4" y="72"/>
                    <a:pt x="4" y="74"/>
                  </a:cubicBezTo>
                  <a:cubicBezTo>
                    <a:pt x="4" y="76"/>
                    <a:pt x="2" y="80"/>
                    <a:pt x="5" y="83"/>
                  </a:cubicBezTo>
                  <a:cubicBezTo>
                    <a:pt x="7" y="86"/>
                    <a:pt x="11" y="84"/>
                    <a:pt x="11" y="87"/>
                  </a:cubicBezTo>
                  <a:cubicBezTo>
                    <a:pt x="11" y="90"/>
                    <a:pt x="3" y="95"/>
                    <a:pt x="2" y="98"/>
                  </a:cubicBezTo>
                  <a:cubicBezTo>
                    <a:pt x="0" y="101"/>
                    <a:pt x="1" y="104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3" y="108"/>
                    <a:pt x="5" y="111"/>
                    <a:pt x="6" y="113"/>
                  </a:cubicBezTo>
                  <a:cubicBezTo>
                    <a:pt x="8" y="114"/>
                    <a:pt x="7" y="120"/>
                    <a:pt x="7" y="123"/>
                  </a:cubicBezTo>
                  <a:cubicBezTo>
                    <a:pt x="7" y="125"/>
                    <a:pt x="11" y="129"/>
                    <a:pt x="13" y="131"/>
                  </a:cubicBezTo>
                  <a:cubicBezTo>
                    <a:pt x="15" y="134"/>
                    <a:pt x="15" y="133"/>
                    <a:pt x="13" y="136"/>
                  </a:cubicBezTo>
                  <a:cubicBezTo>
                    <a:pt x="10" y="138"/>
                    <a:pt x="13" y="138"/>
                    <a:pt x="14" y="139"/>
                  </a:cubicBezTo>
                  <a:cubicBezTo>
                    <a:pt x="16" y="140"/>
                    <a:pt x="12" y="141"/>
                    <a:pt x="12" y="144"/>
                  </a:cubicBezTo>
                  <a:cubicBezTo>
                    <a:pt x="11" y="147"/>
                    <a:pt x="18" y="156"/>
                    <a:pt x="19" y="158"/>
                  </a:cubicBezTo>
                  <a:cubicBezTo>
                    <a:pt x="21" y="160"/>
                    <a:pt x="22" y="166"/>
                    <a:pt x="22" y="169"/>
                  </a:cubicBezTo>
                  <a:cubicBezTo>
                    <a:pt x="22" y="172"/>
                    <a:pt x="22" y="177"/>
                    <a:pt x="23" y="178"/>
                  </a:cubicBezTo>
                  <a:cubicBezTo>
                    <a:pt x="24" y="179"/>
                    <a:pt x="29" y="179"/>
                    <a:pt x="33" y="179"/>
                  </a:cubicBezTo>
                  <a:cubicBezTo>
                    <a:pt x="33" y="176"/>
                    <a:pt x="33" y="170"/>
                    <a:pt x="36" y="170"/>
                  </a:cubicBezTo>
                  <a:cubicBezTo>
                    <a:pt x="39" y="169"/>
                    <a:pt x="45" y="164"/>
                    <a:pt x="47" y="164"/>
                  </a:cubicBezTo>
                  <a:cubicBezTo>
                    <a:pt x="49" y="164"/>
                    <a:pt x="51" y="168"/>
                    <a:pt x="54" y="168"/>
                  </a:cubicBezTo>
                  <a:cubicBezTo>
                    <a:pt x="56" y="168"/>
                    <a:pt x="59" y="168"/>
                    <a:pt x="63" y="168"/>
                  </a:cubicBezTo>
                  <a:cubicBezTo>
                    <a:pt x="67" y="168"/>
                    <a:pt x="69" y="174"/>
                    <a:pt x="71" y="174"/>
                  </a:cubicBezTo>
                  <a:cubicBezTo>
                    <a:pt x="74" y="174"/>
                    <a:pt x="77" y="169"/>
                    <a:pt x="78" y="167"/>
                  </a:cubicBezTo>
                  <a:cubicBezTo>
                    <a:pt x="79" y="165"/>
                    <a:pt x="89" y="166"/>
                    <a:pt x="92" y="167"/>
                  </a:cubicBezTo>
                  <a:cubicBezTo>
                    <a:pt x="92" y="167"/>
                    <a:pt x="97" y="156"/>
                    <a:pt x="97" y="155"/>
                  </a:cubicBezTo>
                  <a:cubicBezTo>
                    <a:pt x="97" y="154"/>
                    <a:pt x="97" y="148"/>
                    <a:pt x="98" y="146"/>
                  </a:cubicBezTo>
                  <a:cubicBezTo>
                    <a:pt x="99" y="144"/>
                    <a:pt x="102" y="137"/>
                    <a:pt x="106" y="135"/>
                  </a:cubicBezTo>
                  <a:cubicBezTo>
                    <a:pt x="110" y="134"/>
                    <a:pt x="117" y="132"/>
                    <a:pt x="120" y="132"/>
                  </a:cubicBezTo>
                  <a:cubicBezTo>
                    <a:pt x="124" y="131"/>
                    <a:pt x="139" y="128"/>
                    <a:pt x="142" y="131"/>
                  </a:cubicBezTo>
                  <a:cubicBezTo>
                    <a:pt x="144" y="133"/>
                    <a:pt x="149" y="136"/>
                    <a:pt x="153" y="138"/>
                  </a:cubicBezTo>
                  <a:cubicBezTo>
                    <a:pt x="153" y="135"/>
                    <a:pt x="154" y="130"/>
                    <a:pt x="155" y="127"/>
                  </a:cubicBezTo>
                  <a:cubicBezTo>
                    <a:pt x="158" y="123"/>
                    <a:pt x="160" y="116"/>
                    <a:pt x="159" y="113"/>
                  </a:cubicBezTo>
                  <a:cubicBezTo>
                    <a:pt x="159" y="110"/>
                    <a:pt x="159" y="107"/>
                    <a:pt x="156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0" name="Freeform 723"/>
            <p:cNvSpPr>
              <a:spLocks/>
            </p:cNvSpPr>
            <p:nvPr/>
          </p:nvSpPr>
          <p:spPr bwMode="auto">
            <a:xfrm>
              <a:off x="5663712" y="4733925"/>
              <a:ext cx="153865" cy="228600"/>
            </a:xfrm>
            <a:custGeom>
              <a:avLst/>
              <a:gdLst>
                <a:gd name="T0" fmla="*/ 2147483647 w 112"/>
                <a:gd name="T1" fmla="*/ 2147483647 h 116"/>
                <a:gd name="T2" fmla="*/ 2147483647 w 112"/>
                <a:gd name="T3" fmla="*/ 2147483647 h 116"/>
                <a:gd name="T4" fmla="*/ 2147483647 w 112"/>
                <a:gd name="T5" fmla="*/ 2147483647 h 116"/>
                <a:gd name="T6" fmla="*/ 2147483647 w 112"/>
                <a:gd name="T7" fmla="*/ 2147483647 h 116"/>
                <a:gd name="T8" fmla="*/ 2147483647 w 112"/>
                <a:gd name="T9" fmla="*/ 2147483647 h 116"/>
                <a:gd name="T10" fmla="*/ 2147483647 w 112"/>
                <a:gd name="T11" fmla="*/ 2147483647 h 116"/>
                <a:gd name="T12" fmla="*/ 2147483647 w 112"/>
                <a:gd name="T13" fmla="*/ 2147483647 h 116"/>
                <a:gd name="T14" fmla="*/ 2147483647 w 112"/>
                <a:gd name="T15" fmla="*/ 2147483647 h 116"/>
                <a:gd name="T16" fmla="*/ 2147483647 w 112"/>
                <a:gd name="T17" fmla="*/ 2147483647 h 116"/>
                <a:gd name="T18" fmla="*/ 2147483647 w 112"/>
                <a:gd name="T19" fmla="*/ 2147483647 h 116"/>
                <a:gd name="T20" fmla="*/ 2147483647 w 112"/>
                <a:gd name="T21" fmla="*/ 2147483647 h 116"/>
                <a:gd name="T22" fmla="*/ 2147483647 w 112"/>
                <a:gd name="T23" fmla="*/ 2147483647 h 116"/>
                <a:gd name="T24" fmla="*/ 2147483647 w 112"/>
                <a:gd name="T25" fmla="*/ 2147483647 h 116"/>
                <a:gd name="T26" fmla="*/ 2147483647 w 112"/>
                <a:gd name="T27" fmla="*/ 2147483647 h 116"/>
                <a:gd name="T28" fmla="*/ 2147483647 w 112"/>
                <a:gd name="T29" fmla="*/ 2147483647 h 116"/>
                <a:gd name="T30" fmla="*/ 2147483647 w 112"/>
                <a:gd name="T31" fmla="*/ 2147483647 h 116"/>
                <a:gd name="T32" fmla="*/ 0 w 112"/>
                <a:gd name="T33" fmla="*/ 2147483647 h 116"/>
                <a:gd name="T34" fmla="*/ 2147483647 w 112"/>
                <a:gd name="T35" fmla="*/ 2147483647 h 116"/>
                <a:gd name="T36" fmla="*/ 2147483647 w 112"/>
                <a:gd name="T37" fmla="*/ 2147483647 h 116"/>
                <a:gd name="T38" fmla="*/ 2147483647 w 112"/>
                <a:gd name="T39" fmla="*/ 2147483647 h 116"/>
                <a:gd name="T40" fmla="*/ 2147483647 w 112"/>
                <a:gd name="T41" fmla="*/ 2147483647 h 116"/>
                <a:gd name="T42" fmla="*/ 2147483647 w 112"/>
                <a:gd name="T43" fmla="*/ 2147483647 h 116"/>
                <a:gd name="T44" fmla="*/ 2147483647 w 112"/>
                <a:gd name="T45" fmla="*/ 2147483647 h 116"/>
                <a:gd name="T46" fmla="*/ 2147483647 w 112"/>
                <a:gd name="T47" fmla="*/ 2147483647 h 116"/>
                <a:gd name="T48" fmla="*/ 2147483647 w 112"/>
                <a:gd name="T49" fmla="*/ 2147483647 h 116"/>
                <a:gd name="T50" fmla="*/ 2147483647 w 112"/>
                <a:gd name="T51" fmla="*/ 2147483647 h 116"/>
                <a:gd name="T52" fmla="*/ 2147483647 w 112"/>
                <a:gd name="T53" fmla="*/ 2147483647 h 116"/>
                <a:gd name="T54" fmla="*/ 2147483647 w 112"/>
                <a:gd name="T55" fmla="*/ 2147483647 h 116"/>
                <a:gd name="T56" fmla="*/ 2147483647 w 112"/>
                <a:gd name="T57" fmla="*/ 2147483647 h 116"/>
                <a:gd name="T58" fmla="*/ 2147483647 w 112"/>
                <a:gd name="T59" fmla="*/ 2147483647 h 116"/>
                <a:gd name="T60" fmla="*/ 2147483647 w 112"/>
                <a:gd name="T61" fmla="*/ 2147483647 h 116"/>
                <a:gd name="T62" fmla="*/ 2147483647 w 112"/>
                <a:gd name="T63" fmla="*/ 2147483647 h 116"/>
                <a:gd name="T64" fmla="*/ 2147483647 w 112"/>
                <a:gd name="T65" fmla="*/ 2147483647 h 116"/>
                <a:gd name="T66" fmla="*/ 2147483647 w 112"/>
                <a:gd name="T67" fmla="*/ 2147483647 h 116"/>
                <a:gd name="T68" fmla="*/ 2147483647 w 112"/>
                <a:gd name="T69" fmla="*/ 2147483647 h 116"/>
                <a:gd name="T70" fmla="*/ 2147483647 w 112"/>
                <a:gd name="T71" fmla="*/ 2147483647 h 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"/>
                <a:gd name="T109" fmla="*/ 0 h 116"/>
                <a:gd name="T110" fmla="*/ 112 w 112"/>
                <a:gd name="T111" fmla="*/ 116 h 1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" h="116">
                  <a:moveTo>
                    <a:pt x="105" y="64"/>
                  </a:moveTo>
                  <a:cubicBezTo>
                    <a:pt x="104" y="64"/>
                    <a:pt x="101" y="66"/>
                    <a:pt x="99" y="66"/>
                  </a:cubicBezTo>
                  <a:cubicBezTo>
                    <a:pt x="97" y="66"/>
                    <a:pt x="94" y="64"/>
                    <a:pt x="94" y="62"/>
                  </a:cubicBezTo>
                  <a:cubicBezTo>
                    <a:pt x="94" y="60"/>
                    <a:pt x="97" y="57"/>
                    <a:pt x="95" y="53"/>
                  </a:cubicBezTo>
                  <a:cubicBezTo>
                    <a:pt x="93" y="50"/>
                    <a:pt x="90" y="45"/>
                    <a:pt x="88" y="44"/>
                  </a:cubicBezTo>
                  <a:cubicBezTo>
                    <a:pt x="86" y="42"/>
                    <a:pt x="83" y="40"/>
                    <a:pt x="81" y="41"/>
                  </a:cubicBezTo>
                  <a:cubicBezTo>
                    <a:pt x="80" y="42"/>
                    <a:pt x="79" y="43"/>
                    <a:pt x="77" y="43"/>
                  </a:cubicBezTo>
                  <a:cubicBezTo>
                    <a:pt x="75" y="42"/>
                    <a:pt x="63" y="41"/>
                    <a:pt x="63" y="38"/>
                  </a:cubicBezTo>
                  <a:cubicBezTo>
                    <a:pt x="62" y="36"/>
                    <a:pt x="65" y="32"/>
                    <a:pt x="64" y="27"/>
                  </a:cubicBezTo>
                  <a:cubicBezTo>
                    <a:pt x="64" y="23"/>
                    <a:pt x="61" y="14"/>
                    <a:pt x="61" y="12"/>
                  </a:cubicBezTo>
                  <a:cubicBezTo>
                    <a:pt x="61" y="11"/>
                    <a:pt x="61" y="11"/>
                    <a:pt x="61" y="10"/>
                  </a:cubicBezTo>
                  <a:cubicBezTo>
                    <a:pt x="57" y="8"/>
                    <a:pt x="52" y="5"/>
                    <a:pt x="50" y="3"/>
                  </a:cubicBezTo>
                  <a:cubicBezTo>
                    <a:pt x="47" y="0"/>
                    <a:pt x="32" y="3"/>
                    <a:pt x="28" y="4"/>
                  </a:cubicBezTo>
                  <a:cubicBezTo>
                    <a:pt x="25" y="4"/>
                    <a:pt x="18" y="6"/>
                    <a:pt x="14" y="7"/>
                  </a:cubicBezTo>
                  <a:cubicBezTo>
                    <a:pt x="10" y="9"/>
                    <a:pt x="7" y="16"/>
                    <a:pt x="6" y="18"/>
                  </a:cubicBezTo>
                  <a:cubicBezTo>
                    <a:pt x="5" y="20"/>
                    <a:pt x="5" y="26"/>
                    <a:pt x="5" y="27"/>
                  </a:cubicBezTo>
                  <a:cubicBezTo>
                    <a:pt x="5" y="28"/>
                    <a:pt x="0" y="39"/>
                    <a:pt x="0" y="39"/>
                  </a:cubicBezTo>
                  <a:cubicBezTo>
                    <a:pt x="3" y="40"/>
                    <a:pt x="6" y="48"/>
                    <a:pt x="9" y="51"/>
                  </a:cubicBezTo>
                  <a:cubicBezTo>
                    <a:pt x="12" y="54"/>
                    <a:pt x="19" y="58"/>
                    <a:pt x="22" y="62"/>
                  </a:cubicBezTo>
                  <a:cubicBezTo>
                    <a:pt x="26" y="66"/>
                    <a:pt x="33" y="65"/>
                    <a:pt x="35" y="66"/>
                  </a:cubicBezTo>
                  <a:cubicBezTo>
                    <a:pt x="38" y="66"/>
                    <a:pt x="46" y="72"/>
                    <a:pt x="51" y="76"/>
                  </a:cubicBezTo>
                  <a:cubicBezTo>
                    <a:pt x="57" y="79"/>
                    <a:pt x="62" y="80"/>
                    <a:pt x="65" y="84"/>
                  </a:cubicBezTo>
                  <a:cubicBezTo>
                    <a:pt x="69" y="87"/>
                    <a:pt x="65" y="92"/>
                    <a:pt x="61" y="96"/>
                  </a:cubicBezTo>
                  <a:cubicBezTo>
                    <a:pt x="57" y="100"/>
                    <a:pt x="58" y="102"/>
                    <a:pt x="58" y="105"/>
                  </a:cubicBezTo>
                  <a:cubicBezTo>
                    <a:pt x="58" y="109"/>
                    <a:pt x="53" y="110"/>
                    <a:pt x="52" y="113"/>
                  </a:cubicBezTo>
                  <a:cubicBezTo>
                    <a:pt x="52" y="115"/>
                    <a:pt x="62" y="114"/>
                    <a:pt x="67" y="114"/>
                  </a:cubicBezTo>
                  <a:cubicBezTo>
                    <a:pt x="71" y="114"/>
                    <a:pt x="75" y="115"/>
                    <a:pt x="78" y="116"/>
                  </a:cubicBezTo>
                  <a:cubicBezTo>
                    <a:pt x="81" y="116"/>
                    <a:pt x="83" y="113"/>
                    <a:pt x="85" y="112"/>
                  </a:cubicBezTo>
                  <a:cubicBezTo>
                    <a:pt x="87" y="110"/>
                    <a:pt x="90" y="112"/>
                    <a:pt x="93" y="112"/>
                  </a:cubicBezTo>
                  <a:cubicBezTo>
                    <a:pt x="97" y="112"/>
                    <a:pt x="98" y="108"/>
                    <a:pt x="100" y="107"/>
                  </a:cubicBezTo>
                  <a:cubicBezTo>
                    <a:pt x="101" y="106"/>
                    <a:pt x="104" y="102"/>
                    <a:pt x="106" y="100"/>
                  </a:cubicBezTo>
                  <a:cubicBezTo>
                    <a:pt x="107" y="98"/>
                    <a:pt x="107" y="93"/>
                    <a:pt x="107" y="90"/>
                  </a:cubicBezTo>
                  <a:cubicBezTo>
                    <a:pt x="107" y="90"/>
                    <a:pt x="108" y="89"/>
                    <a:pt x="108" y="89"/>
                  </a:cubicBezTo>
                  <a:cubicBezTo>
                    <a:pt x="108" y="87"/>
                    <a:pt x="108" y="84"/>
                    <a:pt x="109" y="80"/>
                  </a:cubicBezTo>
                  <a:cubicBezTo>
                    <a:pt x="111" y="75"/>
                    <a:pt x="112" y="69"/>
                    <a:pt x="110" y="67"/>
                  </a:cubicBezTo>
                  <a:cubicBezTo>
                    <a:pt x="108" y="65"/>
                    <a:pt x="107" y="64"/>
                    <a:pt x="105" y="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1" name="Freeform 724"/>
            <p:cNvSpPr>
              <a:spLocks noEditPoints="1"/>
            </p:cNvSpPr>
            <p:nvPr/>
          </p:nvSpPr>
          <p:spPr bwMode="auto">
            <a:xfrm>
              <a:off x="5458558" y="4089400"/>
              <a:ext cx="709246" cy="1055688"/>
            </a:xfrm>
            <a:custGeom>
              <a:avLst/>
              <a:gdLst>
                <a:gd name="T0" fmla="*/ 2147483647 w 518"/>
                <a:gd name="T1" fmla="*/ 2147483647 h 528"/>
                <a:gd name="T2" fmla="*/ 2147483647 w 518"/>
                <a:gd name="T3" fmla="*/ 2147483647 h 528"/>
                <a:gd name="T4" fmla="*/ 2147483647 w 518"/>
                <a:gd name="T5" fmla="*/ 2147483647 h 528"/>
                <a:gd name="T6" fmla="*/ 2147483647 w 518"/>
                <a:gd name="T7" fmla="*/ 2147483647 h 528"/>
                <a:gd name="T8" fmla="*/ 2147483647 w 518"/>
                <a:gd name="T9" fmla="*/ 2147483647 h 528"/>
                <a:gd name="T10" fmla="*/ 2147483647 w 518"/>
                <a:gd name="T11" fmla="*/ 2147483647 h 528"/>
                <a:gd name="T12" fmla="*/ 2147483647 w 518"/>
                <a:gd name="T13" fmla="*/ 2147483647 h 528"/>
                <a:gd name="T14" fmla="*/ 2147483647 w 518"/>
                <a:gd name="T15" fmla="*/ 2147483647 h 528"/>
                <a:gd name="T16" fmla="*/ 2147483647 w 518"/>
                <a:gd name="T17" fmla="*/ 2147483647 h 528"/>
                <a:gd name="T18" fmla="*/ 2147483647 w 518"/>
                <a:gd name="T19" fmla="*/ 2147483647 h 528"/>
                <a:gd name="T20" fmla="*/ 2147483647 w 518"/>
                <a:gd name="T21" fmla="*/ 2147483647 h 528"/>
                <a:gd name="T22" fmla="*/ 2147483647 w 518"/>
                <a:gd name="T23" fmla="*/ 2147483647 h 528"/>
                <a:gd name="T24" fmla="*/ 2147483647 w 518"/>
                <a:gd name="T25" fmla="*/ 2147483647 h 528"/>
                <a:gd name="T26" fmla="*/ 2147483647 w 518"/>
                <a:gd name="T27" fmla="*/ 2147483647 h 528"/>
                <a:gd name="T28" fmla="*/ 2147483647 w 518"/>
                <a:gd name="T29" fmla="*/ 2147483647 h 528"/>
                <a:gd name="T30" fmla="*/ 2147483647 w 518"/>
                <a:gd name="T31" fmla="*/ 2147483647 h 528"/>
                <a:gd name="T32" fmla="*/ 2147483647 w 518"/>
                <a:gd name="T33" fmla="*/ 2147483647 h 528"/>
                <a:gd name="T34" fmla="*/ 2147483647 w 518"/>
                <a:gd name="T35" fmla="*/ 2147483647 h 528"/>
                <a:gd name="T36" fmla="*/ 2147483647 w 518"/>
                <a:gd name="T37" fmla="*/ 2147483647 h 528"/>
                <a:gd name="T38" fmla="*/ 2147483647 w 518"/>
                <a:gd name="T39" fmla="*/ 2147483647 h 528"/>
                <a:gd name="T40" fmla="*/ 2147483647 w 518"/>
                <a:gd name="T41" fmla="*/ 2147483647 h 528"/>
                <a:gd name="T42" fmla="*/ 2147483647 w 518"/>
                <a:gd name="T43" fmla="*/ 2147483647 h 528"/>
                <a:gd name="T44" fmla="*/ 2147483647 w 518"/>
                <a:gd name="T45" fmla="*/ 2147483647 h 528"/>
                <a:gd name="T46" fmla="*/ 2147483647 w 518"/>
                <a:gd name="T47" fmla="*/ 2147483647 h 528"/>
                <a:gd name="T48" fmla="*/ 2147483647 w 518"/>
                <a:gd name="T49" fmla="*/ 2147483647 h 528"/>
                <a:gd name="T50" fmla="*/ 2147483647 w 518"/>
                <a:gd name="T51" fmla="*/ 2147483647 h 528"/>
                <a:gd name="T52" fmla="*/ 2147483647 w 518"/>
                <a:gd name="T53" fmla="*/ 2147483647 h 528"/>
                <a:gd name="T54" fmla="*/ 2147483647 w 518"/>
                <a:gd name="T55" fmla="*/ 2147483647 h 528"/>
                <a:gd name="T56" fmla="*/ 2147483647 w 518"/>
                <a:gd name="T57" fmla="*/ 2147483647 h 528"/>
                <a:gd name="T58" fmla="*/ 2147483647 w 518"/>
                <a:gd name="T59" fmla="*/ 2147483647 h 528"/>
                <a:gd name="T60" fmla="*/ 2147483647 w 518"/>
                <a:gd name="T61" fmla="*/ 2147483647 h 528"/>
                <a:gd name="T62" fmla="*/ 2147483647 w 518"/>
                <a:gd name="T63" fmla="*/ 2147483647 h 528"/>
                <a:gd name="T64" fmla="*/ 2147483647 w 518"/>
                <a:gd name="T65" fmla="*/ 2147483647 h 528"/>
                <a:gd name="T66" fmla="*/ 2147483647 w 518"/>
                <a:gd name="T67" fmla="*/ 2147483647 h 528"/>
                <a:gd name="T68" fmla="*/ 2147483647 w 518"/>
                <a:gd name="T69" fmla="*/ 2147483647 h 528"/>
                <a:gd name="T70" fmla="*/ 2147483647 w 518"/>
                <a:gd name="T71" fmla="*/ 2147483647 h 528"/>
                <a:gd name="T72" fmla="*/ 2147483647 w 518"/>
                <a:gd name="T73" fmla="*/ 2147483647 h 528"/>
                <a:gd name="T74" fmla="*/ 2147483647 w 518"/>
                <a:gd name="T75" fmla="*/ 2147483647 h 528"/>
                <a:gd name="T76" fmla="*/ 2147483647 w 518"/>
                <a:gd name="T77" fmla="*/ 2147483647 h 528"/>
                <a:gd name="T78" fmla="*/ 2147483647 w 518"/>
                <a:gd name="T79" fmla="*/ 2147483647 h 528"/>
                <a:gd name="T80" fmla="*/ 2147483647 w 518"/>
                <a:gd name="T81" fmla="*/ 2147483647 h 528"/>
                <a:gd name="T82" fmla="*/ 2147483647 w 518"/>
                <a:gd name="T83" fmla="*/ 2147483647 h 528"/>
                <a:gd name="T84" fmla="*/ 2147483647 w 518"/>
                <a:gd name="T85" fmla="*/ 2147483647 h 528"/>
                <a:gd name="T86" fmla="*/ 2147483647 w 518"/>
                <a:gd name="T87" fmla="*/ 2147483647 h 528"/>
                <a:gd name="T88" fmla="*/ 2147483647 w 518"/>
                <a:gd name="T89" fmla="*/ 2147483647 h 528"/>
                <a:gd name="T90" fmla="*/ 2147483647 w 518"/>
                <a:gd name="T91" fmla="*/ 2147483647 h 528"/>
                <a:gd name="T92" fmla="*/ 2147483647 w 518"/>
                <a:gd name="T93" fmla="*/ 2147483647 h 528"/>
                <a:gd name="T94" fmla="*/ 2147483647 w 518"/>
                <a:gd name="T95" fmla="*/ 2147483647 h 528"/>
                <a:gd name="T96" fmla="*/ 2147483647 w 518"/>
                <a:gd name="T97" fmla="*/ 2147483647 h 528"/>
                <a:gd name="T98" fmla="*/ 2147483647 w 518"/>
                <a:gd name="T99" fmla="*/ 2147483647 h 528"/>
                <a:gd name="T100" fmla="*/ 2147483647 w 518"/>
                <a:gd name="T101" fmla="*/ 2147483647 h 528"/>
                <a:gd name="T102" fmla="*/ 2147483647 w 518"/>
                <a:gd name="T103" fmla="*/ 2147483647 h 5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18"/>
                <a:gd name="T157" fmla="*/ 0 h 528"/>
                <a:gd name="T158" fmla="*/ 518 w 518"/>
                <a:gd name="T159" fmla="*/ 528 h 5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18" h="528">
                  <a:moveTo>
                    <a:pt x="513" y="147"/>
                  </a:moveTo>
                  <a:cubicBezTo>
                    <a:pt x="508" y="137"/>
                    <a:pt x="510" y="134"/>
                    <a:pt x="502" y="134"/>
                  </a:cubicBezTo>
                  <a:cubicBezTo>
                    <a:pt x="494" y="134"/>
                    <a:pt x="486" y="132"/>
                    <a:pt x="482" y="128"/>
                  </a:cubicBezTo>
                  <a:cubicBezTo>
                    <a:pt x="479" y="124"/>
                    <a:pt x="472" y="118"/>
                    <a:pt x="467" y="115"/>
                  </a:cubicBezTo>
                  <a:cubicBezTo>
                    <a:pt x="462" y="112"/>
                    <a:pt x="450" y="104"/>
                    <a:pt x="444" y="104"/>
                  </a:cubicBezTo>
                  <a:cubicBezTo>
                    <a:pt x="438" y="103"/>
                    <a:pt x="437" y="106"/>
                    <a:pt x="430" y="106"/>
                  </a:cubicBezTo>
                  <a:cubicBezTo>
                    <a:pt x="424" y="106"/>
                    <a:pt x="413" y="100"/>
                    <a:pt x="408" y="99"/>
                  </a:cubicBezTo>
                  <a:cubicBezTo>
                    <a:pt x="404" y="97"/>
                    <a:pt x="401" y="100"/>
                    <a:pt x="399" y="100"/>
                  </a:cubicBezTo>
                  <a:cubicBezTo>
                    <a:pt x="397" y="101"/>
                    <a:pt x="390" y="96"/>
                    <a:pt x="389" y="94"/>
                  </a:cubicBezTo>
                  <a:cubicBezTo>
                    <a:pt x="388" y="92"/>
                    <a:pt x="386" y="89"/>
                    <a:pt x="380" y="87"/>
                  </a:cubicBezTo>
                  <a:cubicBezTo>
                    <a:pt x="374" y="84"/>
                    <a:pt x="359" y="77"/>
                    <a:pt x="355" y="76"/>
                  </a:cubicBezTo>
                  <a:cubicBezTo>
                    <a:pt x="351" y="75"/>
                    <a:pt x="343" y="73"/>
                    <a:pt x="341" y="78"/>
                  </a:cubicBezTo>
                  <a:cubicBezTo>
                    <a:pt x="338" y="82"/>
                    <a:pt x="336" y="87"/>
                    <a:pt x="331" y="90"/>
                  </a:cubicBezTo>
                  <a:cubicBezTo>
                    <a:pt x="327" y="93"/>
                    <a:pt x="327" y="95"/>
                    <a:pt x="325" y="97"/>
                  </a:cubicBezTo>
                  <a:cubicBezTo>
                    <a:pt x="324" y="99"/>
                    <a:pt x="323" y="99"/>
                    <a:pt x="323" y="97"/>
                  </a:cubicBezTo>
                  <a:cubicBezTo>
                    <a:pt x="322" y="95"/>
                    <a:pt x="321" y="95"/>
                    <a:pt x="320" y="94"/>
                  </a:cubicBezTo>
                  <a:cubicBezTo>
                    <a:pt x="319" y="93"/>
                    <a:pt x="318" y="92"/>
                    <a:pt x="317" y="91"/>
                  </a:cubicBezTo>
                  <a:cubicBezTo>
                    <a:pt x="316" y="90"/>
                    <a:pt x="314" y="88"/>
                    <a:pt x="313" y="91"/>
                  </a:cubicBezTo>
                  <a:cubicBezTo>
                    <a:pt x="312" y="94"/>
                    <a:pt x="313" y="96"/>
                    <a:pt x="311" y="94"/>
                  </a:cubicBezTo>
                  <a:cubicBezTo>
                    <a:pt x="310" y="92"/>
                    <a:pt x="310" y="91"/>
                    <a:pt x="309" y="90"/>
                  </a:cubicBezTo>
                  <a:cubicBezTo>
                    <a:pt x="307" y="89"/>
                    <a:pt x="307" y="89"/>
                    <a:pt x="306" y="87"/>
                  </a:cubicBezTo>
                  <a:cubicBezTo>
                    <a:pt x="305" y="85"/>
                    <a:pt x="305" y="83"/>
                    <a:pt x="305" y="81"/>
                  </a:cubicBezTo>
                  <a:cubicBezTo>
                    <a:pt x="305" y="78"/>
                    <a:pt x="304" y="74"/>
                    <a:pt x="303" y="76"/>
                  </a:cubicBezTo>
                  <a:cubicBezTo>
                    <a:pt x="301" y="79"/>
                    <a:pt x="298" y="85"/>
                    <a:pt x="295" y="86"/>
                  </a:cubicBezTo>
                  <a:cubicBezTo>
                    <a:pt x="292" y="87"/>
                    <a:pt x="292" y="86"/>
                    <a:pt x="295" y="84"/>
                  </a:cubicBezTo>
                  <a:cubicBezTo>
                    <a:pt x="298" y="82"/>
                    <a:pt x="301" y="78"/>
                    <a:pt x="301" y="76"/>
                  </a:cubicBezTo>
                  <a:cubicBezTo>
                    <a:pt x="301" y="74"/>
                    <a:pt x="298" y="74"/>
                    <a:pt x="297" y="75"/>
                  </a:cubicBezTo>
                  <a:cubicBezTo>
                    <a:pt x="297" y="76"/>
                    <a:pt x="294" y="82"/>
                    <a:pt x="291" y="84"/>
                  </a:cubicBezTo>
                  <a:cubicBezTo>
                    <a:pt x="288" y="85"/>
                    <a:pt x="289" y="84"/>
                    <a:pt x="292" y="81"/>
                  </a:cubicBezTo>
                  <a:cubicBezTo>
                    <a:pt x="295" y="79"/>
                    <a:pt x="294" y="77"/>
                    <a:pt x="295" y="75"/>
                  </a:cubicBezTo>
                  <a:cubicBezTo>
                    <a:pt x="296" y="72"/>
                    <a:pt x="298" y="72"/>
                    <a:pt x="300" y="69"/>
                  </a:cubicBezTo>
                  <a:cubicBezTo>
                    <a:pt x="301" y="67"/>
                    <a:pt x="300" y="66"/>
                    <a:pt x="302" y="65"/>
                  </a:cubicBezTo>
                  <a:cubicBezTo>
                    <a:pt x="305" y="65"/>
                    <a:pt x="307" y="63"/>
                    <a:pt x="307" y="62"/>
                  </a:cubicBezTo>
                  <a:cubicBezTo>
                    <a:pt x="308" y="60"/>
                    <a:pt x="311" y="60"/>
                    <a:pt x="312" y="61"/>
                  </a:cubicBezTo>
                  <a:cubicBezTo>
                    <a:pt x="312" y="63"/>
                    <a:pt x="314" y="62"/>
                    <a:pt x="315" y="60"/>
                  </a:cubicBezTo>
                  <a:cubicBezTo>
                    <a:pt x="316" y="58"/>
                    <a:pt x="316" y="58"/>
                    <a:pt x="315" y="55"/>
                  </a:cubicBezTo>
                  <a:cubicBezTo>
                    <a:pt x="314" y="53"/>
                    <a:pt x="317" y="50"/>
                    <a:pt x="317" y="47"/>
                  </a:cubicBezTo>
                  <a:cubicBezTo>
                    <a:pt x="318" y="44"/>
                    <a:pt x="313" y="41"/>
                    <a:pt x="309" y="40"/>
                  </a:cubicBezTo>
                  <a:cubicBezTo>
                    <a:pt x="306" y="39"/>
                    <a:pt x="305" y="31"/>
                    <a:pt x="304" y="25"/>
                  </a:cubicBezTo>
                  <a:cubicBezTo>
                    <a:pt x="303" y="20"/>
                    <a:pt x="303" y="15"/>
                    <a:pt x="301" y="12"/>
                  </a:cubicBezTo>
                  <a:cubicBezTo>
                    <a:pt x="300" y="12"/>
                    <a:pt x="299" y="11"/>
                    <a:pt x="297" y="10"/>
                  </a:cubicBezTo>
                  <a:cubicBezTo>
                    <a:pt x="297" y="10"/>
                    <a:pt x="297" y="10"/>
                    <a:pt x="297" y="10"/>
                  </a:cubicBezTo>
                  <a:cubicBezTo>
                    <a:pt x="293" y="15"/>
                    <a:pt x="289" y="23"/>
                    <a:pt x="287" y="27"/>
                  </a:cubicBezTo>
                  <a:cubicBezTo>
                    <a:pt x="284" y="33"/>
                    <a:pt x="281" y="35"/>
                    <a:pt x="277" y="37"/>
                  </a:cubicBezTo>
                  <a:cubicBezTo>
                    <a:pt x="273" y="38"/>
                    <a:pt x="274" y="35"/>
                    <a:pt x="268" y="35"/>
                  </a:cubicBezTo>
                  <a:cubicBezTo>
                    <a:pt x="262" y="35"/>
                    <a:pt x="261" y="37"/>
                    <a:pt x="258" y="36"/>
                  </a:cubicBezTo>
                  <a:cubicBezTo>
                    <a:pt x="255" y="36"/>
                    <a:pt x="254" y="33"/>
                    <a:pt x="252" y="33"/>
                  </a:cubicBezTo>
                  <a:cubicBezTo>
                    <a:pt x="250" y="33"/>
                    <a:pt x="245" y="34"/>
                    <a:pt x="241" y="34"/>
                  </a:cubicBezTo>
                  <a:cubicBezTo>
                    <a:pt x="238" y="34"/>
                    <a:pt x="239" y="38"/>
                    <a:pt x="237" y="41"/>
                  </a:cubicBezTo>
                  <a:cubicBezTo>
                    <a:pt x="236" y="44"/>
                    <a:pt x="227" y="40"/>
                    <a:pt x="224" y="41"/>
                  </a:cubicBezTo>
                  <a:cubicBezTo>
                    <a:pt x="220" y="41"/>
                    <a:pt x="212" y="45"/>
                    <a:pt x="210" y="45"/>
                  </a:cubicBezTo>
                  <a:cubicBezTo>
                    <a:pt x="208" y="45"/>
                    <a:pt x="206" y="49"/>
                    <a:pt x="200" y="49"/>
                  </a:cubicBezTo>
                  <a:cubicBezTo>
                    <a:pt x="194" y="49"/>
                    <a:pt x="186" y="33"/>
                    <a:pt x="186" y="28"/>
                  </a:cubicBezTo>
                  <a:cubicBezTo>
                    <a:pt x="186" y="23"/>
                    <a:pt x="190" y="19"/>
                    <a:pt x="190" y="16"/>
                  </a:cubicBezTo>
                  <a:cubicBezTo>
                    <a:pt x="190" y="13"/>
                    <a:pt x="189" y="11"/>
                    <a:pt x="187" y="8"/>
                  </a:cubicBezTo>
                  <a:cubicBezTo>
                    <a:pt x="184" y="4"/>
                    <a:pt x="185" y="5"/>
                    <a:pt x="185" y="2"/>
                  </a:cubicBezTo>
                  <a:cubicBezTo>
                    <a:pt x="184" y="0"/>
                    <a:pt x="181" y="0"/>
                    <a:pt x="179" y="0"/>
                  </a:cubicBezTo>
                  <a:cubicBezTo>
                    <a:pt x="179" y="1"/>
                    <a:pt x="177" y="2"/>
                    <a:pt x="174" y="4"/>
                  </a:cubicBezTo>
                  <a:cubicBezTo>
                    <a:pt x="169" y="8"/>
                    <a:pt x="155" y="13"/>
                    <a:pt x="152" y="13"/>
                  </a:cubicBezTo>
                  <a:cubicBezTo>
                    <a:pt x="148" y="13"/>
                    <a:pt x="150" y="15"/>
                    <a:pt x="148" y="18"/>
                  </a:cubicBezTo>
                  <a:cubicBezTo>
                    <a:pt x="146" y="20"/>
                    <a:pt x="145" y="16"/>
                    <a:pt x="144" y="15"/>
                  </a:cubicBezTo>
                  <a:cubicBezTo>
                    <a:pt x="143" y="14"/>
                    <a:pt x="139" y="15"/>
                    <a:pt x="134" y="14"/>
                  </a:cubicBezTo>
                  <a:cubicBezTo>
                    <a:pt x="129" y="13"/>
                    <a:pt x="127" y="12"/>
                    <a:pt x="124" y="13"/>
                  </a:cubicBezTo>
                  <a:cubicBezTo>
                    <a:pt x="121" y="14"/>
                    <a:pt x="126" y="16"/>
                    <a:pt x="129" y="19"/>
                  </a:cubicBezTo>
                  <a:cubicBezTo>
                    <a:pt x="131" y="23"/>
                    <a:pt x="132" y="29"/>
                    <a:pt x="133" y="33"/>
                  </a:cubicBezTo>
                  <a:cubicBezTo>
                    <a:pt x="134" y="36"/>
                    <a:pt x="137" y="33"/>
                    <a:pt x="139" y="35"/>
                  </a:cubicBezTo>
                  <a:cubicBezTo>
                    <a:pt x="142" y="36"/>
                    <a:pt x="136" y="38"/>
                    <a:pt x="133" y="41"/>
                  </a:cubicBezTo>
                  <a:cubicBezTo>
                    <a:pt x="130" y="43"/>
                    <a:pt x="132" y="45"/>
                    <a:pt x="128" y="47"/>
                  </a:cubicBezTo>
                  <a:cubicBezTo>
                    <a:pt x="125" y="49"/>
                    <a:pt x="118" y="54"/>
                    <a:pt x="115" y="56"/>
                  </a:cubicBezTo>
                  <a:cubicBezTo>
                    <a:pt x="112" y="58"/>
                    <a:pt x="113" y="55"/>
                    <a:pt x="111" y="54"/>
                  </a:cubicBezTo>
                  <a:cubicBezTo>
                    <a:pt x="110" y="54"/>
                    <a:pt x="108" y="54"/>
                    <a:pt x="107" y="56"/>
                  </a:cubicBezTo>
                  <a:cubicBezTo>
                    <a:pt x="105" y="57"/>
                    <a:pt x="101" y="54"/>
                    <a:pt x="98" y="52"/>
                  </a:cubicBezTo>
                  <a:cubicBezTo>
                    <a:pt x="94" y="51"/>
                    <a:pt x="90" y="42"/>
                    <a:pt x="89" y="40"/>
                  </a:cubicBezTo>
                  <a:cubicBezTo>
                    <a:pt x="88" y="38"/>
                    <a:pt x="81" y="41"/>
                    <a:pt x="75" y="44"/>
                  </a:cubicBezTo>
                  <a:cubicBezTo>
                    <a:pt x="69" y="46"/>
                    <a:pt x="55" y="44"/>
                    <a:pt x="55" y="44"/>
                  </a:cubicBezTo>
                  <a:cubicBezTo>
                    <a:pt x="55" y="44"/>
                    <a:pt x="55" y="48"/>
                    <a:pt x="55" y="51"/>
                  </a:cubicBezTo>
                  <a:cubicBezTo>
                    <a:pt x="55" y="53"/>
                    <a:pt x="59" y="52"/>
                    <a:pt x="63" y="54"/>
                  </a:cubicBezTo>
                  <a:cubicBezTo>
                    <a:pt x="67" y="56"/>
                    <a:pt x="59" y="56"/>
                    <a:pt x="54" y="58"/>
                  </a:cubicBezTo>
                  <a:cubicBezTo>
                    <a:pt x="50" y="59"/>
                    <a:pt x="52" y="61"/>
                    <a:pt x="52" y="64"/>
                  </a:cubicBezTo>
                  <a:cubicBezTo>
                    <a:pt x="52" y="67"/>
                    <a:pt x="54" y="69"/>
                    <a:pt x="56" y="72"/>
                  </a:cubicBezTo>
                  <a:cubicBezTo>
                    <a:pt x="59" y="76"/>
                    <a:pt x="61" y="80"/>
                    <a:pt x="61" y="85"/>
                  </a:cubicBezTo>
                  <a:cubicBezTo>
                    <a:pt x="61" y="90"/>
                    <a:pt x="56" y="106"/>
                    <a:pt x="56" y="110"/>
                  </a:cubicBezTo>
                  <a:cubicBezTo>
                    <a:pt x="56" y="113"/>
                    <a:pt x="56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49" y="123"/>
                    <a:pt x="48" y="123"/>
                    <a:pt x="45" y="123"/>
                  </a:cubicBezTo>
                  <a:cubicBezTo>
                    <a:pt x="42" y="123"/>
                    <a:pt x="41" y="122"/>
                    <a:pt x="39" y="124"/>
                  </a:cubicBezTo>
                  <a:cubicBezTo>
                    <a:pt x="37" y="126"/>
                    <a:pt x="34" y="126"/>
                    <a:pt x="29" y="127"/>
                  </a:cubicBezTo>
                  <a:cubicBezTo>
                    <a:pt x="23" y="127"/>
                    <a:pt x="15" y="132"/>
                    <a:pt x="14" y="134"/>
                  </a:cubicBezTo>
                  <a:cubicBezTo>
                    <a:pt x="12" y="135"/>
                    <a:pt x="13" y="143"/>
                    <a:pt x="12" y="146"/>
                  </a:cubicBezTo>
                  <a:cubicBezTo>
                    <a:pt x="12" y="148"/>
                    <a:pt x="13" y="151"/>
                    <a:pt x="10" y="152"/>
                  </a:cubicBezTo>
                  <a:cubicBezTo>
                    <a:pt x="8" y="153"/>
                    <a:pt x="3" y="154"/>
                    <a:pt x="3" y="157"/>
                  </a:cubicBezTo>
                  <a:cubicBezTo>
                    <a:pt x="3" y="160"/>
                    <a:pt x="0" y="165"/>
                    <a:pt x="1" y="168"/>
                  </a:cubicBezTo>
                  <a:cubicBezTo>
                    <a:pt x="2" y="171"/>
                    <a:pt x="7" y="174"/>
                    <a:pt x="8" y="177"/>
                  </a:cubicBezTo>
                  <a:cubicBezTo>
                    <a:pt x="10" y="181"/>
                    <a:pt x="10" y="184"/>
                    <a:pt x="11" y="188"/>
                  </a:cubicBezTo>
                  <a:cubicBezTo>
                    <a:pt x="13" y="191"/>
                    <a:pt x="16" y="190"/>
                    <a:pt x="18" y="191"/>
                  </a:cubicBezTo>
                  <a:cubicBezTo>
                    <a:pt x="20" y="192"/>
                    <a:pt x="20" y="197"/>
                    <a:pt x="25" y="198"/>
                  </a:cubicBezTo>
                  <a:cubicBezTo>
                    <a:pt x="29" y="199"/>
                    <a:pt x="31" y="200"/>
                    <a:pt x="34" y="199"/>
                  </a:cubicBezTo>
                  <a:cubicBezTo>
                    <a:pt x="38" y="197"/>
                    <a:pt x="45" y="191"/>
                    <a:pt x="45" y="191"/>
                  </a:cubicBezTo>
                  <a:cubicBezTo>
                    <a:pt x="45" y="211"/>
                    <a:pt x="45" y="211"/>
                    <a:pt x="45" y="211"/>
                  </a:cubicBezTo>
                  <a:cubicBezTo>
                    <a:pt x="45" y="211"/>
                    <a:pt x="48" y="214"/>
                    <a:pt x="50" y="213"/>
                  </a:cubicBezTo>
                  <a:cubicBezTo>
                    <a:pt x="52" y="213"/>
                    <a:pt x="56" y="211"/>
                    <a:pt x="58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62" y="211"/>
                    <a:pt x="69" y="213"/>
                    <a:pt x="71" y="213"/>
                  </a:cubicBezTo>
                  <a:cubicBezTo>
                    <a:pt x="73" y="213"/>
                    <a:pt x="77" y="207"/>
                    <a:pt x="77" y="207"/>
                  </a:cubicBezTo>
                  <a:cubicBezTo>
                    <a:pt x="82" y="207"/>
                    <a:pt x="82" y="207"/>
                    <a:pt x="82" y="207"/>
                  </a:cubicBezTo>
                  <a:cubicBezTo>
                    <a:pt x="82" y="207"/>
                    <a:pt x="91" y="202"/>
                    <a:pt x="94" y="200"/>
                  </a:cubicBezTo>
                  <a:cubicBezTo>
                    <a:pt x="96" y="198"/>
                    <a:pt x="97" y="197"/>
                    <a:pt x="100" y="198"/>
                  </a:cubicBezTo>
                  <a:cubicBezTo>
                    <a:pt x="103" y="198"/>
                    <a:pt x="109" y="196"/>
                    <a:pt x="113" y="195"/>
                  </a:cubicBezTo>
                  <a:cubicBezTo>
                    <a:pt x="116" y="194"/>
                    <a:pt x="115" y="198"/>
                    <a:pt x="115" y="200"/>
                  </a:cubicBezTo>
                  <a:cubicBezTo>
                    <a:pt x="115" y="202"/>
                    <a:pt x="115" y="202"/>
                    <a:pt x="114" y="204"/>
                  </a:cubicBezTo>
                  <a:cubicBezTo>
                    <a:pt x="113" y="206"/>
                    <a:pt x="113" y="207"/>
                    <a:pt x="113" y="213"/>
                  </a:cubicBezTo>
                  <a:cubicBezTo>
                    <a:pt x="113" y="219"/>
                    <a:pt x="126" y="231"/>
                    <a:pt x="128" y="232"/>
                  </a:cubicBezTo>
                  <a:cubicBezTo>
                    <a:pt x="130" y="233"/>
                    <a:pt x="136" y="232"/>
                    <a:pt x="139" y="233"/>
                  </a:cubicBezTo>
                  <a:cubicBezTo>
                    <a:pt x="142" y="233"/>
                    <a:pt x="145" y="235"/>
                    <a:pt x="148" y="237"/>
                  </a:cubicBezTo>
                  <a:cubicBezTo>
                    <a:pt x="151" y="239"/>
                    <a:pt x="152" y="240"/>
                    <a:pt x="155" y="240"/>
                  </a:cubicBezTo>
                  <a:cubicBezTo>
                    <a:pt x="157" y="241"/>
                    <a:pt x="157" y="242"/>
                    <a:pt x="159" y="244"/>
                  </a:cubicBezTo>
                  <a:cubicBezTo>
                    <a:pt x="161" y="246"/>
                    <a:pt x="168" y="246"/>
                    <a:pt x="171" y="246"/>
                  </a:cubicBezTo>
                  <a:cubicBezTo>
                    <a:pt x="173" y="246"/>
                    <a:pt x="176" y="248"/>
                    <a:pt x="178" y="250"/>
                  </a:cubicBezTo>
                  <a:cubicBezTo>
                    <a:pt x="179" y="252"/>
                    <a:pt x="178" y="253"/>
                    <a:pt x="178" y="256"/>
                  </a:cubicBezTo>
                  <a:cubicBezTo>
                    <a:pt x="177" y="258"/>
                    <a:pt x="180" y="260"/>
                    <a:pt x="181" y="262"/>
                  </a:cubicBezTo>
                  <a:cubicBezTo>
                    <a:pt x="182" y="264"/>
                    <a:pt x="180" y="265"/>
                    <a:pt x="179" y="267"/>
                  </a:cubicBezTo>
                  <a:cubicBezTo>
                    <a:pt x="177" y="268"/>
                    <a:pt x="179" y="268"/>
                    <a:pt x="180" y="270"/>
                  </a:cubicBezTo>
                  <a:cubicBezTo>
                    <a:pt x="181" y="272"/>
                    <a:pt x="182" y="273"/>
                    <a:pt x="182" y="276"/>
                  </a:cubicBezTo>
                  <a:cubicBezTo>
                    <a:pt x="182" y="279"/>
                    <a:pt x="183" y="283"/>
                    <a:pt x="183" y="283"/>
                  </a:cubicBezTo>
                  <a:cubicBezTo>
                    <a:pt x="206" y="283"/>
                    <a:pt x="206" y="283"/>
                    <a:pt x="206" y="283"/>
                  </a:cubicBezTo>
                  <a:cubicBezTo>
                    <a:pt x="206" y="283"/>
                    <a:pt x="206" y="293"/>
                    <a:pt x="206" y="295"/>
                  </a:cubicBezTo>
                  <a:cubicBezTo>
                    <a:pt x="206" y="297"/>
                    <a:pt x="210" y="298"/>
                    <a:pt x="213" y="300"/>
                  </a:cubicBezTo>
                  <a:cubicBezTo>
                    <a:pt x="216" y="301"/>
                    <a:pt x="216" y="304"/>
                    <a:pt x="216" y="307"/>
                  </a:cubicBezTo>
                  <a:cubicBezTo>
                    <a:pt x="217" y="310"/>
                    <a:pt x="215" y="317"/>
                    <a:pt x="212" y="321"/>
                  </a:cubicBezTo>
                  <a:cubicBezTo>
                    <a:pt x="210" y="325"/>
                    <a:pt x="210" y="332"/>
                    <a:pt x="210" y="334"/>
                  </a:cubicBezTo>
                  <a:cubicBezTo>
                    <a:pt x="210" y="336"/>
                    <a:pt x="213" y="345"/>
                    <a:pt x="213" y="349"/>
                  </a:cubicBezTo>
                  <a:cubicBezTo>
                    <a:pt x="214" y="354"/>
                    <a:pt x="211" y="358"/>
                    <a:pt x="212" y="360"/>
                  </a:cubicBezTo>
                  <a:cubicBezTo>
                    <a:pt x="212" y="363"/>
                    <a:pt x="224" y="364"/>
                    <a:pt x="226" y="365"/>
                  </a:cubicBezTo>
                  <a:cubicBezTo>
                    <a:pt x="228" y="365"/>
                    <a:pt x="229" y="364"/>
                    <a:pt x="230" y="363"/>
                  </a:cubicBezTo>
                  <a:cubicBezTo>
                    <a:pt x="232" y="362"/>
                    <a:pt x="235" y="364"/>
                    <a:pt x="237" y="366"/>
                  </a:cubicBezTo>
                  <a:cubicBezTo>
                    <a:pt x="239" y="367"/>
                    <a:pt x="242" y="372"/>
                    <a:pt x="244" y="375"/>
                  </a:cubicBezTo>
                  <a:cubicBezTo>
                    <a:pt x="246" y="379"/>
                    <a:pt x="243" y="382"/>
                    <a:pt x="243" y="384"/>
                  </a:cubicBezTo>
                  <a:cubicBezTo>
                    <a:pt x="243" y="386"/>
                    <a:pt x="246" y="388"/>
                    <a:pt x="248" y="388"/>
                  </a:cubicBezTo>
                  <a:cubicBezTo>
                    <a:pt x="250" y="388"/>
                    <a:pt x="253" y="386"/>
                    <a:pt x="254" y="386"/>
                  </a:cubicBezTo>
                  <a:cubicBezTo>
                    <a:pt x="256" y="386"/>
                    <a:pt x="257" y="387"/>
                    <a:pt x="259" y="389"/>
                  </a:cubicBezTo>
                  <a:cubicBezTo>
                    <a:pt x="261" y="391"/>
                    <a:pt x="260" y="397"/>
                    <a:pt x="258" y="402"/>
                  </a:cubicBezTo>
                  <a:cubicBezTo>
                    <a:pt x="257" y="406"/>
                    <a:pt x="257" y="409"/>
                    <a:pt x="257" y="411"/>
                  </a:cubicBezTo>
                  <a:cubicBezTo>
                    <a:pt x="258" y="410"/>
                    <a:pt x="260" y="411"/>
                    <a:pt x="262" y="411"/>
                  </a:cubicBezTo>
                  <a:cubicBezTo>
                    <a:pt x="265" y="411"/>
                    <a:pt x="262" y="411"/>
                    <a:pt x="265" y="415"/>
                  </a:cubicBezTo>
                  <a:cubicBezTo>
                    <a:pt x="269" y="420"/>
                    <a:pt x="268" y="423"/>
                    <a:pt x="268" y="428"/>
                  </a:cubicBezTo>
                  <a:cubicBezTo>
                    <a:pt x="268" y="434"/>
                    <a:pt x="260" y="434"/>
                    <a:pt x="252" y="437"/>
                  </a:cubicBezTo>
                  <a:cubicBezTo>
                    <a:pt x="245" y="440"/>
                    <a:pt x="238" y="450"/>
                    <a:pt x="233" y="457"/>
                  </a:cubicBezTo>
                  <a:cubicBezTo>
                    <a:pt x="227" y="463"/>
                    <a:pt x="222" y="469"/>
                    <a:pt x="215" y="474"/>
                  </a:cubicBezTo>
                  <a:cubicBezTo>
                    <a:pt x="214" y="474"/>
                    <a:pt x="213" y="475"/>
                    <a:pt x="213" y="476"/>
                  </a:cubicBezTo>
                  <a:cubicBezTo>
                    <a:pt x="217" y="478"/>
                    <a:pt x="223" y="474"/>
                    <a:pt x="226" y="474"/>
                  </a:cubicBezTo>
                  <a:cubicBezTo>
                    <a:pt x="230" y="474"/>
                    <a:pt x="236" y="487"/>
                    <a:pt x="237" y="488"/>
                  </a:cubicBezTo>
                  <a:cubicBezTo>
                    <a:pt x="239" y="490"/>
                    <a:pt x="240" y="490"/>
                    <a:pt x="241" y="490"/>
                  </a:cubicBezTo>
                  <a:cubicBezTo>
                    <a:pt x="243" y="490"/>
                    <a:pt x="243" y="487"/>
                    <a:pt x="245" y="489"/>
                  </a:cubicBezTo>
                  <a:cubicBezTo>
                    <a:pt x="247" y="491"/>
                    <a:pt x="254" y="495"/>
                    <a:pt x="257" y="497"/>
                  </a:cubicBezTo>
                  <a:cubicBezTo>
                    <a:pt x="259" y="500"/>
                    <a:pt x="265" y="503"/>
                    <a:pt x="265" y="508"/>
                  </a:cubicBezTo>
                  <a:cubicBezTo>
                    <a:pt x="265" y="511"/>
                    <a:pt x="270" y="523"/>
                    <a:pt x="271" y="528"/>
                  </a:cubicBezTo>
                  <a:cubicBezTo>
                    <a:pt x="273" y="526"/>
                    <a:pt x="275" y="524"/>
                    <a:pt x="276" y="522"/>
                  </a:cubicBezTo>
                  <a:cubicBezTo>
                    <a:pt x="279" y="519"/>
                    <a:pt x="282" y="509"/>
                    <a:pt x="284" y="506"/>
                  </a:cubicBezTo>
                  <a:cubicBezTo>
                    <a:pt x="287" y="502"/>
                    <a:pt x="291" y="500"/>
                    <a:pt x="294" y="498"/>
                  </a:cubicBezTo>
                  <a:cubicBezTo>
                    <a:pt x="297" y="496"/>
                    <a:pt x="307" y="486"/>
                    <a:pt x="309" y="482"/>
                  </a:cubicBezTo>
                  <a:cubicBezTo>
                    <a:pt x="311" y="478"/>
                    <a:pt x="313" y="467"/>
                    <a:pt x="319" y="461"/>
                  </a:cubicBezTo>
                  <a:cubicBezTo>
                    <a:pt x="325" y="456"/>
                    <a:pt x="331" y="454"/>
                    <a:pt x="332" y="450"/>
                  </a:cubicBezTo>
                  <a:cubicBezTo>
                    <a:pt x="334" y="446"/>
                    <a:pt x="334" y="441"/>
                    <a:pt x="335" y="437"/>
                  </a:cubicBezTo>
                  <a:cubicBezTo>
                    <a:pt x="336" y="433"/>
                    <a:pt x="332" y="429"/>
                    <a:pt x="333" y="423"/>
                  </a:cubicBezTo>
                  <a:cubicBezTo>
                    <a:pt x="335" y="417"/>
                    <a:pt x="336" y="414"/>
                    <a:pt x="335" y="412"/>
                  </a:cubicBezTo>
                  <a:cubicBezTo>
                    <a:pt x="335" y="410"/>
                    <a:pt x="334" y="411"/>
                    <a:pt x="335" y="409"/>
                  </a:cubicBezTo>
                  <a:cubicBezTo>
                    <a:pt x="336" y="407"/>
                    <a:pt x="339" y="409"/>
                    <a:pt x="341" y="406"/>
                  </a:cubicBezTo>
                  <a:cubicBezTo>
                    <a:pt x="344" y="403"/>
                    <a:pt x="349" y="397"/>
                    <a:pt x="352" y="395"/>
                  </a:cubicBezTo>
                  <a:cubicBezTo>
                    <a:pt x="355" y="393"/>
                    <a:pt x="357" y="392"/>
                    <a:pt x="358" y="391"/>
                  </a:cubicBezTo>
                  <a:cubicBezTo>
                    <a:pt x="360" y="390"/>
                    <a:pt x="367" y="385"/>
                    <a:pt x="371" y="385"/>
                  </a:cubicBezTo>
                  <a:cubicBezTo>
                    <a:pt x="375" y="385"/>
                    <a:pt x="379" y="389"/>
                    <a:pt x="379" y="386"/>
                  </a:cubicBezTo>
                  <a:cubicBezTo>
                    <a:pt x="378" y="384"/>
                    <a:pt x="375" y="384"/>
                    <a:pt x="377" y="383"/>
                  </a:cubicBezTo>
                  <a:cubicBezTo>
                    <a:pt x="378" y="382"/>
                    <a:pt x="381" y="381"/>
                    <a:pt x="385" y="380"/>
                  </a:cubicBezTo>
                  <a:cubicBezTo>
                    <a:pt x="388" y="379"/>
                    <a:pt x="388" y="377"/>
                    <a:pt x="387" y="376"/>
                  </a:cubicBezTo>
                  <a:cubicBezTo>
                    <a:pt x="386" y="375"/>
                    <a:pt x="390" y="375"/>
                    <a:pt x="390" y="374"/>
                  </a:cubicBezTo>
                  <a:cubicBezTo>
                    <a:pt x="391" y="373"/>
                    <a:pt x="391" y="374"/>
                    <a:pt x="391" y="375"/>
                  </a:cubicBezTo>
                  <a:cubicBezTo>
                    <a:pt x="391" y="376"/>
                    <a:pt x="394" y="376"/>
                    <a:pt x="398" y="375"/>
                  </a:cubicBezTo>
                  <a:cubicBezTo>
                    <a:pt x="402" y="375"/>
                    <a:pt x="404" y="372"/>
                    <a:pt x="406" y="371"/>
                  </a:cubicBezTo>
                  <a:cubicBezTo>
                    <a:pt x="408" y="371"/>
                    <a:pt x="407" y="372"/>
                    <a:pt x="407" y="373"/>
                  </a:cubicBezTo>
                  <a:cubicBezTo>
                    <a:pt x="407" y="374"/>
                    <a:pt x="411" y="375"/>
                    <a:pt x="415" y="374"/>
                  </a:cubicBezTo>
                  <a:cubicBezTo>
                    <a:pt x="419" y="372"/>
                    <a:pt x="422" y="374"/>
                    <a:pt x="422" y="370"/>
                  </a:cubicBezTo>
                  <a:cubicBezTo>
                    <a:pt x="422" y="367"/>
                    <a:pt x="428" y="364"/>
                    <a:pt x="430" y="362"/>
                  </a:cubicBezTo>
                  <a:cubicBezTo>
                    <a:pt x="432" y="361"/>
                    <a:pt x="434" y="359"/>
                    <a:pt x="434" y="354"/>
                  </a:cubicBezTo>
                  <a:cubicBezTo>
                    <a:pt x="434" y="349"/>
                    <a:pt x="438" y="346"/>
                    <a:pt x="441" y="343"/>
                  </a:cubicBezTo>
                  <a:cubicBezTo>
                    <a:pt x="443" y="341"/>
                    <a:pt x="446" y="335"/>
                    <a:pt x="448" y="333"/>
                  </a:cubicBezTo>
                  <a:cubicBezTo>
                    <a:pt x="449" y="331"/>
                    <a:pt x="450" y="331"/>
                    <a:pt x="451" y="328"/>
                  </a:cubicBezTo>
                  <a:cubicBezTo>
                    <a:pt x="452" y="326"/>
                    <a:pt x="451" y="320"/>
                    <a:pt x="451" y="316"/>
                  </a:cubicBezTo>
                  <a:cubicBezTo>
                    <a:pt x="452" y="311"/>
                    <a:pt x="454" y="307"/>
                    <a:pt x="455" y="306"/>
                  </a:cubicBezTo>
                  <a:cubicBezTo>
                    <a:pt x="457" y="305"/>
                    <a:pt x="460" y="305"/>
                    <a:pt x="460" y="299"/>
                  </a:cubicBezTo>
                  <a:cubicBezTo>
                    <a:pt x="460" y="294"/>
                    <a:pt x="459" y="287"/>
                    <a:pt x="461" y="282"/>
                  </a:cubicBezTo>
                  <a:cubicBezTo>
                    <a:pt x="464" y="277"/>
                    <a:pt x="461" y="265"/>
                    <a:pt x="461" y="259"/>
                  </a:cubicBezTo>
                  <a:cubicBezTo>
                    <a:pt x="462" y="253"/>
                    <a:pt x="461" y="244"/>
                    <a:pt x="462" y="242"/>
                  </a:cubicBezTo>
                  <a:cubicBezTo>
                    <a:pt x="463" y="240"/>
                    <a:pt x="466" y="240"/>
                    <a:pt x="464" y="238"/>
                  </a:cubicBezTo>
                  <a:cubicBezTo>
                    <a:pt x="462" y="236"/>
                    <a:pt x="460" y="234"/>
                    <a:pt x="462" y="235"/>
                  </a:cubicBezTo>
                  <a:cubicBezTo>
                    <a:pt x="464" y="236"/>
                    <a:pt x="467" y="239"/>
                    <a:pt x="466" y="237"/>
                  </a:cubicBezTo>
                  <a:cubicBezTo>
                    <a:pt x="466" y="236"/>
                    <a:pt x="466" y="234"/>
                    <a:pt x="467" y="234"/>
                  </a:cubicBezTo>
                  <a:cubicBezTo>
                    <a:pt x="467" y="235"/>
                    <a:pt x="468" y="235"/>
                    <a:pt x="469" y="235"/>
                  </a:cubicBezTo>
                  <a:cubicBezTo>
                    <a:pt x="470" y="236"/>
                    <a:pt x="471" y="238"/>
                    <a:pt x="474" y="234"/>
                  </a:cubicBezTo>
                  <a:cubicBezTo>
                    <a:pt x="476" y="230"/>
                    <a:pt x="479" y="225"/>
                    <a:pt x="482" y="219"/>
                  </a:cubicBezTo>
                  <a:cubicBezTo>
                    <a:pt x="485" y="213"/>
                    <a:pt x="488" y="208"/>
                    <a:pt x="493" y="206"/>
                  </a:cubicBezTo>
                  <a:cubicBezTo>
                    <a:pt x="498" y="203"/>
                    <a:pt x="500" y="201"/>
                    <a:pt x="502" y="197"/>
                  </a:cubicBezTo>
                  <a:cubicBezTo>
                    <a:pt x="505" y="194"/>
                    <a:pt x="515" y="182"/>
                    <a:pt x="516" y="175"/>
                  </a:cubicBezTo>
                  <a:cubicBezTo>
                    <a:pt x="517" y="169"/>
                    <a:pt x="518" y="157"/>
                    <a:pt x="513" y="147"/>
                  </a:cubicBezTo>
                  <a:close/>
                  <a:moveTo>
                    <a:pt x="302" y="487"/>
                  </a:moveTo>
                  <a:cubicBezTo>
                    <a:pt x="300" y="488"/>
                    <a:pt x="292" y="498"/>
                    <a:pt x="287" y="499"/>
                  </a:cubicBezTo>
                  <a:cubicBezTo>
                    <a:pt x="281" y="500"/>
                    <a:pt x="296" y="491"/>
                    <a:pt x="295" y="488"/>
                  </a:cubicBezTo>
                  <a:cubicBezTo>
                    <a:pt x="295" y="486"/>
                    <a:pt x="305" y="474"/>
                    <a:pt x="307" y="476"/>
                  </a:cubicBezTo>
                  <a:cubicBezTo>
                    <a:pt x="310" y="479"/>
                    <a:pt x="304" y="485"/>
                    <a:pt x="302" y="4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2" name="Freeform 725"/>
            <p:cNvSpPr>
              <a:spLocks/>
            </p:cNvSpPr>
            <p:nvPr/>
          </p:nvSpPr>
          <p:spPr bwMode="auto">
            <a:xfrm>
              <a:off x="5734051" y="5037139"/>
              <a:ext cx="96715" cy="142875"/>
            </a:xfrm>
            <a:custGeom>
              <a:avLst/>
              <a:gdLst>
                <a:gd name="T0" fmla="*/ 2147483647 w 70"/>
                <a:gd name="T1" fmla="*/ 2147483647 h 72"/>
                <a:gd name="T2" fmla="*/ 2147483647 w 70"/>
                <a:gd name="T3" fmla="*/ 2147483647 h 72"/>
                <a:gd name="T4" fmla="*/ 2147483647 w 70"/>
                <a:gd name="T5" fmla="*/ 2147483647 h 72"/>
                <a:gd name="T6" fmla="*/ 2147483647 w 70"/>
                <a:gd name="T7" fmla="*/ 2147483647 h 72"/>
                <a:gd name="T8" fmla="*/ 2147483647 w 70"/>
                <a:gd name="T9" fmla="*/ 0 h 72"/>
                <a:gd name="T10" fmla="*/ 2147483647 w 70"/>
                <a:gd name="T11" fmla="*/ 2147483647 h 72"/>
                <a:gd name="T12" fmla="*/ 2147483647 w 70"/>
                <a:gd name="T13" fmla="*/ 2147483647 h 72"/>
                <a:gd name="T14" fmla="*/ 2147483647 w 70"/>
                <a:gd name="T15" fmla="*/ 2147483647 h 72"/>
                <a:gd name="T16" fmla="*/ 2147483647 w 70"/>
                <a:gd name="T17" fmla="*/ 2147483647 h 72"/>
                <a:gd name="T18" fmla="*/ 2147483647 w 70"/>
                <a:gd name="T19" fmla="*/ 2147483647 h 72"/>
                <a:gd name="T20" fmla="*/ 2147483647 w 70"/>
                <a:gd name="T21" fmla="*/ 2147483647 h 72"/>
                <a:gd name="T22" fmla="*/ 2147483647 w 70"/>
                <a:gd name="T23" fmla="*/ 2147483647 h 72"/>
                <a:gd name="T24" fmla="*/ 2147483647 w 70"/>
                <a:gd name="T25" fmla="*/ 2147483647 h 72"/>
                <a:gd name="T26" fmla="*/ 2147483647 w 70"/>
                <a:gd name="T27" fmla="*/ 2147483647 h 72"/>
                <a:gd name="T28" fmla="*/ 2147483647 w 70"/>
                <a:gd name="T29" fmla="*/ 2147483647 h 72"/>
                <a:gd name="T30" fmla="*/ 2147483647 w 70"/>
                <a:gd name="T31" fmla="*/ 2147483647 h 72"/>
                <a:gd name="T32" fmla="*/ 2147483647 w 70"/>
                <a:gd name="T33" fmla="*/ 2147483647 h 72"/>
                <a:gd name="T34" fmla="*/ 2147483647 w 70"/>
                <a:gd name="T35" fmla="*/ 2147483647 h 72"/>
                <a:gd name="T36" fmla="*/ 2147483647 w 70"/>
                <a:gd name="T37" fmla="*/ 2147483647 h 72"/>
                <a:gd name="T38" fmla="*/ 2147483647 w 70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"/>
                <a:gd name="T61" fmla="*/ 0 h 72"/>
                <a:gd name="T62" fmla="*/ 70 w 70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" h="72">
                  <a:moveTo>
                    <a:pt x="56" y="23"/>
                  </a:moveTo>
                  <a:cubicBezTo>
                    <a:pt x="53" y="21"/>
                    <a:pt x="46" y="17"/>
                    <a:pt x="44" y="15"/>
                  </a:cubicBezTo>
                  <a:cubicBezTo>
                    <a:pt x="42" y="13"/>
                    <a:pt x="42" y="16"/>
                    <a:pt x="40" y="16"/>
                  </a:cubicBezTo>
                  <a:cubicBezTo>
                    <a:pt x="39" y="16"/>
                    <a:pt x="38" y="16"/>
                    <a:pt x="36" y="14"/>
                  </a:cubicBezTo>
                  <a:cubicBezTo>
                    <a:pt x="35" y="13"/>
                    <a:pt x="29" y="0"/>
                    <a:pt x="25" y="0"/>
                  </a:cubicBezTo>
                  <a:cubicBezTo>
                    <a:pt x="22" y="0"/>
                    <a:pt x="16" y="4"/>
                    <a:pt x="12" y="2"/>
                  </a:cubicBezTo>
                  <a:cubicBezTo>
                    <a:pt x="8" y="8"/>
                    <a:pt x="9" y="16"/>
                    <a:pt x="8" y="20"/>
                  </a:cubicBezTo>
                  <a:cubicBezTo>
                    <a:pt x="6" y="24"/>
                    <a:pt x="8" y="34"/>
                    <a:pt x="8" y="38"/>
                  </a:cubicBezTo>
                  <a:cubicBezTo>
                    <a:pt x="7" y="41"/>
                    <a:pt x="5" y="42"/>
                    <a:pt x="2" y="45"/>
                  </a:cubicBezTo>
                  <a:cubicBezTo>
                    <a:pt x="0" y="47"/>
                    <a:pt x="3" y="56"/>
                    <a:pt x="5" y="61"/>
                  </a:cubicBezTo>
                  <a:cubicBezTo>
                    <a:pt x="6" y="61"/>
                    <a:pt x="7" y="61"/>
                    <a:pt x="8" y="61"/>
                  </a:cubicBezTo>
                  <a:cubicBezTo>
                    <a:pt x="10" y="63"/>
                    <a:pt x="19" y="64"/>
                    <a:pt x="21" y="64"/>
                  </a:cubicBezTo>
                  <a:cubicBezTo>
                    <a:pt x="23" y="64"/>
                    <a:pt x="26" y="67"/>
                    <a:pt x="29" y="68"/>
                  </a:cubicBezTo>
                  <a:cubicBezTo>
                    <a:pt x="31" y="69"/>
                    <a:pt x="32" y="72"/>
                    <a:pt x="35" y="71"/>
                  </a:cubicBezTo>
                  <a:cubicBezTo>
                    <a:pt x="38" y="70"/>
                    <a:pt x="38" y="69"/>
                    <a:pt x="42" y="69"/>
                  </a:cubicBezTo>
                  <a:cubicBezTo>
                    <a:pt x="46" y="69"/>
                    <a:pt x="48" y="72"/>
                    <a:pt x="52" y="70"/>
                  </a:cubicBezTo>
                  <a:cubicBezTo>
                    <a:pt x="57" y="68"/>
                    <a:pt x="63" y="65"/>
                    <a:pt x="65" y="61"/>
                  </a:cubicBezTo>
                  <a:cubicBezTo>
                    <a:pt x="66" y="59"/>
                    <a:pt x="68" y="57"/>
                    <a:pt x="70" y="54"/>
                  </a:cubicBezTo>
                  <a:cubicBezTo>
                    <a:pt x="69" y="49"/>
                    <a:pt x="64" y="37"/>
                    <a:pt x="64" y="34"/>
                  </a:cubicBezTo>
                  <a:cubicBezTo>
                    <a:pt x="64" y="29"/>
                    <a:pt x="58" y="26"/>
                    <a:pt x="56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3" name="Freeform 726"/>
            <p:cNvSpPr>
              <a:spLocks/>
            </p:cNvSpPr>
            <p:nvPr/>
          </p:nvSpPr>
          <p:spPr bwMode="auto">
            <a:xfrm>
              <a:off x="5465885" y="4803776"/>
              <a:ext cx="361950" cy="938213"/>
            </a:xfrm>
            <a:custGeom>
              <a:avLst/>
              <a:gdLst>
                <a:gd name="T0" fmla="*/ 2147483647 w 265"/>
                <a:gd name="T1" fmla="*/ 2147483647 h 470"/>
                <a:gd name="T2" fmla="*/ 2147483647 w 265"/>
                <a:gd name="T3" fmla="*/ 2147483647 h 470"/>
                <a:gd name="T4" fmla="*/ 2147483647 w 265"/>
                <a:gd name="T5" fmla="*/ 2147483647 h 470"/>
                <a:gd name="T6" fmla="*/ 2147483647 w 265"/>
                <a:gd name="T7" fmla="*/ 2147483647 h 470"/>
                <a:gd name="T8" fmla="*/ 2147483647 w 265"/>
                <a:gd name="T9" fmla="*/ 2147483647 h 470"/>
                <a:gd name="T10" fmla="*/ 2147483647 w 265"/>
                <a:gd name="T11" fmla="*/ 2147483647 h 470"/>
                <a:gd name="T12" fmla="*/ 2147483647 w 265"/>
                <a:gd name="T13" fmla="*/ 2147483647 h 470"/>
                <a:gd name="T14" fmla="*/ 2147483647 w 265"/>
                <a:gd name="T15" fmla="*/ 2147483647 h 470"/>
                <a:gd name="T16" fmla="*/ 2147483647 w 265"/>
                <a:gd name="T17" fmla="*/ 2147483647 h 470"/>
                <a:gd name="T18" fmla="*/ 2147483647 w 265"/>
                <a:gd name="T19" fmla="*/ 0 h 470"/>
                <a:gd name="T20" fmla="*/ 2147483647 w 265"/>
                <a:gd name="T21" fmla="*/ 2147483647 h 470"/>
                <a:gd name="T22" fmla="*/ 2147483647 w 265"/>
                <a:gd name="T23" fmla="*/ 2147483647 h 470"/>
                <a:gd name="T24" fmla="*/ 2147483647 w 265"/>
                <a:gd name="T25" fmla="*/ 2147483647 h 470"/>
                <a:gd name="T26" fmla="*/ 2147483647 w 265"/>
                <a:gd name="T27" fmla="*/ 2147483647 h 470"/>
                <a:gd name="T28" fmla="*/ 2147483647 w 265"/>
                <a:gd name="T29" fmla="*/ 2147483647 h 470"/>
                <a:gd name="T30" fmla="*/ 2147483647 w 265"/>
                <a:gd name="T31" fmla="*/ 2147483647 h 470"/>
                <a:gd name="T32" fmla="*/ 2147483647 w 265"/>
                <a:gd name="T33" fmla="*/ 2147483647 h 470"/>
                <a:gd name="T34" fmla="*/ 2147483647 w 265"/>
                <a:gd name="T35" fmla="*/ 2147483647 h 470"/>
                <a:gd name="T36" fmla="*/ 2147483647 w 265"/>
                <a:gd name="T37" fmla="*/ 2147483647 h 470"/>
                <a:gd name="T38" fmla="*/ 2147483647 w 265"/>
                <a:gd name="T39" fmla="*/ 2147483647 h 470"/>
                <a:gd name="T40" fmla="*/ 2147483647 w 265"/>
                <a:gd name="T41" fmla="*/ 2147483647 h 470"/>
                <a:gd name="T42" fmla="*/ 0 w 265"/>
                <a:gd name="T43" fmla="*/ 2147483647 h 470"/>
                <a:gd name="T44" fmla="*/ 2147483647 w 265"/>
                <a:gd name="T45" fmla="*/ 2147483647 h 470"/>
                <a:gd name="T46" fmla="*/ 2147483647 w 265"/>
                <a:gd name="T47" fmla="*/ 2147483647 h 470"/>
                <a:gd name="T48" fmla="*/ 2147483647 w 265"/>
                <a:gd name="T49" fmla="*/ 2147483647 h 470"/>
                <a:gd name="T50" fmla="*/ 2147483647 w 265"/>
                <a:gd name="T51" fmla="*/ 2147483647 h 470"/>
                <a:gd name="T52" fmla="*/ 2147483647 w 265"/>
                <a:gd name="T53" fmla="*/ 2147483647 h 470"/>
                <a:gd name="T54" fmla="*/ 2147483647 w 265"/>
                <a:gd name="T55" fmla="*/ 2147483647 h 470"/>
                <a:gd name="T56" fmla="*/ 2147483647 w 265"/>
                <a:gd name="T57" fmla="*/ 2147483647 h 470"/>
                <a:gd name="T58" fmla="*/ 2147483647 w 265"/>
                <a:gd name="T59" fmla="*/ 2147483647 h 470"/>
                <a:gd name="T60" fmla="*/ 2147483647 w 265"/>
                <a:gd name="T61" fmla="*/ 2147483647 h 470"/>
                <a:gd name="T62" fmla="*/ 2147483647 w 265"/>
                <a:gd name="T63" fmla="*/ 2147483647 h 470"/>
                <a:gd name="T64" fmla="*/ 2147483647 w 265"/>
                <a:gd name="T65" fmla="*/ 2147483647 h 470"/>
                <a:gd name="T66" fmla="*/ 2147483647 w 265"/>
                <a:gd name="T67" fmla="*/ 2147483647 h 470"/>
                <a:gd name="T68" fmla="*/ 2147483647 w 265"/>
                <a:gd name="T69" fmla="*/ 2147483647 h 470"/>
                <a:gd name="T70" fmla="*/ 2147483647 w 265"/>
                <a:gd name="T71" fmla="*/ 2147483647 h 470"/>
                <a:gd name="T72" fmla="*/ 2147483647 w 265"/>
                <a:gd name="T73" fmla="*/ 2147483647 h 470"/>
                <a:gd name="T74" fmla="*/ 2147483647 w 265"/>
                <a:gd name="T75" fmla="*/ 2147483647 h 470"/>
                <a:gd name="T76" fmla="*/ 2147483647 w 265"/>
                <a:gd name="T77" fmla="*/ 2147483647 h 470"/>
                <a:gd name="T78" fmla="*/ 2147483647 w 265"/>
                <a:gd name="T79" fmla="*/ 2147483647 h 470"/>
                <a:gd name="T80" fmla="*/ 2147483647 w 265"/>
                <a:gd name="T81" fmla="*/ 2147483647 h 470"/>
                <a:gd name="T82" fmla="*/ 2147483647 w 265"/>
                <a:gd name="T83" fmla="*/ 2147483647 h 470"/>
                <a:gd name="T84" fmla="*/ 2147483647 w 265"/>
                <a:gd name="T85" fmla="*/ 2147483647 h 470"/>
                <a:gd name="T86" fmla="*/ 2147483647 w 265"/>
                <a:gd name="T87" fmla="*/ 2147483647 h 470"/>
                <a:gd name="T88" fmla="*/ 2147483647 w 265"/>
                <a:gd name="T89" fmla="*/ 2147483647 h 4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5"/>
                <a:gd name="T136" fmla="*/ 0 h 470"/>
                <a:gd name="T137" fmla="*/ 265 w 265"/>
                <a:gd name="T138" fmla="*/ 470 h 4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5" h="470">
                  <a:moveTo>
                    <a:pt x="199" y="161"/>
                  </a:moveTo>
                  <a:cubicBezTo>
                    <a:pt x="202" y="158"/>
                    <a:pt x="204" y="157"/>
                    <a:pt x="205" y="154"/>
                  </a:cubicBezTo>
                  <a:cubicBezTo>
                    <a:pt x="205" y="150"/>
                    <a:pt x="203" y="140"/>
                    <a:pt x="205" y="136"/>
                  </a:cubicBezTo>
                  <a:cubicBezTo>
                    <a:pt x="206" y="132"/>
                    <a:pt x="205" y="120"/>
                    <a:pt x="211" y="116"/>
                  </a:cubicBezTo>
                  <a:cubicBezTo>
                    <a:pt x="218" y="111"/>
                    <a:pt x="223" y="105"/>
                    <a:pt x="229" y="99"/>
                  </a:cubicBezTo>
                  <a:cubicBezTo>
                    <a:pt x="234" y="92"/>
                    <a:pt x="241" y="82"/>
                    <a:pt x="248" y="79"/>
                  </a:cubicBezTo>
                  <a:cubicBezTo>
                    <a:pt x="256" y="76"/>
                    <a:pt x="264" y="76"/>
                    <a:pt x="264" y="70"/>
                  </a:cubicBezTo>
                  <a:cubicBezTo>
                    <a:pt x="264" y="65"/>
                    <a:pt x="265" y="62"/>
                    <a:pt x="261" y="57"/>
                  </a:cubicBezTo>
                  <a:cubicBezTo>
                    <a:pt x="258" y="53"/>
                    <a:pt x="261" y="53"/>
                    <a:pt x="258" y="53"/>
                  </a:cubicBezTo>
                  <a:cubicBezTo>
                    <a:pt x="255" y="53"/>
                    <a:pt x="252" y="51"/>
                    <a:pt x="252" y="54"/>
                  </a:cubicBezTo>
                  <a:cubicBezTo>
                    <a:pt x="252" y="57"/>
                    <a:pt x="252" y="62"/>
                    <a:pt x="251" y="64"/>
                  </a:cubicBezTo>
                  <a:cubicBezTo>
                    <a:pt x="249" y="66"/>
                    <a:pt x="246" y="70"/>
                    <a:pt x="245" y="71"/>
                  </a:cubicBezTo>
                  <a:cubicBezTo>
                    <a:pt x="243" y="72"/>
                    <a:pt x="242" y="76"/>
                    <a:pt x="238" y="76"/>
                  </a:cubicBezTo>
                  <a:cubicBezTo>
                    <a:pt x="235" y="76"/>
                    <a:pt x="232" y="74"/>
                    <a:pt x="230" y="76"/>
                  </a:cubicBezTo>
                  <a:cubicBezTo>
                    <a:pt x="228" y="77"/>
                    <a:pt x="226" y="80"/>
                    <a:pt x="223" y="80"/>
                  </a:cubicBezTo>
                  <a:cubicBezTo>
                    <a:pt x="220" y="79"/>
                    <a:pt x="216" y="78"/>
                    <a:pt x="212" y="78"/>
                  </a:cubicBezTo>
                  <a:cubicBezTo>
                    <a:pt x="207" y="78"/>
                    <a:pt x="197" y="79"/>
                    <a:pt x="197" y="77"/>
                  </a:cubicBezTo>
                  <a:cubicBezTo>
                    <a:pt x="198" y="74"/>
                    <a:pt x="203" y="73"/>
                    <a:pt x="203" y="69"/>
                  </a:cubicBezTo>
                  <a:cubicBezTo>
                    <a:pt x="203" y="66"/>
                    <a:pt x="202" y="64"/>
                    <a:pt x="206" y="60"/>
                  </a:cubicBezTo>
                  <a:cubicBezTo>
                    <a:pt x="210" y="56"/>
                    <a:pt x="214" y="51"/>
                    <a:pt x="210" y="48"/>
                  </a:cubicBezTo>
                  <a:cubicBezTo>
                    <a:pt x="207" y="44"/>
                    <a:pt x="202" y="43"/>
                    <a:pt x="196" y="40"/>
                  </a:cubicBezTo>
                  <a:cubicBezTo>
                    <a:pt x="191" y="36"/>
                    <a:pt x="183" y="30"/>
                    <a:pt x="180" y="30"/>
                  </a:cubicBezTo>
                  <a:cubicBezTo>
                    <a:pt x="178" y="29"/>
                    <a:pt x="171" y="30"/>
                    <a:pt x="167" y="26"/>
                  </a:cubicBezTo>
                  <a:cubicBezTo>
                    <a:pt x="164" y="22"/>
                    <a:pt x="157" y="18"/>
                    <a:pt x="154" y="15"/>
                  </a:cubicBezTo>
                  <a:cubicBezTo>
                    <a:pt x="151" y="12"/>
                    <a:pt x="148" y="4"/>
                    <a:pt x="145" y="3"/>
                  </a:cubicBezTo>
                  <a:cubicBezTo>
                    <a:pt x="142" y="2"/>
                    <a:pt x="132" y="1"/>
                    <a:pt x="131" y="3"/>
                  </a:cubicBezTo>
                  <a:cubicBezTo>
                    <a:pt x="130" y="5"/>
                    <a:pt x="127" y="10"/>
                    <a:pt x="124" y="10"/>
                  </a:cubicBezTo>
                  <a:cubicBezTo>
                    <a:pt x="122" y="10"/>
                    <a:pt x="120" y="4"/>
                    <a:pt x="116" y="4"/>
                  </a:cubicBezTo>
                  <a:cubicBezTo>
                    <a:pt x="112" y="4"/>
                    <a:pt x="109" y="4"/>
                    <a:pt x="107" y="4"/>
                  </a:cubicBezTo>
                  <a:cubicBezTo>
                    <a:pt x="104" y="4"/>
                    <a:pt x="102" y="0"/>
                    <a:pt x="100" y="0"/>
                  </a:cubicBezTo>
                  <a:cubicBezTo>
                    <a:pt x="98" y="0"/>
                    <a:pt x="92" y="5"/>
                    <a:pt x="89" y="6"/>
                  </a:cubicBezTo>
                  <a:cubicBezTo>
                    <a:pt x="86" y="6"/>
                    <a:pt x="86" y="14"/>
                    <a:pt x="86" y="17"/>
                  </a:cubicBezTo>
                  <a:cubicBezTo>
                    <a:pt x="86" y="19"/>
                    <a:pt x="86" y="28"/>
                    <a:pt x="83" y="30"/>
                  </a:cubicBezTo>
                  <a:cubicBezTo>
                    <a:pt x="80" y="31"/>
                    <a:pt x="66" y="35"/>
                    <a:pt x="66" y="37"/>
                  </a:cubicBezTo>
                  <a:cubicBezTo>
                    <a:pt x="66" y="39"/>
                    <a:pt x="66" y="54"/>
                    <a:pt x="66" y="57"/>
                  </a:cubicBezTo>
                  <a:cubicBezTo>
                    <a:pt x="66" y="60"/>
                    <a:pt x="66" y="63"/>
                    <a:pt x="67" y="65"/>
                  </a:cubicBezTo>
                  <a:cubicBezTo>
                    <a:pt x="68" y="67"/>
                    <a:pt x="70" y="70"/>
                    <a:pt x="68" y="72"/>
                  </a:cubicBezTo>
                  <a:cubicBezTo>
                    <a:pt x="65" y="74"/>
                    <a:pt x="62" y="79"/>
                    <a:pt x="59" y="82"/>
                  </a:cubicBezTo>
                  <a:cubicBezTo>
                    <a:pt x="57" y="85"/>
                    <a:pt x="51" y="91"/>
                    <a:pt x="51" y="94"/>
                  </a:cubicBezTo>
                  <a:cubicBezTo>
                    <a:pt x="51" y="97"/>
                    <a:pt x="51" y="102"/>
                    <a:pt x="49" y="105"/>
                  </a:cubicBezTo>
                  <a:cubicBezTo>
                    <a:pt x="46" y="107"/>
                    <a:pt x="47" y="107"/>
                    <a:pt x="47" y="111"/>
                  </a:cubicBezTo>
                  <a:cubicBezTo>
                    <a:pt x="47" y="115"/>
                    <a:pt x="48" y="119"/>
                    <a:pt x="46" y="122"/>
                  </a:cubicBezTo>
                  <a:cubicBezTo>
                    <a:pt x="43" y="125"/>
                    <a:pt x="45" y="129"/>
                    <a:pt x="43" y="131"/>
                  </a:cubicBezTo>
                  <a:cubicBezTo>
                    <a:pt x="42" y="133"/>
                    <a:pt x="39" y="133"/>
                    <a:pt x="41" y="138"/>
                  </a:cubicBezTo>
                  <a:cubicBezTo>
                    <a:pt x="43" y="142"/>
                    <a:pt x="46" y="154"/>
                    <a:pt x="46" y="157"/>
                  </a:cubicBezTo>
                  <a:cubicBezTo>
                    <a:pt x="46" y="160"/>
                    <a:pt x="48" y="160"/>
                    <a:pt x="48" y="166"/>
                  </a:cubicBezTo>
                  <a:cubicBezTo>
                    <a:pt x="48" y="172"/>
                    <a:pt x="47" y="175"/>
                    <a:pt x="44" y="180"/>
                  </a:cubicBezTo>
                  <a:cubicBezTo>
                    <a:pt x="42" y="184"/>
                    <a:pt x="40" y="192"/>
                    <a:pt x="41" y="196"/>
                  </a:cubicBezTo>
                  <a:cubicBezTo>
                    <a:pt x="42" y="199"/>
                    <a:pt x="44" y="202"/>
                    <a:pt x="42" y="206"/>
                  </a:cubicBezTo>
                  <a:cubicBezTo>
                    <a:pt x="39" y="209"/>
                    <a:pt x="31" y="212"/>
                    <a:pt x="31" y="219"/>
                  </a:cubicBezTo>
                  <a:cubicBezTo>
                    <a:pt x="31" y="225"/>
                    <a:pt x="34" y="230"/>
                    <a:pt x="34" y="235"/>
                  </a:cubicBezTo>
                  <a:cubicBezTo>
                    <a:pt x="34" y="240"/>
                    <a:pt x="37" y="245"/>
                    <a:pt x="34" y="246"/>
                  </a:cubicBezTo>
                  <a:cubicBezTo>
                    <a:pt x="31" y="248"/>
                    <a:pt x="27" y="253"/>
                    <a:pt x="27" y="256"/>
                  </a:cubicBezTo>
                  <a:cubicBezTo>
                    <a:pt x="27" y="259"/>
                    <a:pt x="24" y="269"/>
                    <a:pt x="23" y="273"/>
                  </a:cubicBezTo>
                  <a:cubicBezTo>
                    <a:pt x="21" y="278"/>
                    <a:pt x="21" y="288"/>
                    <a:pt x="21" y="297"/>
                  </a:cubicBezTo>
                  <a:cubicBezTo>
                    <a:pt x="20" y="306"/>
                    <a:pt x="20" y="307"/>
                    <a:pt x="20" y="311"/>
                  </a:cubicBezTo>
                  <a:cubicBezTo>
                    <a:pt x="21" y="315"/>
                    <a:pt x="20" y="333"/>
                    <a:pt x="23" y="334"/>
                  </a:cubicBezTo>
                  <a:cubicBezTo>
                    <a:pt x="27" y="334"/>
                    <a:pt x="36" y="340"/>
                    <a:pt x="29" y="340"/>
                  </a:cubicBezTo>
                  <a:cubicBezTo>
                    <a:pt x="23" y="340"/>
                    <a:pt x="19" y="344"/>
                    <a:pt x="23" y="344"/>
                  </a:cubicBezTo>
                  <a:cubicBezTo>
                    <a:pt x="27" y="345"/>
                    <a:pt x="31" y="349"/>
                    <a:pt x="29" y="350"/>
                  </a:cubicBezTo>
                  <a:cubicBezTo>
                    <a:pt x="27" y="351"/>
                    <a:pt x="24" y="355"/>
                    <a:pt x="24" y="361"/>
                  </a:cubicBezTo>
                  <a:cubicBezTo>
                    <a:pt x="24" y="367"/>
                    <a:pt x="24" y="373"/>
                    <a:pt x="21" y="377"/>
                  </a:cubicBezTo>
                  <a:cubicBezTo>
                    <a:pt x="19" y="381"/>
                    <a:pt x="15" y="383"/>
                    <a:pt x="14" y="386"/>
                  </a:cubicBezTo>
                  <a:cubicBezTo>
                    <a:pt x="14" y="390"/>
                    <a:pt x="17" y="399"/>
                    <a:pt x="14" y="400"/>
                  </a:cubicBezTo>
                  <a:cubicBezTo>
                    <a:pt x="11" y="402"/>
                    <a:pt x="11" y="408"/>
                    <a:pt x="7" y="409"/>
                  </a:cubicBezTo>
                  <a:cubicBezTo>
                    <a:pt x="4" y="410"/>
                    <a:pt x="0" y="414"/>
                    <a:pt x="0" y="418"/>
                  </a:cubicBezTo>
                  <a:cubicBezTo>
                    <a:pt x="0" y="422"/>
                    <a:pt x="2" y="429"/>
                    <a:pt x="3" y="432"/>
                  </a:cubicBezTo>
                  <a:cubicBezTo>
                    <a:pt x="3" y="435"/>
                    <a:pt x="5" y="439"/>
                    <a:pt x="5" y="439"/>
                  </a:cubicBezTo>
                  <a:cubicBezTo>
                    <a:pt x="16" y="441"/>
                    <a:pt x="16" y="441"/>
                    <a:pt x="16" y="441"/>
                  </a:cubicBezTo>
                  <a:cubicBezTo>
                    <a:pt x="16" y="457"/>
                    <a:pt x="16" y="457"/>
                    <a:pt x="16" y="457"/>
                  </a:cubicBezTo>
                  <a:cubicBezTo>
                    <a:pt x="23" y="462"/>
                    <a:pt x="23" y="462"/>
                    <a:pt x="23" y="462"/>
                  </a:cubicBezTo>
                  <a:cubicBezTo>
                    <a:pt x="23" y="462"/>
                    <a:pt x="48" y="463"/>
                    <a:pt x="50" y="464"/>
                  </a:cubicBezTo>
                  <a:cubicBezTo>
                    <a:pt x="51" y="464"/>
                    <a:pt x="53" y="465"/>
                    <a:pt x="54" y="466"/>
                  </a:cubicBezTo>
                  <a:cubicBezTo>
                    <a:pt x="54" y="466"/>
                    <a:pt x="54" y="466"/>
                    <a:pt x="54" y="466"/>
                  </a:cubicBezTo>
                  <a:cubicBezTo>
                    <a:pt x="55" y="464"/>
                    <a:pt x="57" y="463"/>
                    <a:pt x="60" y="465"/>
                  </a:cubicBezTo>
                  <a:cubicBezTo>
                    <a:pt x="63" y="467"/>
                    <a:pt x="67" y="470"/>
                    <a:pt x="67" y="468"/>
                  </a:cubicBezTo>
                  <a:cubicBezTo>
                    <a:pt x="66" y="466"/>
                    <a:pt x="59" y="457"/>
                    <a:pt x="59" y="452"/>
                  </a:cubicBezTo>
                  <a:cubicBezTo>
                    <a:pt x="59" y="446"/>
                    <a:pt x="55" y="438"/>
                    <a:pt x="60" y="434"/>
                  </a:cubicBezTo>
                  <a:cubicBezTo>
                    <a:pt x="64" y="430"/>
                    <a:pt x="68" y="431"/>
                    <a:pt x="66" y="428"/>
                  </a:cubicBezTo>
                  <a:cubicBezTo>
                    <a:pt x="64" y="426"/>
                    <a:pt x="63" y="428"/>
                    <a:pt x="61" y="427"/>
                  </a:cubicBezTo>
                  <a:cubicBezTo>
                    <a:pt x="59" y="427"/>
                    <a:pt x="59" y="426"/>
                    <a:pt x="61" y="426"/>
                  </a:cubicBezTo>
                  <a:cubicBezTo>
                    <a:pt x="63" y="426"/>
                    <a:pt x="64" y="426"/>
                    <a:pt x="64" y="425"/>
                  </a:cubicBezTo>
                  <a:cubicBezTo>
                    <a:pt x="64" y="423"/>
                    <a:pt x="65" y="423"/>
                    <a:pt x="65" y="424"/>
                  </a:cubicBezTo>
                  <a:cubicBezTo>
                    <a:pt x="65" y="426"/>
                    <a:pt x="66" y="428"/>
                    <a:pt x="68" y="428"/>
                  </a:cubicBezTo>
                  <a:cubicBezTo>
                    <a:pt x="69" y="429"/>
                    <a:pt x="73" y="429"/>
                    <a:pt x="75" y="426"/>
                  </a:cubicBezTo>
                  <a:cubicBezTo>
                    <a:pt x="77" y="424"/>
                    <a:pt x="76" y="415"/>
                    <a:pt x="77" y="413"/>
                  </a:cubicBezTo>
                  <a:cubicBezTo>
                    <a:pt x="78" y="410"/>
                    <a:pt x="81" y="405"/>
                    <a:pt x="86" y="403"/>
                  </a:cubicBezTo>
                  <a:cubicBezTo>
                    <a:pt x="91" y="400"/>
                    <a:pt x="100" y="395"/>
                    <a:pt x="100" y="394"/>
                  </a:cubicBezTo>
                  <a:cubicBezTo>
                    <a:pt x="100" y="392"/>
                    <a:pt x="99" y="390"/>
                    <a:pt x="98" y="390"/>
                  </a:cubicBezTo>
                  <a:cubicBezTo>
                    <a:pt x="96" y="391"/>
                    <a:pt x="96" y="390"/>
                    <a:pt x="98" y="389"/>
                  </a:cubicBezTo>
                  <a:cubicBezTo>
                    <a:pt x="100" y="388"/>
                    <a:pt x="102" y="386"/>
                    <a:pt x="102" y="384"/>
                  </a:cubicBezTo>
                  <a:cubicBezTo>
                    <a:pt x="103" y="381"/>
                    <a:pt x="102" y="379"/>
                    <a:pt x="99" y="378"/>
                  </a:cubicBezTo>
                  <a:cubicBezTo>
                    <a:pt x="95" y="377"/>
                    <a:pt x="90" y="378"/>
                    <a:pt x="88" y="376"/>
                  </a:cubicBezTo>
                  <a:cubicBezTo>
                    <a:pt x="87" y="375"/>
                    <a:pt x="87" y="374"/>
                    <a:pt x="85" y="374"/>
                  </a:cubicBezTo>
                  <a:cubicBezTo>
                    <a:pt x="84" y="373"/>
                    <a:pt x="78" y="370"/>
                    <a:pt x="78" y="364"/>
                  </a:cubicBezTo>
                  <a:cubicBezTo>
                    <a:pt x="78" y="359"/>
                    <a:pt x="81" y="352"/>
                    <a:pt x="85" y="350"/>
                  </a:cubicBezTo>
                  <a:cubicBezTo>
                    <a:pt x="89" y="347"/>
                    <a:pt x="96" y="342"/>
                    <a:pt x="99" y="343"/>
                  </a:cubicBezTo>
                  <a:cubicBezTo>
                    <a:pt x="101" y="343"/>
                    <a:pt x="103" y="345"/>
                    <a:pt x="104" y="344"/>
                  </a:cubicBezTo>
                  <a:cubicBezTo>
                    <a:pt x="105" y="342"/>
                    <a:pt x="103" y="337"/>
                    <a:pt x="106" y="334"/>
                  </a:cubicBezTo>
                  <a:cubicBezTo>
                    <a:pt x="108" y="332"/>
                    <a:pt x="110" y="329"/>
                    <a:pt x="109" y="326"/>
                  </a:cubicBezTo>
                  <a:cubicBezTo>
                    <a:pt x="108" y="324"/>
                    <a:pt x="107" y="322"/>
                    <a:pt x="108" y="321"/>
                  </a:cubicBezTo>
                  <a:cubicBezTo>
                    <a:pt x="110" y="319"/>
                    <a:pt x="113" y="316"/>
                    <a:pt x="116" y="314"/>
                  </a:cubicBezTo>
                  <a:cubicBezTo>
                    <a:pt x="118" y="312"/>
                    <a:pt x="121" y="312"/>
                    <a:pt x="119" y="311"/>
                  </a:cubicBezTo>
                  <a:cubicBezTo>
                    <a:pt x="117" y="309"/>
                    <a:pt x="114" y="308"/>
                    <a:pt x="114" y="306"/>
                  </a:cubicBezTo>
                  <a:cubicBezTo>
                    <a:pt x="115" y="304"/>
                    <a:pt x="119" y="304"/>
                    <a:pt x="121" y="305"/>
                  </a:cubicBezTo>
                  <a:cubicBezTo>
                    <a:pt x="123" y="305"/>
                    <a:pt x="125" y="309"/>
                    <a:pt x="127" y="309"/>
                  </a:cubicBezTo>
                  <a:cubicBezTo>
                    <a:pt x="129" y="309"/>
                    <a:pt x="132" y="306"/>
                    <a:pt x="131" y="303"/>
                  </a:cubicBezTo>
                  <a:cubicBezTo>
                    <a:pt x="130" y="300"/>
                    <a:pt x="130" y="298"/>
                    <a:pt x="128" y="298"/>
                  </a:cubicBezTo>
                  <a:cubicBezTo>
                    <a:pt x="126" y="299"/>
                    <a:pt x="125" y="301"/>
                    <a:pt x="123" y="302"/>
                  </a:cubicBezTo>
                  <a:cubicBezTo>
                    <a:pt x="121" y="302"/>
                    <a:pt x="119" y="301"/>
                    <a:pt x="117" y="299"/>
                  </a:cubicBezTo>
                  <a:cubicBezTo>
                    <a:pt x="114" y="298"/>
                    <a:pt x="112" y="297"/>
                    <a:pt x="112" y="293"/>
                  </a:cubicBezTo>
                  <a:cubicBezTo>
                    <a:pt x="112" y="288"/>
                    <a:pt x="110" y="281"/>
                    <a:pt x="111" y="278"/>
                  </a:cubicBezTo>
                  <a:cubicBezTo>
                    <a:pt x="111" y="275"/>
                    <a:pt x="113" y="275"/>
                    <a:pt x="115" y="276"/>
                  </a:cubicBezTo>
                  <a:cubicBezTo>
                    <a:pt x="118" y="277"/>
                    <a:pt x="126" y="282"/>
                    <a:pt x="132" y="282"/>
                  </a:cubicBezTo>
                  <a:cubicBezTo>
                    <a:pt x="139" y="282"/>
                    <a:pt x="143" y="280"/>
                    <a:pt x="145" y="279"/>
                  </a:cubicBezTo>
                  <a:cubicBezTo>
                    <a:pt x="147" y="278"/>
                    <a:pt x="148" y="275"/>
                    <a:pt x="147" y="274"/>
                  </a:cubicBezTo>
                  <a:cubicBezTo>
                    <a:pt x="147" y="272"/>
                    <a:pt x="146" y="270"/>
                    <a:pt x="146" y="268"/>
                  </a:cubicBezTo>
                  <a:cubicBezTo>
                    <a:pt x="146" y="265"/>
                    <a:pt x="151" y="259"/>
                    <a:pt x="151" y="258"/>
                  </a:cubicBezTo>
                  <a:cubicBezTo>
                    <a:pt x="151" y="256"/>
                    <a:pt x="147" y="252"/>
                    <a:pt x="148" y="248"/>
                  </a:cubicBezTo>
                  <a:cubicBezTo>
                    <a:pt x="149" y="245"/>
                    <a:pt x="152" y="245"/>
                    <a:pt x="153" y="247"/>
                  </a:cubicBezTo>
                  <a:cubicBezTo>
                    <a:pt x="153" y="249"/>
                    <a:pt x="153" y="253"/>
                    <a:pt x="154" y="251"/>
                  </a:cubicBezTo>
                  <a:cubicBezTo>
                    <a:pt x="154" y="249"/>
                    <a:pt x="154" y="249"/>
                    <a:pt x="159" y="248"/>
                  </a:cubicBezTo>
                  <a:cubicBezTo>
                    <a:pt x="164" y="248"/>
                    <a:pt x="171" y="248"/>
                    <a:pt x="180" y="245"/>
                  </a:cubicBezTo>
                  <a:cubicBezTo>
                    <a:pt x="190" y="242"/>
                    <a:pt x="199" y="241"/>
                    <a:pt x="202" y="239"/>
                  </a:cubicBezTo>
                  <a:cubicBezTo>
                    <a:pt x="205" y="237"/>
                    <a:pt x="210" y="236"/>
                    <a:pt x="211" y="233"/>
                  </a:cubicBezTo>
                  <a:cubicBezTo>
                    <a:pt x="211" y="229"/>
                    <a:pt x="216" y="225"/>
                    <a:pt x="219" y="223"/>
                  </a:cubicBezTo>
                  <a:cubicBezTo>
                    <a:pt x="222" y="220"/>
                    <a:pt x="222" y="218"/>
                    <a:pt x="222" y="215"/>
                  </a:cubicBezTo>
                  <a:cubicBezTo>
                    <a:pt x="222" y="211"/>
                    <a:pt x="222" y="209"/>
                    <a:pt x="220" y="208"/>
                  </a:cubicBezTo>
                  <a:cubicBezTo>
                    <a:pt x="217" y="207"/>
                    <a:pt x="213" y="205"/>
                    <a:pt x="213" y="202"/>
                  </a:cubicBezTo>
                  <a:cubicBezTo>
                    <a:pt x="213" y="200"/>
                    <a:pt x="216" y="195"/>
                    <a:pt x="216" y="194"/>
                  </a:cubicBezTo>
                  <a:cubicBezTo>
                    <a:pt x="216" y="193"/>
                    <a:pt x="211" y="186"/>
                    <a:pt x="206" y="185"/>
                  </a:cubicBezTo>
                  <a:cubicBezTo>
                    <a:pt x="201" y="183"/>
                    <a:pt x="198" y="184"/>
                    <a:pt x="199" y="180"/>
                  </a:cubicBezTo>
                  <a:cubicBezTo>
                    <a:pt x="199" y="179"/>
                    <a:pt x="201" y="178"/>
                    <a:pt x="202" y="177"/>
                  </a:cubicBezTo>
                  <a:cubicBezTo>
                    <a:pt x="202" y="177"/>
                    <a:pt x="202" y="177"/>
                    <a:pt x="202" y="177"/>
                  </a:cubicBezTo>
                  <a:cubicBezTo>
                    <a:pt x="200" y="172"/>
                    <a:pt x="197" y="163"/>
                    <a:pt x="199" y="1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4" name="Freeform 727"/>
            <p:cNvSpPr>
              <a:spLocks/>
            </p:cNvSpPr>
            <p:nvPr/>
          </p:nvSpPr>
          <p:spPr bwMode="auto">
            <a:xfrm>
              <a:off x="5218235" y="3824289"/>
              <a:ext cx="76200" cy="115887"/>
            </a:xfrm>
            <a:custGeom>
              <a:avLst/>
              <a:gdLst>
                <a:gd name="T0" fmla="*/ 2147483647 w 56"/>
                <a:gd name="T1" fmla="*/ 2147483647 h 58"/>
                <a:gd name="T2" fmla="*/ 2147483647 w 56"/>
                <a:gd name="T3" fmla="*/ 2147483647 h 58"/>
                <a:gd name="T4" fmla="*/ 2147483647 w 56"/>
                <a:gd name="T5" fmla="*/ 2147483647 h 58"/>
                <a:gd name="T6" fmla="*/ 2147483647 w 56"/>
                <a:gd name="T7" fmla="*/ 2147483647 h 58"/>
                <a:gd name="T8" fmla="*/ 2147483647 w 56"/>
                <a:gd name="T9" fmla="*/ 2147483647 h 58"/>
                <a:gd name="T10" fmla="*/ 2147483647 w 56"/>
                <a:gd name="T11" fmla="*/ 2147483647 h 58"/>
                <a:gd name="T12" fmla="*/ 2147483647 w 56"/>
                <a:gd name="T13" fmla="*/ 2147483647 h 58"/>
                <a:gd name="T14" fmla="*/ 2147483647 w 56"/>
                <a:gd name="T15" fmla="*/ 2147483647 h 58"/>
                <a:gd name="T16" fmla="*/ 2147483647 w 56"/>
                <a:gd name="T17" fmla="*/ 0 h 58"/>
                <a:gd name="T18" fmla="*/ 2147483647 w 56"/>
                <a:gd name="T19" fmla="*/ 2147483647 h 58"/>
                <a:gd name="T20" fmla="*/ 2147483647 w 56"/>
                <a:gd name="T21" fmla="*/ 2147483647 h 58"/>
                <a:gd name="T22" fmla="*/ 2147483647 w 56"/>
                <a:gd name="T23" fmla="*/ 2147483647 h 58"/>
                <a:gd name="T24" fmla="*/ 2147483647 w 56"/>
                <a:gd name="T25" fmla="*/ 2147483647 h 58"/>
                <a:gd name="T26" fmla="*/ 2147483647 w 56"/>
                <a:gd name="T27" fmla="*/ 2147483647 h 58"/>
                <a:gd name="T28" fmla="*/ 2147483647 w 56"/>
                <a:gd name="T29" fmla="*/ 2147483647 h 58"/>
                <a:gd name="T30" fmla="*/ 0 w 56"/>
                <a:gd name="T31" fmla="*/ 2147483647 h 58"/>
                <a:gd name="T32" fmla="*/ 0 w 56"/>
                <a:gd name="T33" fmla="*/ 2147483647 h 58"/>
                <a:gd name="T34" fmla="*/ 0 w 56"/>
                <a:gd name="T35" fmla="*/ 2147483647 h 58"/>
                <a:gd name="T36" fmla="*/ 2147483647 w 56"/>
                <a:gd name="T37" fmla="*/ 2147483647 h 58"/>
                <a:gd name="T38" fmla="*/ 2147483647 w 56"/>
                <a:gd name="T39" fmla="*/ 2147483647 h 58"/>
                <a:gd name="T40" fmla="*/ 2147483647 w 56"/>
                <a:gd name="T41" fmla="*/ 2147483647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58"/>
                <a:gd name="T65" fmla="*/ 56 w 56"/>
                <a:gd name="T66" fmla="*/ 58 h 5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58">
                  <a:moveTo>
                    <a:pt x="40" y="54"/>
                  </a:moveTo>
                  <a:cubicBezTo>
                    <a:pt x="41" y="55"/>
                    <a:pt x="44" y="58"/>
                    <a:pt x="49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7" y="55"/>
                    <a:pt x="46" y="53"/>
                    <a:pt x="46" y="52"/>
                  </a:cubicBezTo>
                  <a:cubicBezTo>
                    <a:pt x="45" y="49"/>
                    <a:pt x="49" y="45"/>
                    <a:pt x="49" y="40"/>
                  </a:cubicBezTo>
                  <a:cubicBezTo>
                    <a:pt x="50" y="35"/>
                    <a:pt x="52" y="26"/>
                    <a:pt x="52" y="21"/>
                  </a:cubicBezTo>
                  <a:cubicBezTo>
                    <a:pt x="52" y="16"/>
                    <a:pt x="56" y="12"/>
                    <a:pt x="56" y="8"/>
                  </a:cubicBezTo>
                  <a:cubicBezTo>
                    <a:pt x="56" y="4"/>
                    <a:pt x="56" y="3"/>
                    <a:pt x="56" y="2"/>
                  </a:cubicBezTo>
                  <a:cubicBezTo>
                    <a:pt x="56" y="1"/>
                    <a:pt x="56" y="0"/>
                    <a:pt x="55" y="0"/>
                  </a:cubicBezTo>
                  <a:cubicBezTo>
                    <a:pt x="53" y="0"/>
                    <a:pt x="51" y="1"/>
                    <a:pt x="49" y="3"/>
                  </a:cubicBezTo>
                  <a:cubicBezTo>
                    <a:pt x="45" y="7"/>
                    <a:pt x="39" y="4"/>
                    <a:pt x="36" y="4"/>
                  </a:cubicBezTo>
                  <a:cubicBezTo>
                    <a:pt x="33" y="4"/>
                    <a:pt x="26" y="14"/>
                    <a:pt x="24" y="16"/>
                  </a:cubicBezTo>
                  <a:cubicBezTo>
                    <a:pt x="22" y="18"/>
                    <a:pt x="22" y="14"/>
                    <a:pt x="19" y="14"/>
                  </a:cubicBezTo>
                  <a:cubicBezTo>
                    <a:pt x="15" y="14"/>
                    <a:pt x="13" y="17"/>
                    <a:pt x="11" y="19"/>
                  </a:cubicBezTo>
                  <a:cubicBezTo>
                    <a:pt x="9" y="21"/>
                    <a:pt x="9" y="26"/>
                    <a:pt x="8" y="27"/>
                  </a:cubicBezTo>
                  <a:cubicBezTo>
                    <a:pt x="7" y="28"/>
                    <a:pt x="3" y="28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31"/>
                    <a:pt x="8" y="39"/>
                    <a:pt x="13" y="43"/>
                  </a:cubicBezTo>
                  <a:cubicBezTo>
                    <a:pt x="16" y="47"/>
                    <a:pt x="22" y="50"/>
                    <a:pt x="25" y="52"/>
                  </a:cubicBezTo>
                  <a:cubicBezTo>
                    <a:pt x="30" y="52"/>
                    <a:pt x="38" y="52"/>
                    <a:pt x="40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5" name="Freeform 728"/>
            <p:cNvSpPr>
              <a:spLocks/>
            </p:cNvSpPr>
            <p:nvPr/>
          </p:nvSpPr>
          <p:spPr bwMode="auto">
            <a:xfrm>
              <a:off x="5246077" y="3929064"/>
              <a:ext cx="55685" cy="73025"/>
            </a:xfrm>
            <a:custGeom>
              <a:avLst/>
              <a:gdLst>
                <a:gd name="T0" fmla="*/ 2147483647 w 41"/>
                <a:gd name="T1" fmla="*/ 2147483647 h 37"/>
                <a:gd name="T2" fmla="*/ 2147483647 w 41"/>
                <a:gd name="T3" fmla="*/ 2147483647 h 37"/>
                <a:gd name="T4" fmla="*/ 2147483647 w 41"/>
                <a:gd name="T5" fmla="*/ 2147483647 h 37"/>
                <a:gd name="T6" fmla="*/ 2147483647 w 41"/>
                <a:gd name="T7" fmla="*/ 2147483647 h 37"/>
                <a:gd name="T8" fmla="*/ 2147483647 w 41"/>
                <a:gd name="T9" fmla="*/ 2147483647 h 37"/>
                <a:gd name="T10" fmla="*/ 2147483647 w 41"/>
                <a:gd name="T11" fmla="*/ 2147483647 h 37"/>
                <a:gd name="T12" fmla="*/ 2147483647 w 41"/>
                <a:gd name="T13" fmla="*/ 0 h 37"/>
                <a:gd name="T14" fmla="*/ 2147483647 w 41"/>
                <a:gd name="T15" fmla="*/ 2147483647 h 37"/>
                <a:gd name="T16" fmla="*/ 2147483647 w 41"/>
                <a:gd name="T17" fmla="*/ 2147483647 h 37"/>
                <a:gd name="T18" fmla="*/ 2147483647 w 41"/>
                <a:gd name="T19" fmla="*/ 2147483647 h 37"/>
                <a:gd name="T20" fmla="*/ 2147483647 w 41"/>
                <a:gd name="T21" fmla="*/ 2147483647 h 37"/>
                <a:gd name="T22" fmla="*/ 2147483647 w 41"/>
                <a:gd name="T23" fmla="*/ 2147483647 h 37"/>
                <a:gd name="T24" fmla="*/ 2147483647 w 41"/>
                <a:gd name="T25" fmla="*/ 2147483647 h 37"/>
                <a:gd name="T26" fmla="*/ 2147483647 w 41"/>
                <a:gd name="T27" fmla="*/ 2147483647 h 37"/>
                <a:gd name="T28" fmla="*/ 2147483647 w 41"/>
                <a:gd name="T29" fmla="*/ 2147483647 h 37"/>
                <a:gd name="T30" fmla="*/ 2147483647 w 41"/>
                <a:gd name="T31" fmla="*/ 2147483647 h 37"/>
                <a:gd name="T32" fmla="*/ 2147483647 w 41"/>
                <a:gd name="T33" fmla="*/ 2147483647 h 37"/>
                <a:gd name="T34" fmla="*/ 2147483647 w 41"/>
                <a:gd name="T35" fmla="*/ 2147483647 h 37"/>
                <a:gd name="T36" fmla="*/ 2147483647 w 41"/>
                <a:gd name="T37" fmla="*/ 2147483647 h 37"/>
                <a:gd name="T38" fmla="*/ 2147483647 w 41"/>
                <a:gd name="T39" fmla="*/ 2147483647 h 37"/>
                <a:gd name="T40" fmla="*/ 2147483647 w 41"/>
                <a:gd name="T41" fmla="*/ 2147483647 h 37"/>
                <a:gd name="T42" fmla="*/ 2147483647 w 41"/>
                <a:gd name="T43" fmla="*/ 2147483647 h 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1"/>
                <a:gd name="T67" fmla="*/ 0 h 37"/>
                <a:gd name="T68" fmla="*/ 41 w 41"/>
                <a:gd name="T69" fmla="*/ 37 h 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1" h="37">
                  <a:moveTo>
                    <a:pt x="38" y="25"/>
                  </a:moveTo>
                  <a:cubicBezTo>
                    <a:pt x="38" y="24"/>
                    <a:pt x="39" y="22"/>
                    <a:pt x="41" y="21"/>
                  </a:cubicBezTo>
                  <a:cubicBezTo>
                    <a:pt x="40" y="19"/>
                    <a:pt x="39" y="18"/>
                    <a:pt x="38" y="16"/>
                  </a:cubicBezTo>
                  <a:cubicBezTo>
                    <a:pt x="36" y="14"/>
                    <a:pt x="31" y="9"/>
                    <a:pt x="28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3" y="6"/>
                    <a:pt x="20" y="3"/>
                    <a:pt x="19" y="2"/>
                  </a:cubicBezTo>
                  <a:cubicBezTo>
                    <a:pt x="17" y="0"/>
                    <a:pt x="9" y="0"/>
                    <a:pt x="4" y="0"/>
                  </a:cubicBezTo>
                  <a:cubicBezTo>
                    <a:pt x="4" y="1"/>
                    <a:pt x="5" y="1"/>
                    <a:pt x="5" y="2"/>
                  </a:cubicBezTo>
                  <a:cubicBezTo>
                    <a:pt x="7" y="3"/>
                    <a:pt x="4" y="4"/>
                    <a:pt x="4" y="6"/>
                  </a:cubicBezTo>
                  <a:cubicBezTo>
                    <a:pt x="3" y="8"/>
                    <a:pt x="0" y="10"/>
                    <a:pt x="1" y="12"/>
                  </a:cubicBezTo>
                  <a:cubicBezTo>
                    <a:pt x="1" y="14"/>
                    <a:pt x="1" y="16"/>
                    <a:pt x="3" y="16"/>
                  </a:cubicBezTo>
                  <a:cubicBezTo>
                    <a:pt x="6" y="16"/>
                    <a:pt x="5" y="18"/>
                    <a:pt x="8" y="19"/>
                  </a:cubicBezTo>
                  <a:cubicBezTo>
                    <a:pt x="10" y="20"/>
                    <a:pt x="13" y="19"/>
                    <a:pt x="13" y="17"/>
                  </a:cubicBezTo>
                  <a:cubicBezTo>
                    <a:pt x="13" y="16"/>
                    <a:pt x="8" y="13"/>
                    <a:pt x="7" y="12"/>
                  </a:cubicBezTo>
                  <a:cubicBezTo>
                    <a:pt x="7" y="11"/>
                    <a:pt x="9" y="13"/>
                    <a:pt x="10" y="14"/>
                  </a:cubicBezTo>
                  <a:cubicBezTo>
                    <a:pt x="13" y="16"/>
                    <a:pt x="15" y="16"/>
                    <a:pt x="16" y="19"/>
                  </a:cubicBezTo>
                  <a:cubicBezTo>
                    <a:pt x="18" y="22"/>
                    <a:pt x="18" y="22"/>
                    <a:pt x="20" y="22"/>
                  </a:cubicBezTo>
                  <a:cubicBezTo>
                    <a:pt x="22" y="22"/>
                    <a:pt x="26" y="25"/>
                    <a:pt x="28" y="27"/>
                  </a:cubicBezTo>
                  <a:cubicBezTo>
                    <a:pt x="29" y="30"/>
                    <a:pt x="30" y="34"/>
                    <a:pt x="31" y="36"/>
                  </a:cubicBezTo>
                  <a:cubicBezTo>
                    <a:pt x="33" y="37"/>
                    <a:pt x="36" y="37"/>
                    <a:pt x="39" y="37"/>
                  </a:cubicBezTo>
                  <a:cubicBezTo>
                    <a:pt x="39" y="35"/>
                    <a:pt x="40" y="32"/>
                    <a:pt x="41" y="32"/>
                  </a:cubicBezTo>
                  <a:cubicBezTo>
                    <a:pt x="41" y="30"/>
                    <a:pt x="39" y="28"/>
                    <a:pt x="38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6" name="Freeform 729"/>
            <p:cNvSpPr>
              <a:spLocks/>
            </p:cNvSpPr>
            <p:nvPr/>
          </p:nvSpPr>
          <p:spPr bwMode="auto">
            <a:xfrm>
              <a:off x="5172808" y="3840164"/>
              <a:ext cx="41031" cy="34925"/>
            </a:xfrm>
            <a:custGeom>
              <a:avLst/>
              <a:gdLst>
                <a:gd name="T0" fmla="*/ 2147483647 w 29"/>
                <a:gd name="T1" fmla="*/ 2147483647 h 18"/>
                <a:gd name="T2" fmla="*/ 2147483647 w 29"/>
                <a:gd name="T3" fmla="*/ 0 h 18"/>
                <a:gd name="T4" fmla="*/ 0 w 29"/>
                <a:gd name="T5" fmla="*/ 2147483647 h 18"/>
                <a:gd name="T6" fmla="*/ 2147483647 w 29"/>
                <a:gd name="T7" fmla="*/ 2147483647 h 18"/>
                <a:gd name="T8" fmla="*/ 2147483647 w 29"/>
                <a:gd name="T9" fmla="*/ 2147483647 h 18"/>
                <a:gd name="T10" fmla="*/ 2147483647 w 29"/>
                <a:gd name="T11" fmla="*/ 2147483647 h 18"/>
                <a:gd name="T12" fmla="*/ 2147483647 w 29"/>
                <a:gd name="T13" fmla="*/ 2147483647 h 18"/>
                <a:gd name="T14" fmla="*/ 2147483647 w 29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8"/>
                <a:gd name="T26" fmla="*/ 29 w 29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8">
                  <a:moveTo>
                    <a:pt x="10" y="2"/>
                  </a:moveTo>
                  <a:cubicBezTo>
                    <a:pt x="10" y="2"/>
                    <a:pt x="10" y="1"/>
                    <a:pt x="1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12" y="15"/>
                    <a:pt x="15" y="16"/>
                  </a:cubicBezTo>
                  <a:cubicBezTo>
                    <a:pt x="19" y="18"/>
                    <a:pt x="24" y="18"/>
                    <a:pt x="27" y="17"/>
                  </a:cubicBezTo>
                  <a:cubicBezTo>
                    <a:pt x="27" y="17"/>
                    <a:pt x="28" y="17"/>
                    <a:pt x="28" y="17"/>
                  </a:cubicBezTo>
                  <a:cubicBezTo>
                    <a:pt x="28" y="14"/>
                    <a:pt x="29" y="11"/>
                    <a:pt x="27" y="9"/>
                  </a:cubicBezTo>
                  <a:cubicBezTo>
                    <a:pt x="25" y="7"/>
                    <a:pt x="12" y="4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7" name="Freeform 730"/>
            <p:cNvSpPr>
              <a:spLocks/>
            </p:cNvSpPr>
            <p:nvPr/>
          </p:nvSpPr>
          <p:spPr bwMode="auto">
            <a:xfrm>
              <a:off x="5133243" y="3751263"/>
              <a:ext cx="67408" cy="107950"/>
            </a:xfrm>
            <a:custGeom>
              <a:avLst/>
              <a:gdLst>
                <a:gd name="T0" fmla="*/ 2147483647 w 49"/>
                <a:gd name="T1" fmla="*/ 2147483647 h 54"/>
                <a:gd name="T2" fmla="*/ 2147483647 w 49"/>
                <a:gd name="T3" fmla="*/ 2147483647 h 54"/>
                <a:gd name="T4" fmla="*/ 2147483647 w 49"/>
                <a:gd name="T5" fmla="*/ 2147483647 h 54"/>
                <a:gd name="T6" fmla="*/ 2147483647 w 49"/>
                <a:gd name="T7" fmla="*/ 2147483647 h 54"/>
                <a:gd name="T8" fmla="*/ 2147483647 w 49"/>
                <a:gd name="T9" fmla="*/ 2147483647 h 54"/>
                <a:gd name="T10" fmla="*/ 2147483647 w 49"/>
                <a:gd name="T11" fmla="*/ 2147483647 h 54"/>
                <a:gd name="T12" fmla="*/ 2147483647 w 49"/>
                <a:gd name="T13" fmla="*/ 0 h 54"/>
                <a:gd name="T14" fmla="*/ 2147483647 w 49"/>
                <a:gd name="T15" fmla="*/ 0 h 54"/>
                <a:gd name="T16" fmla="*/ 2147483647 w 49"/>
                <a:gd name="T17" fmla="*/ 2147483647 h 54"/>
                <a:gd name="T18" fmla="*/ 2147483647 w 49"/>
                <a:gd name="T19" fmla="*/ 2147483647 h 54"/>
                <a:gd name="T20" fmla="*/ 2147483647 w 49"/>
                <a:gd name="T21" fmla="*/ 2147483647 h 54"/>
                <a:gd name="T22" fmla="*/ 0 w 49"/>
                <a:gd name="T23" fmla="*/ 2147483647 h 54"/>
                <a:gd name="T24" fmla="*/ 2147483647 w 49"/>
                <a:gd name="T25" fmla="*/ 2147483647 h 54"/>
                <a:gd name="T26" fmla="*/ 2147483647 w 49"/>
                <a:gd name="T27" fmla="*/ 2147483647 h 54"/>
                <a:gd name="T28" fmla="*/ 2147483647 w 49"/>
                <a:gd name="T29" fmla="*/ 2147483647 h 54"/>
                <a:gd name="T30" fmla="*/ 2147483647 w 49"/>
                <a:gd name="T31" fmla="*/ 2147483647 h 54"/>
                <a:gd name="T32" fmla="*/ 2147483647 w 49"/>
                <a:gd name="T33" fmla="*/ 2147483647 h 54"/>
                <a:gd name="T34" fmla="*/ 2147483647 w 49"/>
                <a:gd name="T35" fmla="*/ 2147483647 h 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54"/>
                <a:gd name="T56" fmla="*/ 49 w 49"/>
                <a:gd name="T57" fmla="*/ 54 h 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54">
                  <a:moveTo>
                    <a:pt x="39" y="39"/>
                  </a:moveTo>
                  <a:cubicBezTo>
                    <a:pt x="39" y="36"/>
                    <a:pt x="45" y="31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5" y="27"/>
                    <a:pt x="44" y="26"/>
                    <a:pt x="43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4" y="6"/>
                    <a:pt x="13" y="7"/>
                  </a:cubicBezTo>
                  <a:cubicBezTo>
                    <a:pt x="11" y="9"/>
                    <a:pt x="21" y="17"/>
                    <a:pt x="23" y="22"/>
                  </a:cubicBezTo>
                  <a:cubicBezTo>
                    <a:pt x="26" y="26"/>
                    <a:pt x="9" y="23"/>
                    <a:pt x="6" y="24"/>
                  </a:cubicBezTo>
                  <a:cubicBezTo>
                    <a:pt x="4" y="24"/>
                    <a:pt x="1" y="35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6" y="47"/>
                    <a:pt x="9" y="51"/>
                    <a:pt x="12" y="51"/>
                  </a:cubicBezTo>
                  <a:cubicBezTo>
                    <a:pt x="16" y="52"/>
                    <a:pt x="24" y="52"/>
                    <a:pt x="27" y="54"/>
                  </a:cubicBezTo>
                  <a:cubicBezTo>
                    <a:pt x="28" y="54"/>
                    <a:pt x="28" y="54"/>
                    <a:pt x="29" y="5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43"/>
                    <a:pt x="39" y="41"/>
                    <a:pt x="39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8" name="Freeform 731"/>
            <p:cNvSpPr>
              <a:spLocks/>
            </p:cNvSpPr>
            <p:nvPr/>
          </p:nvSpPr>
          <p:spPr bwMode="auto">
            <a:xfrm>
              <a:off x="4689231" y="3330575"/>
              <a:ext cx="542192" cy="503238"/>
            </a:xfrm>
            <a:custGeom>
              <a:avLst/>
              <a:gdLst>
                <a:gd name="T0" fmla="*/ 2147483647 w 396"/>
                <a:gd name="T1" fmla="*/ 2147483647 h 252"/>
                <a:gd name="T2" fmla="*/ 2147483647 w 396"/>
                <a:gd name="T3" fmla="*/ 2147483647 h 252"/>
                <a:gd name="T4" fmla="*/ 2147483647 w 396"/>
                <a:gd name="T5" fmla="*/ 2147483647 h 252"/>
                <a:gd name="T6" fmla="*/ 2147483647 w 396"/>
                <a:gd name="T7" fmla="*/ 2147483647 h 252"/>
                <a:gd name="T8" fmla="*/ 2147483647 w 396"/>
                <a:gd name="T9" fmla="*/ 2147483647 h 252"/>
                <a:gd name="T10" fmla="*/ 2147483647 w 396"/>
                <a:gd name="T11" fmla="*/ 2147483647 h 252"/>
                <a:gd name="T12" fmla="*/ 2147483647 w 396"/>
                <a:gd name="T13" fmla="*/ 2147483647 h 252"/>
                <a:gd name="T14" fmla="*/ 2147483647 w 396"/>
                <a:gd name="T15" fmla="*/ 2147483647 h 252"/>
                <a:gd name="T16" fmla="*/ 2147483647 w 396"/>
                <a:gd name="T17" fmla="*/ 2147483647 h 252"/>
                <a:gd name="T18" fmla="*/ 2147483647 w 396"/>
                <a:gd name="T19" fmla="*/ 2147483647 h 252"/>
                <a:gd name="T20" fmla="*/ 2147483647 w 396"/>
                <a:gd name="T21" fmla="*/ 2147483647 h 252"/>
                <a:gd name="T22" fmla="*/ 2147483647 w 396"/>
                <a:gd name="T23" fmla="*/ 2147483647 h 252"/>
                <a:gd name="T24" fmla="*/ 2147483647 w 396"/>
                <a:gd name="T25" fmla="*/ 2147483647 h 252"/>
                <a:gd name="T26" fmla="*/ 2147483647 w 396"/>
                <a:gd name="T27" fmla="*/ 2147483647 h 252"/>
                <a:gd name="T28" fmla="*/ 2147483647 w 396"/>
                <a:gd name="T29" fmla="*/ 2147483647 h 252"/>
                <a:gd name="T30" fmla="*/ 2147483647 w 396"/>
                <a:gd name="T31" fmla="*/ 2147483647 h 252"/>
                <a:gd name="T32" fmla="*/ 2147483647 w 396"/>
                <a:gd name="T33" fmla="*/ 2147483647 h 252"/>
                <a:gd name="T34" fmla="*/ 2147483647 w 396"/>
                <a:gd name="T35" fmla="*/ 2147483647 h 252"/>
                <a:gd name="T36" fmla="*/ 2147483647 w 396"/>
                <a:gd name="T37" fmla="*/ 2147483647 h 252"/>
                <a:gd name="T38" fmla="*/ 2147483647 w 396"/>
                <a:gd name="T39" fmla="*/ 0 h 252"/>
                <a:gd name="T40" fmla="*/ 2147483647 w 396"/>
                <a:gd name="T41" fmla="*/ 2147483647 h 252"/>
                <a:gd name="T42" fmla="*/ 2147483647 w 396"/>
                <a:gd name="T43" fmla="*/ 2147483647 h 252"/>
                <a:gd name="T44" fmla="*/ 2147483647 w 396"/>
                <a:gd name="T45" fmla="*/ 2147483647 h 252"/>
                <a:gd name="T46" fmla="*/ 2147483647 w 396"/>
                <a:gd name="T47" fmla="*/ 2147483647 h 252"/>
                <a:gd name="T48" fmla="*/ 2147483647 w 396"/>
                <a:gd name="T49" fmla="*/ 2147483647 h 252"/>
                <a:gd name="T50" fmla="*/ 2147483647 w 396"/>
                <a:gd name="T51" fmla="*/ 2147483647 h 252"/>
                <a:gd name="T52" fmla="*/ 2147483647 w 396"/>
                <a:gd name="T53" fmla="*/ 2147483647 h 252"/>
                <a:gd name="T54" fmla="*/ 2147483647 w 396"/>
                <a:gd name="T55" fmla="*/ 2147483647 h 252"/>
                <a:gd name="T56" fmla="*/ 2147483647 w 396"/>
                <a:gd name="T57" fmla="*/ 2147483647 h 252"/>
                <a:gd name="T58" fmla="*/ 2147483647 w 396"/>
                <a:gd name="T59" fmla="*/ 2147483647 h 252"/>
                <a:gd name="T60" fmla="*/ 2147483647 w 396"/>
                <a:gd name="T61" fmla="*/ 2147483647 h 252"/>
                <a:gd name="T62" fmla="*/ 2147483647 w 396"/>
                <a:gd name="T63" fmla="*/ 2147483647 h 252"/>
                <a:gd name="T64" fmla="*/ 2147483647 w 396"/>
                <a:gd name="T65" fmla="*/ 2147483647 h 252"/>
                <a:gd name="T66" fmla="*/ 2147483647 w 396"/>
                <a:gd name="T67" fmla="*/ 2147483647 h 252"/>
                <a:gd name="T68" fmla="*/ 2147483647 w 396"/>
                <a:gd name="T69" fmla="*/ 2147483647 h 252"/>
                <a:gd name="T70" fmla="*/ 2147483647 w 396"/>
                <a:gd name="T71" fmla="*/ 2147483647 h 252"/>
                <a:gd name="T72" fmla="*/ 2147483647 w 396"/>
                <a:gd name="T73" fmla="*/ 2147483647 h 252"/>
                <a:gd name="T74" fmla="*/ 2147483647 w 396"/>
                <a:gd name="T75" fmla="*/ 2147483647 h 252"/>
                <a:gd name="T76" fmla="*/ 2147483647 w 396"/>
                <a:gd name="T77" fmla="*/ 2147483647 h 252"/>
                <a:gd name="T78" fmla="*/ 2147483647 w 396"/>
                <a:gd name="T79" fmla="*/ 2147483647 h 252"/>
                <a:gd name="T80" fmla="*/ 2147483647 w 396"/>
                <a:gd name="T81" fmla="*/ 2147483647 h 252"/>
                <a:gd name="T82" fmla="*/ 2147483647 w 396"/>
                <a:gd name="T83" fmla="*/ 2147483647 h 252"/>
                <a:gd name="T84" fmla="*/ 2147483647 w 396"/>
                <a:gd name="T85" fmla="*/ 2147483647 h 252"/>
                <a:gd name="T86" fmla="*/ 2147483647 w 396"/>
                <a:gd name="T87" fmla="*/ 2147483647 h 252"/>
                <a:gd name="T88" fmla="*/ 2147483647 w 396"/>
                <a:gd name="T89" fmla="*/ 2147483647 h 252"/>
                <a:gd name="T90" fmla="*/ 2147483647 w 396"/>
                <a:gd name="T91" fmla="*/ 2147483647 h 252"/>
                <a:gd name="T92" fmla="*/ 2147483647 w 396"/>
                <a:gd name="T93" fmla="*/ 2147483647 h 252"/>
                <a:gd name="T94" fmla="*/ 2147483647 w 396"/>
                <a:gd name="T95" fmla="*/ 2147483647 h 252"/>
                <a:gd name="T96" fmla="*/ 2147483647 w 396"/>
                <a:gd name="T97" fmla="*/ 2147483647 h 252"/>
                <a:gd name="T98" fmla="*/ 2147483647 w 396"/>
                <a:gd name="T99" fmla="*/ 2147483647 h 252"/>
                <a:gd name="T100" fmla="*/ 2147483647 w 396"/>
                <a:gd name="T101" fmla="*/ 2147483647 h 252"/>
                <a:gd name="T102" fmla="*/ 2147483647 w 396"/>
                <a:gd name="T103" fmla="*/ 2147483647 h 252"/>
                <a:gd name="T104" fmla="*/ 2147483647 w 396"/>
                <a:gd name="T105" fmla="*/ 2147483647 h 252"/>
                <a:gd name="T106" fmla="*/ 2147483647 w 396"/>
                <a:gd name="T107" fmla="*/ 2147483647 h 252"/>
                <a:gd name="T108" fmla="*/ 2147483647 w 396"/>
                <a:gd name="T109" fmla="*/ 2147483647 h 2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96"/>
                <a:gd name="T166" fmla="*/ 0 h 252"/>
                <a:gd name="T167" fmla="*/ 396 w 396"/>
                <a:gd name="T168" fmla="*/ 252 h 2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96" h="252">
                  <a:moveTo>
                    <a:pt x="331" y="234"/>
                  </a:moveTo>
                  <a:cubicBezTo>
                    <a:pt x="334" y="233"/>
                    <a:pt x="351" y="236"/>
                    <a:pt x="348" y="232"/>
                  </a:cubicBezTo>
                  <a:cubicBezTo>
                    <a:pt x="346" y="227"/>
                    <a:pt x="336" y="219"/>
                    <a:pt x="338" y="217"/>
                  </a:cubicBezTo>
                  <a:cubicBezTo>
                    <a:pt x="339" y="216"/>
                    <a:pt x="342" y="210"/>
                    <a:pt x="342" y="210"/>
                  </a:cubicBezTo>
                  <a:cubicBezTo>
                    <a:pt x="364" y="210"/>
                    <a:pt x="364" y="210"/>
                    <a:pt x="364" y="210"/>
                  </a:cubicBezTo>
                  <a:cubicBezTo>
                    <a:pt x="366" y="210"/>
                    <a:pt x="366" y="210"/>
                    <a:pt x="366" y="210"/>
                  </a:cubicBezTo>
                  <a:cubicBezTo>
                    <a:pt x="366" y="210"/>
                    <a:pt x="373" y="200"/>
                    <a:pt x="376" y="201"/>
                  </a:cubicBezTo>
                  <a:cubicBezTo>
                    <a:pt x="377" y="202"/>
                    <a:pt x="379" y="203"/>
                    <a:pt x="380" y="204"/>
                  </a:cubicBezTo>
                  <a:cubicBezTo>
                    <a:pt x="382" y="201"/>
                    <a:pt x="385" y="195"/>
                    <a:pt x="385" y="192"/>
                  </a:cubicBezTo>
                  <a:cubicBezTo>
                    <a:pt x="385" y="189"/>
                    <a:pt x="383" y="180"/>
                    <a:pt x="387" y="175"/>
                  </a:cubicBezTo>
                  <a:cubicBezTo>
                    <a:pt x="391" y="170"/>
                    <a:pt x="396" y="167"/>
                    <a:pt x="395" y="164"/>
                  </a:cubicBezTo>
                  <a:cubicBezTo>
                    <a:pt x="394" y="161"/>
                    <a:pt x="395" y="158"/>
                    <a:pt x="387" y="159"/>
                  </a:cubicBezTo>
                  <a:cubicBezTo>
                    <a:pt x="380" y="159"/>
                    <a:pt x="355" y="161"/>
                    <a:pt x="350" y="166"/>
                  </a:cubicBezTo>
                  <a:cubicBezTo>
                    <a:pt x="346" y="171"/>
                    <a:pt x="348" y="180"/>
                    <a:pt x="346" y="184"/>
                  </a:cubicBezTo>
                  <a:cubicBezTo>
                    <a:pt x="344" y="187"/>
                    <a:pt x="336" y="194"/>
                    <a:pt x="336" y="195"/>
                  </a:cubicBezTo>
                  <a:cubicBezTo>
                    <a:pt x="335" y="196"/>
                    <a:pt x="336" y="199"/>
                    <a:pt x="334" y="200"/>
                  </a:cubicBezTo>
                  <a:cubicBezTo>
                    <a:pt x="333" y="200"/>
                    <a:pt x="330" y="198"/>
                    <a:pt x="327" y="197"/>
                  </a:cubicBezTo>
                  <a:cubicBezTo>
                    <a:pt x="325" y="197"/>
                    <a:pt x="313" y="199"/>
                    <a:pt x="307" y="201"/>
                  </a:cubicBezTo>
                  <a:cubicBezTo>
                    <a:pt x="302" y="203"/>
                    <a:pt x="298" y="205"/>
                    <a:pt x="295" y="203"/>
                  </a:cubicBezTo>
                  <a:cubicBezTo>
                    <a:pt x="292" y="201"/>
                    <a:pt x="291" y="198"/>
                    <a:pt x="286" y="197"/>
                  </a:cubicBezTo>
                  <a:cubicBezTo>
                    <a:pt x="281" y="196"/>
                    <a:pt x="274" y="196"/>
                    <a:pt x="271" y="188"/>
                  </a:cubicBezTo>
                  <a:cubicBezTo>
                    <a:pt x="269" y="181"/>
                    <a:pt x="266" y="177"/>
                    <a:pt x="263" y="172"/>
                  </a:cubicBezTo>
                  <a:cubicBezTo>
                    <a:pt x="259" y="167"/>
                    <a:pt x="257" y="162"/>
                    <a:pt x="254" y="151"/>
                  </a:cubicBezTo>
                  <a:cubicBezTo>
                    <a:pt x="251" y="140"/>
                    <a:pt x="253" y="133"/>
                    <a:pt x="253" y="130"/>
                  </a:cubicBezTo>
                  <a:cubicBezTo>
                    <a:pt x="254" y="127"/>
                    <a:pt x="251" y="118"/>
                    <a:pt x="252" y="113"/>
                  </a:cubicBezTo>
                  <a:cubicBezTo>
                    <a:pt x="253" y="109"/>
                    <a:pt x="259" y="105"/>
                    <a:pt x="260" y="100"/>
                  </a:cubicBezTo>
                  <a:cubicBezTo>
                    <a:pt x="260" y="99"/>
                    <a:pt x="260" y="97"/>
                    <a:pt x="260" y="96"/>
                  </a:cubicBezTo>
                  <a:cubicBezTo>
                    <a:pt x="251" y="94"/>
                    <a:pt x="239" y="91"/>
                    <a:pt x="237" y="90"/>
                  </a:cubicBezTo>
                  <a:cubicBezTo>
                    <a:pt x="234" y="88"/>
                    <a:pt x="231" y="84"/>
                    <a:pt x="231" y="79"/>
                  </a:cubicBezTo>
                  <a:cubicBezTo>
                    <a:pt x="231" y="73"/>
                    <a:pt x="225" y="68"/>
                    <a:pt x="220" y="64"/>
                  </a:cubicBezTo>
                  <a:cubicBezTo>
                    <a:pt x="214" y="60"/>
                    <a:pt x="214" y="54"/>
                    <a:pt x="211" y="49"/>
                  </a:cubicBezTo>
                  <a:cubicBezTo>
                    <a:pt x="209" y="44"/>
                    <a:pt x="197" y="42"/>
                    <a:pt x="192" y="42"/>
                  </a:cubicBezTo>
                  <a:cubicBezTo>
                    <a:pt x="187" y="41"/>
                    <a:pt x="184" y="53"/>
                    <a:pt x="181" y="53"/>
                  </a:cubicBezTo>
                  <a:cubicBezTo>
                    <a:pt x="178" y="53"/>
                    <a:pt x="169" y="48"/>
                    <a:pt x="166" y="46"/>
                  </a:cubicBezTo>
                  <a:cubicBezTo>
                    <a:pt x="164" y="44"/>
                    <a:pt x="161" y="30"/>
                    <a:pt x="161" y="30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7"/>
                    <a:pt x="3" y="10"/>
                    <a:pt x="4" y="12"/>
                  </a:cubicBezTo>
                  <a:cubicBezTo>
                    <a:pt x="7" y="16"/>
                    <a:pt x="14" y="30"/>
                    <a:pt x="17" y="35"/>
                  </a:cubicBezTo>
                  <a:cubicBezTo>
                    <a:pt x="20" y="41"/>
                    <a:pt x="18" y="43"/>
                    <a:pt x="21" y="45"/>
                  </a:cubicBezTo>
                  <a:cubicBezTo>
                    <a:pt x="25" y="48"/>
                    <a:pt x="36" y="56"/>
                    <a:pt x="38" y="59"/>
                  </a:cubicBezTo>
                  <a:cubicBezTo>
                    <a:pt x="40" y="63"/>
                    <a:pt x="40" y="69"/>
                    <a:pt x="40" y="72"/>
                  </a:cubicBezTo>
                  <a:cubicBezTo>
                    <a:pt x="41" y="75"/>
                    <a:pt x="40" y="74"/>
                    <a:pt x="38" y="72"/>
                  </a:cubicBezTo>
                  <a:cubicBezTo>
                    <a:pt x="35" y="70"/>
                    <a:pt x="28" y="70"/>
                    <a:pt x="30" y="73"/>
                  </a:cubicBezTo>
                  <a:cubicBezTo>
                    <a:pt x="32" y="76"/>
                    <a:pt x="41" y="84"/>
                    <a:pt x="45" y="84"/>
                  </a:cubicBezTo>
                  <a:cubicBezTo>
                    <a:pt x="48" y="84"/>
                    <a:pt x="50" y="85"/>
                    <a:pt x="53" y="87"/>
                  </a:cubicBezTo>
                  <a:cubicBezTo>
                    <a:pt x="55" y="89"/>
                    <a:pt x="65" y="97"/>
                    <a:pt x="66" y="99"/>
                  </a:cubicBezTo>
                  <a:cubicBezTo>
                    <a:pt x="67" y="101"/>
                    <a:pt x="68" y="105"/>
                    <a:pt x="66" y="107"/>
                  </a:cubicBezTo>
                  <a:cubicBezTo>
                    <a:pt x="65" y="110"/>
                    <a:pt x="63" y="111"/>
                    <a:pt x="65" y="113"/>
                  </a:cubicBezTo>
                  <a:cubicBezTo>
                    <a:pt x="67" y="115"/>
                    <a:pt x="76" y="120"/>
                    <a:pt x="79" y="123"/>
                  </a:cubicBezTo>
                  <a:cubicBezTo>
                    <a:pt x="82" y="126"/>
                    <a:pt x="89" y="132"/>
                    <a:pt x="91" y="135"/>
                  </a:cubicBezTo>
                  <a:cubicBezTo>
                    <a:pt x="94" y="139"/>
                    <a:pt x="95" y="140"/>
                    <a:pt x="97" y="138"/>
                  </a:cubicBezTo>
                  <a:cubicBezTo>
                    <a:pt x="98" y="137"/>
                    <a:pt x="101" y="133"/>
                    <a:pt x="100" y="131"/>
                  </a:cubicBezTo>
                  <a:cubicBezTo>
                    <a:pt x="98" y="129"/>
                    <a:pt x="96" y="128"/>
                    <a:pt x="96" y="126"/>
                  </a:cubicBezTo>
                  <a:cubicBezTo>
                    <a:pt x="95" y="123"/>
                    <a:pt x="96" y="122"/>
                    <a:pt x="93" y="121"/>
                  </a:cubicBezTo>
                  <a:cubicBezTo>
                    <a:pt x="89" y="120"/>
                    <a:pt x="85" y="122"/>
                    <a:pt x="83" y="118"/>
                  </a:cubicBezTo>
                  <a:cubicBezTo>
                    <a:pt x="81" y="113"/>
                    <a:pt x="85" y="112"/>
                    <a:pt x="85" y="111"/>
                  </a:cubicBezTo>
                  <a:cubicBezTo>
                    <a:pt x="85" y="110"/>
                    <a:pt x="83" y="110"/>
                    <a:pt x="82" y="109"/>
                  </a:cubicBezTo>
                  <a:cubicBezTo>
                    <a:pt x="81" y="108"/>
                    <a:pt x="76" y="98"/>
                    <a:pt x="76" y="95"/>
                  </a:cubicBezTo>
                  <a:cubicBezTo>
                    <a:pt x="75" y="92"/>
                    <a:pt x="73" y="88"/>
                    <a:pt x="71" y="86"/>
                  </a:cubicBezTo>
                  <a:cubicBezTo>
                    <a:pt x="69" y="84"/>
                    <a:pt x="60" y="74"/>
                    <a:pt x="58" y="73"/>
                  </a:cubicBezTo>
                  <a:cubicBezTo>
                    <a:pt x="57" y="71"/>
                    <a:pt x="55" y="63"/>
                    <a:pt x="53" y="60"/>
                  </a:cubicBezTo>
                  <a:cubicBezTo>
                    <a:pt x="51" y="57"/>
                    <a:pt x="48" y="56"/>
                    <a:pt x="47" y="55"/>
                  </a:cubicBezTo>
                  <a:cubicBezTo>
                    <a:pt x="45" y="53"/>
                    <a:pt x="45" y="48"/>
                    <a:pt x="41" y="45"/>
                  </a:cubicBezTo>
                  <a:cubicBezTo>
                    <a:pt x="37" y="42"/>
                    <a:pt x="34" y="40"/>
                    <a:pt x="33" y="37"/>
                  </a:cubicBezTo>
                  <a:cubicBezTo>
                    <a:pt x="33" y="34"/>
                    <a:pt x="29" y="18"/>
                    <a:pt x="29" y="16"/>
                  </a:cubicBezTo>
                  <a:cubicBezTo>
                    <a:pt x="29" y="14"/>
                    <a:pt x="29" y="12"/>
                    <a:pt x="33" y="13"/>
                  </a:cubicBezTo>
                  <a:cubicBezTo>
                    <a:pt x="37" y="15"/>
                    <a:pt x="37" y="18"/>
                    <a:pt x="39" y="17"/>
                  </a:cubicBezTo>
                  <a:cubicBezTo>
                    <a:pt x="41" y="17"/>
                    <a:pt x="44" y="16"/>
                    <a:pt x="46" y="18"/>
                  </a:cubicBezTo>
                  <a:cubicBezTo>
                    <a:pt x="47" y="20"/>
                    <a:pt x="51" y="19"/>
                    <a:pt x="53" y="21"/>
                  </a:cubicBezTo>
                  <a:cubicBezTo>
                    <a:pt x="54" y="22"/>
                    <a:pt x="54" y="31"/>
                    <a:pt x="58" y="39"/>
                  </a:cubicBezTo>
                  <a:cubicBezTo>
                    <a:pt x="62" y="47"/>
                    <a:pt x="62" y="49"/>
                    <a:pt x="61" y="51"/>
                  </a:cubicBezTo>
                  <a:cubicBezTo>
                    <a:pt x="61" y="52"/>
                    <a:pt x="58" y="57"/>
                    <a:pt x="60" y="56"/>
                  </a:cubicBezTo>
                  <a:cubicBezTo>
                    <a:pt x="63" y="54"/>
                    <a:pt x="61" y="48"/>
                    <a:pt x="65" y="52"/>
                  </a:cubicBezTo>
                  <a:cubicBezTo>
                    <a:pt x="68" y="56"/>
                    <a:pt x="69" y="59"/>
                    <a:pt x="73" y="62"/>
                  </a:cubicBezTo>
                  <a:cubicBezTo>
                    <a:pt x="78" y="66"/>
                    <a:pt x="80" y="68"/>
                    <a:pt x="83" y="69"/>
                  </a:cubicBezTo>
                  <a:cubicBezTo>
                    <a:pt x="86" y="70"/>
                    <a:pt x="83" y="72"/>
                    <a:pt x="86" y="75"/>
                  </a:cubicBezTo>
                  <a:cubicBezTo>
                    <a:pt x="88" y="78"/>
                    <a:pt x="92" y="79"/>
                    <a:pt x="93" y="81"/>
                  </a:cubicBezTo>
                  <a:cubicBezTo>
                    <a:pt x="94" y="83"/>
                    <a:pt x="95" y="87"/>
                    <a:pt x="97" y="87"/>
                  </a:cubicBezTo>
                  <a:cubicBezTo>
                    <a:pt x="99" y="87"/>
                    <a:pt x="102" y="86"/>
                    <a:pt x="102" y="89"/>
                  </a:cubicBezTo>
                  <a:cubicBezTo>
                    <a:pt x="102" y="92"/>
                    <a:pt x="99" y="93"/>
                    <a:pt x="101" y="96"/>
                  </a:cubicBezTo>
                  <a:cubicBezTo>
                    <a:pt x="102" y="100"/>
                    <a:pt x="106" y="101"/>
                    <a:pt x="108" y="103"/>
                  </a:cubicBezTo>
                  <a:cubicBezTo>
                    <a:pt x="111" y="104"/>
                    <a:pt x="111" y="106"/>
                    <a:pt x="113" y="106"/>
                  </a:cubicBezTo>
                  <a:cubicBezTo>
                    <a:pt x="115" y="107"/>
                    <a:pt x="118" y="110"/>
                    <a:pt x="118" y="112"/>
                  </a:cubicBezTo>
                  <a:cubicBezTo>
                    <a:pt x="118" y="113"/>
                    <a:pt x="121" y="115"/>
                    <a:pt x="122" y="116"/>
                  </a:cubicBezTo>
                  <a:cubicBezTo>
                    <a:pt x="123" y="117"/>
                    <a:pt x="128" y="121"/>
                    <a:pt x="131" y="125"/>
                  </a:cubicBezTo>
                  <a:cubicBezTo>
                    <a:pt x="133" y="128"/>
                    <a:pt x="143" y="136"/>
                    <a:pt x="146" y="140"/>
                  </a:cubicBezTo>
                  <a:cubicBezTo>
                    <a:pt x="149" y="144"/>
                    <a:pt x="152" y="147"/>
                    <a:pt x="152" y="150"/>
                  </a:cubicBezTo>
                  <a:cubicBezTo>
                    <a:pt x="151" y="153"/>
                    <a:pt x="148" y="155"/>
                    <a:pt x="150" y="155"/>
                  </a:cubicBezTo>
                  <a:cubicBezTo>
                    <a:pt x="152" y="156"/>
                    <a:pt x="154" y="155"/>
                    <a:pt x="155" y="158"/>
                  </a:cubicBezTo>
                  <a:cubicBezTo>
                    <a:pt x="156" y="160"/>
                    <a:pt x="153" y="164"/>
                    <a:pt x="152" y="167"/>
                  </a:cubicBezTo>
                  <a:cubicBezTo>
                    <a:pt x="151" y="169"/>
                    <a:pt x="155" y="168"/>
                    <a:pt x="154" y="170"/>
                  </a:cubicBezTo>
                  <a:cubicBezTo>
                    <a:pt x="153" y="171"/>
                    <a:pt x="149" y="174"/>
                    <a:pt x="151" y="177"/>
                  </a:cubicBezTo>
                  <a:cubicBezTo>
                    <a:pt x="152" y="179"/>
                    <a:pt x="161" y="190"/>
                    <a:pt x="164" y="191"/>
                  </a:cubicBezTo>
                  <a:cubicBezTo>
                    <a:pt x="166" y="193"/>
                    <a:pt x="171" y="192"/>
                    <a:pt x="174" y="196"/>
                  </a:cubicBezTo>
                  <a:cubicBezTo>
                    <a:pt x="177" y="201"/>
                    <a:pt x="181" y="204"/>
                    <a:pt x="185" y="205"/>
                  </a:cubicBezTo>
                  <a:cubicBezTo>
                    <a:pt x="189" y="206"/>
                    <a:pt x="197" y="207"/>
                    <a:pt x="199" y="208"/>
                  </a:cubicBezTo>
                  <a:cubicBezTo>
                    <a:pt x="201" y="209"/>
                    <a:pt x="215" y="218"/>
                    <a:pt x="223" y="221"/>
                  </a:cubicBezTo>
                  <a:cubicBezTo>
                    <a:pt x="230" y="225"/>
                    <a:pt x="238" y="227"/>
                    <a:pt x="245" y="230"/>
                  </a:cubicBezTo>
                  <a:cubicBezTo>
                    <a:pt x="251" y="233"/>
                    <a:pt x="259" y="234"/>
                    <a:pt x="263" y="236"/>
                  </a:cubicBezTo>
                  <a:cubicBezTo>
                    <a:pt x="266" y="238"/>
                    <a:pt x="274" y="238"/>
                    <a:pt x="278" y="236"/>
                  </a:cubicBezTo>
                  <a:cubicBezTo>
                    <a:pt x="282" y="234"/>
                    <a:pt x="285" y="231"/>
                    <a:pt x="289" y="231"/>
                  </a:cubicBezTo>
                  <a:cubicBezTo>
                    <a:pt x="293" y="231"/>
                    <a:pt x="298" y="230"/>
                    <a:pt x="303" y="234"/>
                  </a:cubicBezTo>
                  <a:cubicBezTo>
                    <a:pt x="308" y="238"/>
                    <a:pt x="313" y="239"/>
                    <a:pt x="315" y="242"/>
                  </a:cubicBezTo>
                  <a:cubicBezTo>
                    <a:pt x="317" y="244"/>
                    <a:pt x="321" y="249"/>
                    <a:pt x="325" y="252"/>
                  </a:cubicBezTo>
                  <a:cubicBezTo>
                    <a:pt x="326" y="245"/>
                    <a:pt x="329" y="234"/>
                    <a:pt x="331" y="23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" name="Freeform 732"/>
            <p:cNvSpPr>
              <a:spLocks/>
            </p:cNvSpPr>
            <p:nvPr/>
          </p:nvSpPr>
          <p:spPr bwMode="auto">
            <a:xfrm>
              <a:off x="5185997" y="3800476"/>
              <a:ext cx="106973" cy="80963"/>
            </a:xfrm>
            <a:custGeom>
              <a:avLst/>
              <a:gdLst>
                <a:gd name="T0" fmla="*/ 2147483647 w 78"/>
                <a:gd name="T1" fmla="*/ 2147483647 h 41"/>
                <a:gd name="T2" fmla="*/ 2147483647 w 78"/>
                <a:gd name="T3" fmla="*/ 2147483647 h 41"/>
                <a:gd name="T4" fmla="*/ 2147483647 w 78"/>
                <a:gd name="T5" fmla="*/ 2147483647 h 41"/>
                <a:gd name="T6" fmla="*/ 2147483647 w 78"/>
                <a:gd name="T7" fmla="*/ 2147483647 h 41"/>
                <a:gd name="T8" fmla="*/ 2147483647 w 78"/>
                <a:gd name="T9" fmla="*/ 2147483647 h 41"/>
                <a:gd name="T10" fmla="*/ 2147483647 w 78"/>
                <a:gd name="T11" fmla="*/ 2147483647 h 41"/>
                <a:gd name="T12" fmla="*/ 2147483647 w 78"/>
                <a:gd name="T13" fmla="*/ 2147483647 h 41"/>
                <a:gd name="T14" fmla="*/ 2147483647 w 78"/>
                <a:gd name="T15" fmla="*/ 2147483647 h 41"/>
                <a:gd name="T16" fmla="*/ 2147483647 w 78"/>
                <a:gd name="T17" fmla="*/ 2147483647 h 41"/>
                <a:gd name="T18" fmla="*/ 2147483647 w 78"/>
                <a:gd name="T19" fmla="*/ 2147483647 h 41"/>
                <a:gd name="T20" fmla="*/ 2147483647 w 78"/>
                <a:gd name="T21" fmla="*/ 2147483647 h 41"/>
                <a:gd name="T22" fmla="*/ 2147483647 w 78"/>
                <a:gd name="T23" fmla="*/ 2147483647 h 41"/>
                <a:gd name="T24" fmla="*/ 2147483647 w 78"/>
                <a:gd name="T25" fmla="*/ 2147483647 h 41"/>
                <a:gd name="T26" fmla="*/ 2147483647 w 78"/>
                <a:gd name="T27" fmla="*/ 2147483647 h 41"/>
                <a:gd name="T28" fmla="*/ 2147483647 w 78"/>
                <a:gd name="T29" fmla="*/ 2147483647 h 41"/>
                <a:gd name="T30" fmla="*/ 2147483647 w 78"/>
                <a:gd name="T31" fmla="*/ 2147483647 h 41"/>
                <a:gd name="T32" fmla="*/ 2147483647 w 78"/>
                <a:gd name="T33" fmla="*/ 2147483647 h 41"/>
                <a:gd name="T34" fmla="*/ 2147483647 w 78"/>
                <a:gd name="T35" fmla="*/ 2147483647 h 41"/>
                <a:gd name="T36" fmla="*/ 2147483647 w 78"/>
                <a:gd name="T37" fmla="*/ 2147483647 h 41"/>
                <a:gd name="T38" fmla="*/ 2147483647 w 78"/>
                <a:gd name="T39" fmla="*/ 2147483647 h 41"/>
                <a:gd name="T40" fmla="*/ 2147483647 w 78"/>
                <a:gd name="T41" fmla="*/ 2147483647 h 41"/>
                <a:gd name="T42" fmla="*/ 2147483647 w 78"/>
                <a:gd name="T43" fmla="*/ 2147483647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8"/>
                <a:gd name="T67" fmla="*/ 0 h 41"/>
                <a:gd name="T68" fmla="*/ 78 w 78"/>
                <a:gd name="T69" fmla="*/ 41 h 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8" h="41">
                  <a:moveTo>
                    <a:pt x="31" y="39"/>
                  </a:moveTo>
                  <a:cubicBezTo>
                    <a:pt x="32" y="38"/>
                    <a:pt x="32" y="33"/>
                    <a:pt x="34" y="31"/>
                  </a:cubicBezTo>
                  <a:cubicBezTo>
                    <a:pt x="36" y="29"/>
                    <a:pt x="38" y="26"/>
                    <a:pt x="42" y="26"/>
                  </a:cubicBezTo>
                  <a:cubicBezTo>
                    <a:pt x="45" y="26"/>
                    <a:pt x="45" y="30"/>
                    <a:pt x="47" y="28"/>
                  </a:cubicBezTo>
                  <a:cubicBezTo>
                    <a:pt x="49" y="26"/>
                    <a:pt x="56" y="16"/>
                    <a:pt x="59" y="16"/>
                  </a:cubicBezTo>
                  <a:cubicBezTo>
                    <a:pt x="62" y="16"/>
                    <a:pt x="68" y="19"/>
                    <a:pt x="72" y="15"/>
                  </a:cubicBezTo>
                  <a:cubicBezTo>
                    <a:pt x="74" y="13"/>
                    <a:pt x="76" y="12"/>
                    <a:pt x="78" y="12"/>
                  </a:cubicBezTo>
                  <a:cubicBezTo>
                    <a:pt x="78" y="11"/>
                    <a:pt x="77" y="11"/>
                    <a:pt x="76" y="11"/>
                  </a:cubicBezTo>
                  <a:cubicBezTo>
                    <a:pt x="72" y="10"/>
                    <a:pt x="68" y="4"/>
                    <a:pt x="64" y="2"/>
                  </a:cubicBezTo>
                  <a:cubicBezTo>
                    <a:pt x="60" y="0"/>
                    <a:pt x="54" y="0"/>
                    <a:pt x="47" y="1"/>
                  </a:cubicBezTo>
                  <a:cubicBezTo>
                    <a:pt x="40" y="1"/>
                    <a:pt x="37" y="5"/>
                    <a:pt x="33" y="4"/>
                  </a:cubicBezTo>
                  <a:cubicBezTo>
                    <a:pt x="28" y="3"/>
                    <a:pt x="27" y="1"/>
                    <a:pt x="22" y="1"/>
                  </a:cubicBezTo>
                  <a:cubicBezTo>
                    <a:pt x="18" y="2"/>
                    <a:pt x="15" y="4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6"/>
                    <a:pt x="1" y="11"/>
                    <a:pt x="1" y="14"/>
                  </a:cubicBezTo>
                  <a:cubicBezTo>
                    <a:pt x="1" y="17"/>
                    <a:pt x="0" y="19"/>
                    <a:pt x="1" y="21"/>
                  </a:cubicBezTo>
                  <a:cubicBezTo>
                    <a:pt x="3" y="23"/>
                    <a:pt x="16" y="26"/>
                    <a:pt x="18" y="28"/>
                  </a:cubicBezTo>
                  <a:cubicBezTo>
                    <a:pt x="20" y="30"/>
                    <a:pt x="19" y="33"/>
                    <a:pt x="19" y="36"/>
                  </a:cubicBezTo>
                  <a:cubicBezTo>
                    <a:pt x="22" y="34"/>
                    <a:pt x="27" y="34"/>
                    <a:pt x="26" y="35"/>
                  </a:cubicBezTo>
                  <a:cubicBezTo>
                    <a:pt x="24" y="36"/>
                    <a:pt x="22" y="39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6" y="40"/>
                    <a:pt x="30" y="40"/>
                    <a:pt x="31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" name="Freeform 733"/>
            <p:cNvSpPr>
              <a:spLocks/>
            </p:cNvSpPr>
            <p:nvPr/>
          </p:nvSpPr>
          <p:spPr bwMode="auto">
            <a:xfrm>
              <a:off x="5187462" y="3730625"/>
              <a:ext cx="21981" cy="69850"/>
            </a:xfrm>
            <a:custGeom>
              <a:avLst/>
              <a:gdLst>
                <a:gd name="T0" fmla="*/ 2147483647 w 16"/>
                <a:gd name="T1" fmla="*/ 2147483647 h 35"/>
                <a:gd name="T2" fmla="*/ 2147483647 w 16"/>
                <a:gd name="T3" fmla="*/ 2147483647 h 35"/>
                <a:gd name="T4" fmla="*/ 0 w 16"/>
                <a:gd name="T5" fmla="*/ 2147483647 h 35"/>
                <a:gd name="T6" fmla="*/ 0 w 16"/>
                <a:gd name="T7" fmla="*/ 2147483647 h 35"/>
                <a:gd name="T8" fmla="*/ 2147483647 w 16"/>
                <a:gd name="T9" fmla="*/ 2147483647 h 35"/>
                <a:gd name="T10" fmla="*/ 2147483647 w 16"/>
                <a:gd name="T11" fmla="*/ 2147483647 h 35"/>
                <a:gd name="T12" fmla="*/ 2147483647 w 16"/>
                <a:gd name="T13" fmla="*/ 2147483647 h 35"/>
                <a:gd name="T14" fmla="*/ 2147483647 w 16"/>
                <a:gd name="T15" fmla="*/ 2147483647 h 35"/>
                <a:gd name="T16" fmla="*/ 2147483647 w 16"/>
                <a:gd name="T17" fmla="*/ 2147483647 h 35"/>
                <a:gd name="T18" fmla="*/ 2147483647 w 16"/>
                <a:gd name="T19" fmla="*/ 2147483647 h 35"/>
                <a:gd name="T20" fmla="*/ 2147483647 w 16"/>
                <a:gd name="T21" fmla="*/ 2147483647 h 35"/>
                <a:gd name="T22" fmla="*/ 2147483647 w 16"/>
                <a:gd name="T23" fmla="*/ 2147483647 h 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35"/>
                <a:gd name="T38" fmla="*/ 16 w 16"/>
                <a:gd name="T39" fmla="*/ 35 h 3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35">
                  <a:moveTo>
                    <a:pt x="12" y="1"/>
                  </a:moveTo>
                  <a:cubicBezTo>
                    <a:pt x="9" y="0"/>
                    <a:pt x="2" y="10"/>
                    <a:pt x="2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3" y="34"/>
                    <a:pt x="3" y="34"/>
                    <a:pt x="5" y="32"/>
                  </a:cubicBezTo>
                  <a:cubicBezTo>
                    <a:pt x="9" y="29"/>
                    <a:pt x="13" y="22"/>
                    <a:pt x="12" y="16"/>
                  </a:cubicBezTo>
                  <a:cubicBezTo>
                    <a:pt x="12" y="9"/>
                    <a:pt x="14" y="7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3"/>
                    <a:pt x="13" y="2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1" name="Freeform 734"/>
            <p:cNvSpPr>
              <a:spLocks/>
            </p:cNvSpPr>
            <p:nvPr/>
          </p:nvSpPr>
          <p:spPr bwMode="auto">
            <a:xfrm>
              <a:off x="5452697" y="3683001"/>
              <a:ext cx="46892" cy="60325"/>
            </a:xfrm>
            <a:custGeom>
              <a:avLst/>
              <a:gdLst>
                <a:gd name="T0" fmla="*/ 2147483647 w 35"/>
                <a:gd name="T1" fmla="*/ 2147483647 h 30"/>
                <a:gd name="T2" fmla="*/ 2147483647 w 35"/>
                <a:gd name="T3" fmla="*/ 2147483647 h 30"/>
                <a:gd name="T4" fmla="*/ 2147483647 w 35"/>
                <a:gd name="T5" fmla="*/ 2147483647 h 30"/>
                <a:gd name="T6" fmla="*/ 2147483647 w 35"/>
                <a:gd name="T7" fmla="*/ 2147483647 h 30"/>
                <a:gd name="T8" fmla="*/ 2147483647 w 35"/>
                <a:gd name="T9" fmla="*/ 2147483647 h 30"/>
                <a:gd name="T10" fmla="*/ 2147483647 w 35"/>
                <a:gd name="T11" fmla="*/ 2147483647 h 30"/>
                <a:gd name="T12" fmla="*/ 2147483647 w 35"/>
                <a:gd name="T13" fmla="*/ 2147483647 h 30"/>
                <a:gd name="T14" fmla="*/ 2147483647 w 35"/>
                <a:gd name="T15" fmla="*/ 2147483647 h 30"/>
                <a:gd name="T16" fmla="*/ 2147483647 w 35"/>
                <a:gd name="T17" fmla="*/ 2147483647 h 30"/>
                <a:gd name="T18" fmla="*/ 2147483647 w 35"/>
                <a:gd name="T19" fmla="*/ 2147483647 h 30"/>
                <a:gd name="T20" fmla="*/ 2147483647 w 35"/>
                <a:gd name="T21" fmla="*/ 2147483647 h 30"/>
                <a:gd name="T22" fmla="*/ 2147483647 w 35"/>
                <a:gd name="T23" fmla="*/ 2147483647 h 30"/>
                <a:gd name="T24" fmla="*/ 2147483647 w 35"/>
                <a:gd name="T25" fmla="*/ 2147483647 h 30"/>
                <a:gd name="T26" fmla="*/ 2147483647 w 35"/>
                <a:gd name="T27" fmla="*/ 2147483647 h 30"/>
                <a:gd name="T28" fmla="*/ 2147483647 w 35"/>
                <a:gd name="T29" fmla="*/ 2147483647 h 30"/>
                <a:gd name="T30" fmla="*/ 2147483647 w 35"/>
                <a:gd name="T31" fmla="*/ 2147483647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"/>
                <a:gd name="T49" fmla="*/ 0 h 30"/>
                <a:gd name="T50" fmla="*/ 35 w 35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" h="30">
                  <a:moveTo>
                    <a:pt x="34" y="7"/>
                  </a:moveTo>
                  <a:cubicBezTo>
                    <a:pt x="31" y="6"/>
                    <a:pt x="27" y="5"/>
                    <a:pt x="24" y="3"/>
                  </a:cubicBezTo>
                  <a:cubicBezTo>
                    <a:pt x="19" y="0"/>
                    <a:pt x="15" y="3"/>
                    <a:pt x="15" y="4"/>
                  </a:cubicBezTo>
                  <a:cubicBezTo>
                    <a:pt x="14" y="6"/>
                    <a:pt x="15" y="7"/>
                    <a:pt x="18" y="8"/>
                  </a:cubicBezTo>
                  <a:cubicBezTo>
                    <a:pt x="21" y="9"/>
                    <a:pt x="21" y="12"/>
                    <a:pt x="22" y="14"/>
                  </a:cubicBezTo>
                  <a:cubicBezTo>
                    <a:pt x="22" y="16"/>
                    <a:pt x="26" y="19"/>
                    <a:pt x="27" y="21"/>
                  </a:cubicBezTo>
                  <a:cubicBezTo>
                    <a:pt x="27" y="22"/>
                    <a:pt x="25" y="25"/>
                    <a:pt x="22" y="25"/>
                  </a:cubicBezTo>
                  <a:cubicBezTo>
                    <a:pt x="19" y="25"/>
                    <a:pt x="14" y="24"/>
                    <a:pt x="16" y="24"/>
                  </a:cubicBezTo>
                  <a:cubicBezTo>
                    <a:pt x="17" y="23"/>
                    <a:pt x="16" y="21"/>
                    <a:pt x="13" y="21"/>
                  </a:cubicBezTo>
                  <a:cubicBezTo>
                    <a:pt x="10" y="21"/>
                    <a:pt x="8" y="23"/>
                    <a:pt x="4" y="23"/>
                  </a:cubicBezTo>
                  <a:cubicBezTo>
                    <a:pt x="0" y="23"/>
                    <a:pt x="2" y="26"/>
                    <a:pt x="2" y="26"/>
                  </a:cubicBezTo>
                  <a:cubicBezTo>
                    <a:pt x="2" y="26"/>
                    <a:pt x="6" y="29"/>
                    <a:pt x="8" y="28"/>
                  </a:cubicBezTo>
                  <a:cubicBezTo>
                    <a:pt x="10" y="26"/>
                    <a:pt x="28" y="30"/>
                    <a:pt x="34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2"/>
                    <a:pt x="34" y="13"/>
                    <a:pt x="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2" name="Freeform 735"/>
            <p:cNvSpPr>
              <a:spLocks/>
            </p:cNvSpPr>
            <p:nvPr/>
          </p:nvSpPr>
          <p:spPr bwMode="auto">
            <a:xfrm>
              <a:off x="5498123" y="3686175"/>
              <a:ext cx="65943" cy="66675"/>
            </a:xfrm>
            <a:custGeom>
              <a:avLst/>
              <a:gdLst>
                <a:gd name="T0" fmla="*/ 2147483647 w 48"/>
                <a:gd name="T1" fmla="*/ 2147483647 h 33"/>
                <a:gd name="T2" fmla="*/ 2147483647 w 48"/>
                <a:gd name="T3" fmla="*/ 2147483647 h 33"/>
                <a:gd name="T4" fmla="*/ 2147483647 w 48"/>
                <a:gd name="T5" fmla="*/ 2147483647 h 33"/>
                <a:gd name="T6" fmla="*/ 2147483647 w 48"/>
                <a:gd name="T7" fmla="*/ 2147483647 h 33"/>
                <a:gd name="T8" fmla="*/ 2147483647 w 48"/>
                <a:gd name="T9" fmla="*/ 2147483647 h 33"/>
                <a:gd name="T10" fmla="*/ 0 w 48"/>
                <a:gd name="T11" fmla="*/ 2147483647 h 33"/>
                <a:gd name="T12" fmla="*/ 2147483647 w 48"/>
                <a:gd name="T13" fmla="*/ 2147483647 h 33"/>
                <a:gd name="T14" fmla="*/ 2147483647 w 48"/>
                <a:gd name="T15" fmla="*/ 2147483647 h 33"/>
                <a:gd name="T16" fmla="*/ 2147483647 w 48"/>
                <a:gd name="T17" fmla="*/ 2147483647 h 33"/>
                <a:gd name="T18" fmla="*/ 2147483647 w 48"/>
                <a:gd name="T19" fmla="*/ 2147483647 h 33"/>
                <a:gd name="T20" fmla="*/ 2147483647 w 48"/>
                <a:gd name="T21" fmla="*/ 2147483647 h 33"/>
                <a:gd name="T22" fmla="*/ 2147483647 w 48"/>
                <a:gd name="T23" fmla="*/ 2147483647 h 33"/>
                <a:gd name="T24" fmla="*/ 2147483647 w 48"/>
                <a:gd name="T25" fmla="*/ 2147483647 h 33"/>
                <a:gd name="T26" fmla="*/ 2147483647 w 48"/>
                <a:gd name="T27" fmla="*/ 2147483647 h 33"/>
                <a:gd name="T28" fmla="*/ 2147483647 w 48"/>
                <a:gd name="T29" fmla="*/ 2147483647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33"/>
                <a:gd name="T47" fmla="*/ 48 w 48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33">
                  <a:moveTo>
                    <a:pt x="37" y="16"/>
                  </a:moveTo>
                  <a:cubicBezTo>
                    <a:pt x="32" y="15"/>
                    <a:pt x="28" y="9"/>
                    <a:pt x="23" y="6"/>
                  </a:cubicBezTo>
                  <a:cubicBezTo>
                    <a:pt x="18" y="3"/>
                    <a:pt x="12" y="1"/>
                    <a:pt x="8" y="1"/>
                  </a:cubicBezTo>
                  <a:cubicBezTo>
                    <a:pt x="3" y="1"/>
                    <a:pt x="1" y="0"/>
                    <a:pt x="2" y="1"/>
                  </a:cubicBezTo>
                  <a:cubicBezTo>
                    <a:pt x="3" y="2"/>
                    <a:pt x="5" y="4"/>
                    <a:pt x="2" y="5"/>
                  </a:cubicBezTo>
                  <a:cubicBezTo>
                    <a:pt x="2" y="5"/>
                    <a:pt x="1" y="5"/>
                    <a:pt x="0" y="5"/>
                  </a:cubicBezTo>
                  <a:cubicBezTo>
                    <a:pt x="0" y="11"/>
                    <a:pt x="1" y="20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3" y="26"/>
                    <a:pt x="3" y="30"/>
                    <a:pt x="5" y="32"/>
                  </a:cubicBezTo>
                  <a:cubicBezTo>
                    <a:pt x="7" y="33"/>
                    <a:pt x="8" y="29"/>
                    <a:pt x="9" y="26"/>
                  </a:cubicBezTo>
                  <a:cubicBezTo>
                    <a:pt x="10" y="22"/>
                    <a:pt x="18" y="23"/>
                    <a:pt x="21" y="23"/>
                  </a:cubicBezTo>
                  <a:cubicBezTo>
                    <a:pt x="23" y="23"/>
                    <a:pt x="26" y="24"/>
                    <a:pt x="30" y="24"/>
                  </a:cubicBezTo>
                  <a:cubicBezTo>
                    <a:pt x="34" y="24"/>
                    <a:pt x="35" y="22"/>
                    <a:pt x="39" y="24"/>
                  </a:cubicBezTo>
                  <a:cubicBezTo>
                    <a:pt x="42" y="27"/>
                    <a:pt x="41" y="24"/>
                    <a:pt x="45" y="22"/>
                  </a:cubicBezTo>
                  <a:cubicBezTo>
                    <a:pt x="48" y="19"/>
                    <a:pt x="42" y="16"/>
                    <a:pt x="3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" name="Freeform 736"/>
            <p:cNvSpPr>
              <a:spLocks/>
            </p:cNvSpPr>
            <p:nvPr/>
          </p:nvSpPr>
          <p:spPr bwMode="auto">
            <a:xfrm>
              <a:off x="3773366" y="1931988"/>
              <a:ext cx="685800" cy="684212"/>
            </a:xfrm>
            <a:custGeom>
              <a:avLst/>
              <a:gdLst>
                <a:gd name="T0" fmla="*/ 2147483647 w 501"/>
                <a:gd name="T1" fmla="*/ 2147483647 h 343"/>
                <a:gd name="T2" fmla="*/ 2147483647 w 501"/>
                <a:gd name="T3" fmla="*/ 2147483647 h 343"/>
                <a:gd name="T4" fmla="*/ 2147483647 w 501"/>
                <a:gd name="T5" fmla="*/ 2147483647 h 343"/>
                <a:gd name="T6" fmla="*/ 2147483647 w 501"/>
                <a:gd name="T7" fmla="*/ 2147483647 h 343"/>
                <a:gd name="T8" fmla="*/ 2147483647 w 501"/>
                <a:gd name="T9" fmla="*/ 2147483647 h 343"/>
                <a:gd name="T10" fmla="*/ 2147483647 w 501"/>
                <a:gd name="T11" fmla="*/ 2147483647 h 343"/>
                <a:gd name="T12" fmla="*/ 2147483647 w 501"/>
                <a:gd name="T13" fmla="*/ 2147483647 h 343"/>
                <a:gd name="T14" fmla="*/ 2147483647 w 501"/>
                <a:gd name="T15" fmla="*/ 2147483647 h 343"/>
                <a:gd name="T16" fmla="*/ 2147483647 w 501"/>
                <a:gd name="T17" fmla="*/ 2147483647 h 343"/>
                <a:gd name="T18" fmla="*/ 2147483647 w 501"/>
                <a:gd name="T19" fmla="*/ 2147483647 h 343"/>
                <a:gd name="T20" fmla="*/ 2147483647 w 501"/>
                <a:gd name="T21" fmla="*/ 2147483647 h 343"/>
                <a:gd name="T22" fmla="*/ 2147483647 w 501"/>
                <a:gd name="T23" fmla="*/ 2147483647 h 343"/>
                <a:gd name="T24" fmla="*/ 2147483647 w 501"/>
                <a:gd name="T25" fmla="*/ 2147483647 h 343"/>
                <a:gd name="T26" fmla="*/ 2147483647 w 501"/>
                <a:gd name="T27" fmla="*/ 2147483647 h 343"/>
                <a:gd name="T28" fmla="*/ 2147483647 w 501"/>
                <a:gd name="T29" fmla="*/ 2147483647 h 343"/>
                <a:gd name="T30" fmla="*/ 2147483647 w 501"/>
                <a:gd name="T31" fmla="*/ 2147483647 h 343"/>
                <a:gd name="T32" fmla="*/ 2147483647 w 501"/>
                <a:gd name="T33" fmla="*/ 2147483647 h 343"/>
                <a:gd name="T34" fmla="*/ 2147483647 w 501"/>
                <a:gd name="T35" fmla="*/ 2147483647 h 343"/>
                <a:gd name="T36" fmla="*/ 2147483647 w 501"/>
                <a:gd name="T37" fmla="*/ 2147483647 h 343"/>
                <a:gd name="T38" fmla="*/ 2147483647 w 501"/>
                <a:gd name="T39" fmla="*/ 2147483647 h 343"/>
                <a:gd name="T40" fmla="*/ 2147483647 w 501"/>
                <a:gd name="T41" fmla="*/ 2147483647 h 343"/>
                <a:gd name="T42" fmla="*/ 2147483647 w 501"/>
                <a:gd name="T43" fmla="*/ 2147483647 h 343"/>
                <a:gd name="T44" fmla="*/ 2147483647 w 501"/>
                <a:gd name="T45" fmla="*/ 2147483647 h 343"/>
                <a:gd name="T46" fmla="*/ 2147483647 w 501"/>
                <a:gd name="T47" fmla="*/ 2147483647 h 343"/>
                <a:gd name="T48" fmla="*/ 2147483647 w 501"/>
                <a:gd name="T49" fmla="*/ 2147483647 h 343"/>
                <a:gd name="T50" fmla="*/ 2147483647 w 501"/>
                <a:gd name="T51" fmla="*/ 2147483647 h 343"/>
                <a:gd name="T52" fmla="*/ 2147483647 w 501"/>
                <a:gd name="T53" fmla="*/ 2147483647 h 343"/>
                <a:gd name="T54" fmla="*/ 2147483647 w 501"/>
                <a:gd name="T55" fmla="*/ 2147483647 h 343"/>
                <a:gd name="T56" fmla="*/ 2147483647 w 501"/>
                <a:gd name="T57" fmla="*/ 2147483647 h 343"/>
                <a:gd name="T58" fmla="*/ 2147483647 w 501"/>
                <a:gd name="T59" fmla="*/ 2147483647 h 343"/>
                <a:gd name="T60" fmla="*/ 2147483647 w 501"/>
                <a:gd name="T61" fmla="*/ 2147483647 h 343"/>
                <a:gd name="T62" fmla="*/ 2147483647 w 501"/>
                <a:gd name="T63" fmla="*/ 2147483647 h 343"/>
                <a:gd name="T64" fmla="*/ 2147483647 w 501"/>
                <a:gd name="T65" fmla="*/ 2147483647 h 343"/>
                <a:gd name="T66" fmla="*/ 2147483647 w 501"/>
                <a:gd name="T67" fmla="*/ 2147483647 h 343"/>
                <a:gd name="T68" fmla="*/ 2147483647 w 501"/>
                <a:gd name="T69" fmla="*/ 2147483647 h 343"/>
                <a:gd name="T70" fmla="*/ 2147483647 w 501"/>
                <a:gd name="T71" fmla="*/ 2147483647 h 343"/>
                <a:gd name="T72" fmla="*/ 2147483647 w 501"/>
                <a:gd name="T73" fmla="*/ 2147483647 h 343"/>
                <a:gd name="T74" fmla="*/ 2147483647 w 501"/>
                <a:gd name="T75" fmla="*/ 2147483647 h 343"/>
                <a:gd name="T76" fmla="*/ 2147483647 w 501"/>
                <a:gd name="T77" fmla="*/ 2147483647 h 343"/>
                <a:gd name="T78" fmla="*/ 2147483647 w 501"/>
                <a:gd name="T79" fmla="*/ 2147483647 h 343"/>
                <a:gd name="T80" fmla="*/ 2147483647 w 501"/>
                <a:gd name="T81" fmla="*/ 2147483647 h 343"/>
                <a:gd name="T82" fmla="*/ 2147483647 w 501"/>
                <a:gd name="T83" fmla="*/ 2147483647 h 343"/>
                <a:gd name="T84" fmla="*/ 2147483647 w 501"/>
                <a:gd name="T85" fmla="*/ 2147483647 h 343"/>
                <a:gd name="T86" fmla="*/ 2147483647 w 501"/>
                <a:gd name="T87" fmla="*/ 2147483647 h 343"/>
                <a:gd name="T88" fmla="*/ 2147483647 w 501"/>
                <a:gd name="T89" fmla="*/ 2147483647 h 343"/>
                <a:gd name="T90" fmla="*/ 2147483647 w 501"/>
                <a:gd name="T91" fmla="*/ 2147483647 h 343"/>
                <a:gd name="T92" fmla="*/ 2147483647 w 501"/>
                <a:gd name="T93" fmla="*/ 2147483647 h 343"/>
                <a:gd name="T94" fmla="*/ 2147483647 w 501"/>
                <a:gd name="T95" fmla="*/ 2147483647 h 343"/>
                <a:gd name="T96" fmla="*/ 2147483647 w 501"/>
                <a:gd name="T97" fmla="*/ 2147483647 h 343"/>
                <a:gd name="T98" fmla="*/ 2147483647 w 501"/>
                <a:gd name="T99" fmla="*/ 2147483647 h 343"/>
                <a:gd name="T100" fmla="*/ 2147483647 w 501"/>
                <a:gd name="T101" fmla="*/ 2147483647 h 343"/>
                <a:gd name="T102" fmla="*/ 2147483647 w 501"/>
                <a:gd name="T103" fmla="*/ 2147483647 h 343"/>
                <a:gd name="T104" fmla="*/ 2147483647 w 501"/>
                <a:gd name="T105" fmla="*/ 2147483647 h 343"/>
                <a:gd name="T106" fmla="*/ 2147483647 w 501"/>
                <a:gd name="T107" fmla="*/ 2147483647 h 343"/>
                <a:gd name="T108" fmla="*/ 2147483647 w 501"/>
                <a:gd name="T109" fmla="*/ 2147483647 h 343"/>
                <a:gd name="T110" fmla="*/ 2147483647 w 501"/>
                <a:gd name="T111" fmla="*/ 2147483647 h 343"/>
                <a:gd name="T112" fmla="*/ 2147483647 w 501"/>
                <a:gd name="T113" fmla="*/ 2147483647 h 343"/>
                <a:gd name="T114" fmla="*/ 2147483647 w 501"/>
                <a:gd name="T115" fmla="*/ 2147483647 h 343"/>
                <a:gd name="T116" fmla="*/ 2147483647 w 501"/>
                <a:gd name="T117" fmla="*/ 2147483647 h 343"/>
                <a:gd name="T118" fmla="*/ 2147483647 w 501"/>
                <a:gd name="T119" fmla="*/ 2147483647 h 343"/>
                <a:gd name="T120" fmla="*/ 2147483647 w 501"/>
                <a:gd name="T121" fmla="*/ 2147483647 h 343"/>
                <a:gd name="T122" fmla="*/ 2147483647 w 501"/>
                <a:gd name="T123" fmla="*/ 2147483647 h 34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1"/>
                <a:gd name="T187" fmla="*/ 0 h 343"/>
                <a:gd name="T188" fmla="*/ 501 w 501"/>
                <a:gd name="T189" fmla="*/ 343 h 34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1" h="343">
                  <a:moveTo>
                    <a:pt x="501" y="333"/>
                  </a:moveTo>
                  <a:cubicBezTo>
                    <a:pt x="501" y="332"/>
                    <a:pt x="498" y="332"/>
                    <a:pt x="498" y="329"/>
                  </a:cubicBezTo>
                  <a:cubicBezTo>
                    <a:pt x="497" y="326"/>
                    <a:pt x="500" y="324"/>
                    <a:pt x="500" y="323"/>
                  </a:cubicBezTo>
                  <a:cubicBezTo>
                    <a:pt x="500" y="322"/>
                    <a:pt x="478" y="312"/>
                    <a:pt x="475" y="309"/>
                  </a:cubicBezTo>
                  <a:cubicBezTo>
                    <a:pt x="472" y="307"/>
                    <a:pt x="457" y="281"/>
                    <a:pt x="455" y="278"/>
                  </a:cubicBezTo>
                  <a:cubicBezTo>
                    <a:pt x="453" y="274"/>
                    <a:pt x="446" y="270"/>
                    <a:pt x="443" y="266"/>
                  </a:cubicBezTo>
                  <a:cubicBezTo>
                    <a:pt x="439" y="263"/>
                    <a:pt x="436" y="261"/>
                    <a:pt x="434" y="258"/>
                  </a:cubicBezTo>
                  <a:cubicBezTo>
                    <a:pt x="431" y="256"/>
                    <a:pt x="431" y="252"/>
                    <a:pt x="429" y="251"/>
                  </a:cubicBezTo>
                  <a:cubicBezTo>
                    <a:pt x="427" y="250"/>
                    <a:pt x="426" y="250"/>
                    <a:pt x="424" y="252"/>
                  </a:cubicBezTo>
                  <a:cubicBezTo>
                    <a:pt x="422" y="254"/>
                    <a:pt x="419" y="253"/>
                    <a:pt x="416" y="254"/>
                  </a:cubicBezTo>
                  <a:cubicBezTo>
                    <a:pt x="412" y="254"/>
                    <a:pt x="416" y="255"/>
                    <a:pt x="415" y="258"/>
                  </a:cubicBezTo>
                  <a:cubicBezTo>
                    <a:pt x="414" y="261"/>
                    <a:pt x="405" y="265"/>
                    <a:pt x="402" y="265"/>
                  </a:cubicBezTo>
                  <a:cubicBezTo>
                    <a:pt x="400" y="265"/>
                    <a:pt x="391" y="256"/>
                    <a:pt x="387" y="251"/>
                  </a:cubicBezTo>
                  <a:cubicBezTo>
                    <a:pt x="382" y="246"/>
                    <a:pt x="382" y="248"/>
                    <a:pt x="381" y="245"/>
                  </a:cubicBezTo>
                  <a:cubicBezTo>
                    <a:pt x="379" y="242"/>
                    <a:pt x="380" y="242"/>
                    <a:pt x="376" y="240"/>
                  </a:cubicBezTo>
                  <a:cubicBezTo>
                    <a:pt x="372" y="238"/>
                    <a:pt x="369" y="241"/>
                    <a:pt x="367" y="242"/>
                  </a:cubicBezTo>
                  <a:cubicBezTo>
                    <a:pt x="365" y="243"/>
                    <a:pt x="364" y="241"/>
                    <a:pt x="362" y="240"/>
                  </a:cubicBezTo>
                  <a:cubicBezTo>
                    <a:pt x="359" y="239"/>
                    <a:pt x="360" y="240"/>
                    <a:pt x="359" y="241"/>
                  </a:cubicBezTo>
                  <a:cubicBezTo>
                    <a:pt x="357" y="242"/>
                    <a:pt x="354" y="241"/>
                    <a:pt x="354" y="241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3" y="40"/>
                    <a:pt x="352" y="40"/>
                    <a:pt x="352" y="40"/>
                  </a:cubicBezTo>
                  <a:cubicBezTo>
                    <a:pt x="346" y="38"/>
                    <a:pt x="338" y="34"/>
                    <a:pt x="333" y="32"/>
                  </a:cubicBezTo>
                  <a:cubicBezTo>
                    <a:pt x="328" y="30"/>
                    <a:pt x="309" y="32"/>
                    <a:pt x="305" y="32"/>
                  </a:cubicBezTo>
                  <a:cubicBezTo>
                    <a:pt x="300" y="32"/>
                    <a:pt x="289" y="28"/>
                    <a:pt x="280" y="27"/>
                  </a:cubicBezTo>
                  <a:cubicBezTo>
                    <a:pt x="270" y="27"/>
                    <a:pt x="258" y="24"/>
                    <a:pt x="251" y="22"/>
                  </a:cubicBezTo>
                  <a:cubicBezTo>
                    <a:pt x="243" y="20"/>
                    <a:pt x="235" y="20"/>
                    <a:pt x="231" y="21"/>
                  </a:cubicBezTo>
                  <a:cubicBezTo>
                    <a:pt x="226" y="21"/>
                    <a:pt x="221" y="22"/>
                    <a:pt x="218" y="22"/>
                  </a:cubicBezTo>
                  <a:cubicBezTo>
                    <a:pt x="215" y="22"/>
                    <a:pt x="210" y="19"/>
                    <a:pt x="208" y="19"/>
                  </a:cubicBezTo>
                  <a:cubicBezTo>
                    <a:pt x="205" y="18"/>
                    <a:pt x="199" y="19"/>
                    <a:pt x="202" y="17"/>
                  </a:cubicBezTo>
                  <a:cubicBezTo>
                    <a:pt x="204" y="16"/>
                    <a:pt x="204" y="12"/>
                    <a:pt x="204" y="12"/>
                  </a:cubicBezTo>
                  <a:cubicBezTo>
                    <a:pt x="204" y="11"/>
                    <a:pt x="196" y="11"/>
                    <a:pt x="194" y="11"/>
                  </a:cubicBezTo>
                  <a:cubicBezTo>
                    <a:pt x="193" y="11"/>
                    <a:pt x="191" y="11"/>
                    <a:pt x="187" y="11"/>
                  </a:cubicBezTo>
                  <a:cubicBezTo>
                    <a:pt x="182" y="12"/>
                    <a:pt x="175" y="14"/>
                    <a:pt x="175" y="11"/>
                  </a:cubicBezTo>
                  <a:cubicBezTo>
                    <a:pt x="175" y="8"/>
                    <a:pt x="175" y="7"/>
                    <a:pt x="172" y="7"/>
                  </a:cubicBezTo>
                  <a:cubicBezTo>
                    <a:pt x="169" y="7"/>
                    <a:pt x="168" y="6"/>
                    <a:pt x="166" y="8"/>
                  </a:cubicBezTo>
                  <a:cubicBezTo>
                    <a:pt x="163" y="11"/>
                    <a:pt x="162" y="13"/>
                    <a:pt x="160" y="11"/>
                  </a:cubicBezTo>
                  <a:cubicBezTo>
                    <a:pt x="157" y="10"/>
                    <a:pt x="154" y="8"/>
                    <a:pt x="156" y="7"/>
                  </a:cubicBezTo>
                  <a:cubicBezTo>
                    <a:pt x="157" y="7"/>
                    <a:pt x="163" y="6"/>
                    <a:pt x="162" y="5"/>
                  </a:cubicBezTo>
                  <a:cubicBezTo>
                    <a:pt x="161" y="3"/>
                    <a:pt x="157" y="2"/>
                    <a:pt x="149" y="1"/>
                  </a:cubicBezTo>
                  <a:cubicBezTo>
                    <a:pt x="143" y="0"/>
                    <a:pt x="141" y="9"/>
                    <a:pt x="134" y="11"/>
                  </a:cubicBezTo>
                  <a:cubicBezTo>
                    <a:pt x="127" y="14"/>
                    <a:pt x="119" y="10"/>
                    <a:pt x="112" y="12"/>
                  </a:cubicBezTo>
                  <a:cubicBezTo>
                    <a:pt x="104" y="14"/>
                    <a:pt x="103" y="17"/>
                    <a:pt x="105" y="18"/>
                  </a:cubicBezTo>
                  <a:cubicBezTo>
                    <a:pt x="108" y="19"/>
                    <a:pt x="111" y="20"/>
                    <a:pt x="109" y="21"/>
                  </a:cubicBezTo>
                  <a:cubicBezTo>
                    <a:pt x="108" y="22"/>
                    <a:pt x="104" y="19"/>
                    <a:pt x="104" y="20"/>
                  </a:cubicBezTo>
                  <a:cubicBezTo>
                    <a:pt x="104" y="21"/>
                    <a:pt x="107" y="26"/>
                    <a:pt x="105" y="26"/>
                  </a:cubicBezTo>
                  <a:cubicBezTo>
                    <a:pt x="103" y="26"/>
                    <a:pt x="103" y="18"/>
                    <a:pt x="100" y="19"/>
                  </a:cubicBezTo>
                  <a:cubicBezTo>
                    <a:pt x="97" y="21"/>
                    <a:pt x="94" y="26"/>
                    <a:pt x="89" y="26"/>
                  </a:cubicBezTo>
                  <a:cubicBezTo>
                    <a:pt x="84" y="27"/>
                    <a:pt x="80" y="24"/>
                    <a:pt x="76" y="28"/>
                  </a:cubicBezTo>
                  <a:cubicBezTo>
                    <a:pt x="71" y="32"/>
                    <a:pt x="65" y="36"/>
                    <a:pt x="63" y="40"/>
                  </a:cubicBezTo>
                  <a:cubicBezTo>
                    <a:pt x="62" y="45"/>
                    <a:pt x="64" y="49"/>
                    <a:pt x="57" y="53"/>
                  </a:cubicBezTo>
                  <a:cubicBezTo>
                    <a:pt x="51" y="57"/>
                    <a:pt x="47" y="58"/>
                    <a:pt x="44" y="59"/>
                  </a:cubicBezTo>
                  <a:cubicBezTo>
                    <a:pt x="42" y="59"/>
                    <a:pt x="29" y="59"/>
                    <a:pt x="26" y="60"/>
                  </a:cubicBezTo>
                  <a:cubicBezTo>
                    <a:pt x="23" y="60"/>
                    <a:pt x="25" y="63"/>
                    <a:pt x="23" y="66"/>
                  </a:cubicBezTo>
                  <a:cubicBezTo>
                    <a:pt x="21" y="68"/>
                    <a:pt x="18" y="70"/>
                    <a:pt x="19" y="71"/>
                  </a:cubicBezTo>
                  <a:cubicBezTo>
                    <a:pt x="20" y="71"/>
                    <a:pt x="25" y="72"/>
                    <a:pt x="27" y="74"/>
                  </a:cubicBezTo>
                  <a:cubicBezTo>
                    <a:pt x="28" y="76"/>
                    <a:pt x="31" y="76"/>
                    <a:pt x="34" y="78"/>
                  </a:cubicBezTo>
                  <a:cubicBezTo>
                    <a:pt x="38" y="81"/>
                    <a:pt x="54" y="89"/>
                    <a:pt x="55" y="93"/>
                  </a:cubicBezTo>
                  <a:cubicBezTo>
                    <a:pt x="56" y="96"/>
                    <a:pt x="57" y="98"/>
                    <a:pt x="59" y="99"/>
                  </a:cubicBezTo>
                  <a:cubicBezTo>
                    <a:pt x="62" y="100"/>
                    <a:pt x="68" y="101"/>
                    <a:pt x="71" y="100"/>
                  </a:cubicBezTo>
                  <a:cubicBezTo>
                    <a:pt x="73" y="98"/>
                    <a:pt x="73" y="98"/>
                    <a:pt x="74" y="99"/>
                  </a:cubicBezTo>
                  <a:cubicBezTo>
                    <a:pt x="76" y="100"/>
                    <a:pt x="81" y="99"/>
                    <a:pt x="82" y="100"/>
                  </a:cubicBezTo>
                  <a:cubicBezTo>
                    <a:pt x="83" y="102"/>
                    <a:pt x="81" y="106"/>
                    <a:pt x="79" y="105"/>
                  </a:cubicBezTo>
                  <a:cubicBezTo>
                    <a:pt x="76" y="104"/>
                    <a:pt x="73" y="102"/>
                    <a:pt x="72" y="104"/>
                  </a:cubicBezTo>
                  <a:cubicBezTo>
                    <a:pt x="70" y="106"/>
                    <a:pt x="72" y="106"/>
                    <a:pt x="75" y="108"/>
                  </a:cubicBezTo>
                  <a:cubicBezTo>
                    <a:pt x="78" y="110"/>
                    <a:pt x="80" y="114"/>
                    <a:pt x="83" y="114"/>
                  </a:cubicBezTo>
                  <a:cubicBezTo>
                    <a:pt x="85" y="113"/>
                    <a:pt x="86" y="112"/>
                    <a:pt x="88" y="110"/>
                  </a:cubicBezTo>
                  <a:cubicBezTo>
                    <a:pt x="91" y="108"/>
                    <a:pt x="97" y="109"/>
                    <a:pt x="100" y="109"/>
                  </a:cubicBezTo>
                  <a:cubicBezTo>
                    <a:pt x="103" y="110"/>
                    <a:pt x="103" y="114"/>
                    <a:pt x="98" y="114"/>
                  </a:cubicBezTo>
                  <a:cubicBezTo>
                    <a:pt x="93" y="114"/>
                    <a:pt x="90" y="115"/>
                    <a:pt x="91" y="117"/>
                  </a:cubicBezTo>
                  <a:cubicBezTo>
                    <a:pt x="91" y="119"/>
                    <a:pt x="91" y="120"/>
                    <a:pt x="89" y="118"/>
                  </a:cubicBezTo>
                  <a:cubicBezTo>
                    <a:pt x="87" y="117"/>
                    <a:pt x="85" y="119"/>
                    <a:pt x="82" y="121"/>
                  </a:cubicBezTo>
                  <a:cubicBezTo>
                    <a:pt x="79" y="123"/>
                    <a:pt x="57" y="123"/>
                    <a:pt x="54" y="120"/>
                  </a:cubicBezTo>
                  <a:cubicBezTo>
                    <a:pt x="51" y="118"/>
                    <a:pt x="52" y="116"/>
                    <a:pt x="54" y="114"/>
                  </a:cubicBezTo>
                  <a:cubicBezTo>
                    <a:pt x="56" y="112"/>
                    <a:pt x="56" y="111"/>
                    <a:pt x="53" y="111"/>
                  </a:cubicBezTo>
                  <a:cubicBezTo>
                    <a:pt x="50" y="111"/>
                    <a:pt x="35" y="113"/>
                    <a:pt x="33" y="115"/>
                  </a:cubicBezTo>
                  <a:cubicBezTo>
                    <a:pt x="30" y="116"/>
                    <a:pt x="28" y="117"/>
                    <a:pt x="30" y="118"/>
                  </a:cubicBezTo>
                  <a:cubicBezTo>
                    <a:pt x="32" y="120"/>
                    <a:pt x="31" y="122"/>
                    <a:pt x="28" y="120"/>
                  </a:cubicBezTo>
                  <a:cubicBezTo>
                    <a:pt x="25" y="119"/>
                    <a:pt x="19" y="120"/>
                    <a:pt x="17" y="122"/>
                  </a:cubicBezTo>
                  <a:cubicBezTo>
                    <a:pt x="14" y="124"/>
                    <a:pt x="15" y="125"/>
                    <a:pt x="11" y="126"/>
                  </a:cubicBezTo>
                  <a:cubicBezTo>
                    <a:pt x="8" y="126"/>
                    <a:pt x="5" y="129"/>
                    <a:pt x="3" y="130"/>
                  </a:cubicBezTo>
                  <a:cubicBezTo>
                    <a:pt x="0" y="132"/>
                    <a:pt x="0" y="133"/>
                    <a:pt x="4" y="134"/>
                  </a:cubicBezTo>
                  <a:cubicBezTo>
                    <a:pt x="9" y="136"/>
                    <a:pt x="15" y="137"/>
                    <a:pt x="19" y="138"/>
                  </a:cubicBezTo>
                  <a:cubicBezTo>
                    <a:pt x="23" y="138"/>
                    <a:pt x="24" y="139"/>
                    <a:pt x="21" y="140"/>
                  </a:cubicBezTo>
                  <a:cubicBezTo>
                    <a:pt x="19" y="142"/>
                    <a:pt x="14" y="143"/>
                    <a:pt x="17" y="145"/>
                  </a:cubicBezTo>
                  <a:cubicBezTo>
                    <a:pt x="20" y="147"/>
                    <a:pt x="21" y="150"/>
                    <a:pt x="22" y="152"/>
                  </a:cubicBezTo>
                  <a:cubicBezTo>
                    <a:pt x="22" y="154"/>
                    <a:pt x="30" y="154"/>
                    <a:pt x="34" y="155"/>
                  </a:cubicBezTo>
                  <a:cubicBezTo>
                    <a:pt x="38" y="156"/>
                    <a:pt x="41" y="153"/>
                    <a:pt x="49" y="154"/>
                  </a:cubicBezTo>
                  <a:cubicBezTo>
                    <a:pt x="57" y="154"/>
                    <a:pt x="58" y="154"/>
                    <a:pt x="60" y="154"/>
                  </a:cubicBezTo>
                  <a:cubicBezTo>
                    <a:pt x="62" y="154"/>
                    <a:pt x="62" y="152"/>
                    <a:pt x="63" y="153"/>
                  </a:cubicBezTo>
                  <a:cubicBezTo>
                    <a:pt x="65" y="154"/>
                    <a:pt x="68" y="158"/>
                    <a:pt x="68" y="157"/>
                  </a:cubicBezTo>
                  <a:cubicBezTo>
                    <a:pt x="69" y="157"/>
                    <a:pt x="73" y="153"/>
                    <a:pt x="76" y="152"/>
                  </a:cubicBezTo>
                  <a:cubicBezTo>
                    <a:pt x="79" y="151"/>
                    <a:pt x="84" y="149"/>
                    <a:pt x="86" y="148"/>
                  </a:cubicBezTo>
                  <a:cubicBezTo>
                    <a:pt x="87" y="148"/>
                    <a:pt x="88" y="146"/>
                    <a:pt x="90" y="146"/>
                  </a:cubicBezTo>
                  <a:cubicBezTo>
                    <a:pt x="91" y="146"/>
                    <a:pt x="94" y="149"/>
                    <a:pt x="94" y="151"/>
                  </a:cubicBezTo>
                  <a:cubicBezTo>
                    <a:pt x="93" y="152"/>
                    <a:pt x="91" y="155"/>
                    <a:pt x="89" y="155"/>
                  </a:cubicBezTo>
                  <a:cubicBezTo>
                    <a:pt x="87" y="155"/>
                    <a:pt x="91" y="160"/>
                    <a:pt x="92" y="162"/>
                  </a:cubicBezTo>
                  <a:cubicBezTo>
                    <a:pt x="93" y="164"/>
                    <a:pt x="95" y="167"/>
                    <a:pt x="94" y="169"/>
                  </a:cubicBezTo>
                  <a:cubicBezTo>
                    <a:pt x="94" y="172"/>
                    <a:pt x="90" y="177"/>
                    <a:pt x="83" y="177"/>
                  </a:cubicBezTo>
                  <a:cubicBezTo>
                    <a:pt x="77" y="177"/>
                    <a:pt x="75" y="175"/>
                    <a:pt x="74" y="176"/>
                  </a:cubicBezTo>
                  <a:cubicBezTo>
                    <a:pt x="73" y="177"/>
                    <a:pt x="69" y="184"/>
                    <a:pt x="66" y="185"/>
                  </a:cubicBezTo>
                  <a:cubicBezTo>
                    <a:pt x="62" y="186"/>
                    <a:pt x="57" y="184"/>
                    <a:pt x="54" y="183"/>
                  </a:cubicBezTo>
                  <a:cubicBezTo>
                    <a:pt x="52" y="181"/>
                    <a:pt x="49" y="182"/>
                    <a:pt x="47" y="184"/>
                  </a:cubicBezTo>
                  <a:cubicBezTo>
                    <a:pt x="45" y="186"/>
                    <a:pt x="49" y="186"/>
                    <a:pt x="46" y="187"/>
                  </a:cubicBezTo>
                  <a:cubicBezTo>
                    <a:pt x="44" y="187"/>
                    <a:pt x="43" y="189"/>
                    <a:pt x="41" y="191"/>
                  </a:cubicBezTo>
                  <a:cubicBezTo>
                    <a:pt x="39" y="192"/>
                    <a:pt x="46" y="191"/>
                    <a:pt x="46" y="192"/>
                  </a:cubicBezTo>
                  <a:cubicBezTo>
                    <a:pt x="46" y="194"/>
                    <a:pt x="43" y="193"/>
                    <a:pt x="43" y="195"/>
                  </a:cubicBezTo>
                  <a:cubicBezTo>
                    <a:pt x="43" y="197"/>
                    <a:pt x="43" y="197"/>
                    <a:pt x="40" y="198"/>
                  </a:cubicBezTo>
                  <a:cubicBezTo>
                    <a:pt x="36" y="198"/>
                    <a:pt x="31" y="203"/>
                    <a:pt x="31" y="206"/>
                  </a:cubicBezTo>
                  <a:cubicBezTo>
                    <a:pt x="30" y="209"/>
                    <a:pt x="32" y="208"/>
                    <a:pt x="32" y="210"/>
                  </a:cubicBezTo>
                  <a:cubicBezTo>
                    <a:pt x="31" y="212"/>
                    <a:pt x="26" y="214"/>
                    <a:pt x="26" y="215"/>
                  </a:cubicBezTo>
                  <a:cubicBezTo>
                    <a:pt x="26" y="217"/>
                    <a:pt x="30" y="222"/>
                    <a:pt x="32" y="224"/>
                  </a:cubicBezTo>
                  <a:cubicBezTo>
                    <a:pt x="33" y="226"/>
                    <a:pt x="35" y="219"/>
                    <a:pt x="38" y="217"/>
                  </a:cubicBezTo>
                  <a:cubicBezTo>
                    <a:pt x="41" y="215"/>
                    <a:pt x="46" y="212"/>
                    <a:pt x="41" y="217"/>
                  </a:cubicBezTo>
                  <a:cubicBezTo>
                    <a:pt x="36" y="222"/>
                    <a:pt x="35" y="222"/>
                    <a:pt x="39" y="226"/>
                  </a:cubicBezTo>
                  <a:cubicBezTo>
                    <a:pt x="42" y="229"/>
                    <a:pt x="47" y="232"/>
                    <a:pt x="48" y="232"/>
                  </a:cubicBezTo>
                  <a:cubicBezTo>
                    <a:pt x="50" y="232"/>
                    <a:pt x="57" y="226"/>
                    <a:pt x="56" y="227"/>
                  </a:cubicBezTo>
                  <a:cubicBezTo>
                    <a:pt x="56" y="228"/>
                    <a:pt x="55" y="231"/>
                    <a:pt x="56" y="231"/>
                  </a:cubicBezTo>
                  <a:cubicBezTo>
                    <a:pt x="57" y="232"/>
                    <a:pt x="60" y="233"/>
                    <a:pt x="59" y="234"/>
                  </a:cubicBezTo>
                  <a:cubicBezTo>
                    <a:pt x="58" y="235"/>
                    <a:pt x="54" y="236"/>
                    <a:pt x="53" y="235"/>
                  </a:cubicBezTo>
                  <a:cubicBezTo>
                    <a:pt x="52" y="234"/>
                    <a:pt x="52" y="234"/>
                    <a:pt x="49" y="235"/>
                  </a:cubicBezTo>
                  <a:cubicBezTo>
                    <a:pt x="46" y="236"/>
                    <a:pt x="43" y="227"/>
                    <a:pt x="41" y="230"/>
                  </a:cubicBezTo>
                  <a:cubicBezTo>
                    <a:pt x="38" y="233"/>
                    <a:pt x="35" y="237"/>
                    <a:pt x="37" y="238"/>
                  </a:cubicBezTo>
                  <a:cubicBezTo>
                    <a:pt x="38" y="239"/>
                    <a:pt x="40" y="240"/>
                    <a:pt x="43" y="241"/>
                  </a:cubicBezTo>
                  <a:cubicBezTo>
                    <a:pt x="46" y="242"/>
                    <a:pt x="50" y="249"/>
                    <a:pt x="52" y="251"/>
                  </a:cubicBezTo>
                  <a:cubicBezTo>
                    <a:pt x="55" y="252"/>
                    <a:pt x="60" y="249"/>
                    <a:pt x="64" y="249"/>
                  </a:cubicBezTo>
                  <a:cubicBezTo>
                    <a:pt x="68" y="248"/>
                    <a:pt x="72" y="249"/>
                    <a:pt x="72" y="246"/>
                  </a:cubicBezTo>
                  <a:cubicBezTo>
                    <a:pt x="72" y="243"/>
                    <a:pt x="71" y="238"/>
                    <a:pt x="74" y="235"/>
                  </a:cubicBezTo>
                  <a:cubicBezTo>
                    <a:pt x="77" y="232"/>
                    <a:pt x="83" y="232"/>
                    <a:pt x="79" y="235"/>
                  </a:cubicBezTo>
                  <a:cubicBezTo>
                    <a:pt x="74" y="238"/>
                    <a:pt x="71" y="242"/>
                    <a:pt x="75" y="247"/>
                  </a:cubicBezTo>
                  <a:cubicBezTo>
                    <a:pt x="79" y="252"/>
                    <a:pt x="82" y="256"/>
                    <a:pt x="81" y="257"/>
                  </a:cubicBezTo>
                  <a:cubicBezTo>
                    <a:pt x="81" y="258"/>
                    <a:pt x="78" y="261"/>
                    <a:pt x="78" y="262"/>
                  </a:cubicBezTo>
                  <a:cubicBezTo>
                    <a:pt x="79" y="263"/>
                    <a:pt x="83" y="265"/>
                    <a:pt x="83" y="266"/>
                  </a:cubicBezTo>
                  <a:cubicBezTo>
                    <a:pt x="82" y="267"/>
                    <a:pt x="81" y="270"/>
                    <a:pt x="79" y="271"/>
                  </a:cubicBezTo>
                  <a:cubicBezTo>
                    <a:pt x="78" y="272"/>
                    <a:pt x="74" y="277"/>
                    <a:pt x="80" y="274"/>
                  </a:cubicBezTo>
                  <a:cubicBezTo>
                    <a:pt x="86" y="272"/>
                    <a:pt x="91" y="267"/>
                    <a:pt x="92" y="268"/>
                  </a:cubicBezTo>
                  <a:cubicBezTo>
                    <a:pt x="92" y="269"/>
                    <a:pt x="89" y="275"/>
                    <a:pt x="90" y="274"/>
                  </a:cubicBezTo>
                  <a:cubicBezTo>
                    <a:pt x="91" y="273"/>
                    <a:pt x="94" y="268"/>
                    <a:pt x="97" y="267"/>
                  </a:cubicBezTo>
                  <a:cubicBezTo>
                    <a:pt x="100" y="266"/>
                    <a:pt x="101" y="267"/>
                    <a:pt x="104" y="268"/>
                  </a:cubicBezTo>
                  <a:cubicBezTo>
                    <a:pt x="106" y="269"/>
                    <a:pt x="109" y="269"/>
                    <a:pt x="111" y="270"/>
                  </a:cubicBezTo>
                  <a:cubicBezTo>
                    <a:pt x="112" y="271"/>
                    <a:pt x="115" y="277"/>
                    <a:pt x="117" y="277"/>
                  </a:cubicBezTo>
                  <a:cubicBezTo>
                    <a:pt x="118" y="277"/>
                    <a:pt x="119" y="276"/>
                    <a:pt x="119" y="273"/>
                  </a:cubicBezTo>
                  <a:cubicBezTo>
                    <a:pt x="119" y="270"/>
                    <a:pt x="123" y="268"/>
                    <a:pt x="123" y="265"/>
                  </a:cubicBezTo>
                  <a:cubicBezTo>
                    <a:pt x="124" y="262"/>
                    <a:pt x="124" y="261"/>
                    <a:pt x="124" y="263"/>
                  </a:cubicBezTo>
                  <a:cubicBezTo>
                    <a:pt x="125" y="265"/>
                    <a:pt x="127" y="265"/>
                    <a:pt x="129" y="266"/>
                  </a:cubicBezTo>
                  <a:cubicBezTo>
                    <a:pt x="131" y="266"/>
                    <a:pt x="130" y="266"/>
                    <a:pt x="127" y="267"/>
                  </a:cubicBezTo>
                  <a:cubicBezTo>
                    <a:pt x="124" y="267"/>
                    <a:pt x="123" y="269"/>
                    <a:pt x="125" y="271"/>
                  </a:cubicBezTo>
                  <a:cubicBezTo>
                    <a:pt x="126" y="273"/>
                    <a:pt x="130" y="274"/>
                    <a:pt x="134" y="271"/>
                  </a:cubicBezTo>
                  <a:cubicBezTo>
                    <a:pt x="137" y="268"/>
                    <a:pt x="140" y="271"/>
                    <a:pt x="141" y="269"/>
                  </a:cubicBezTo>
                  <a:cubicBezTo>
                    <a:pt x="142" y="267"/>
                    <a:pt x="147" y="263"/>
                    <a:pt x="147" y="263"/>
                  </a:cubicBezTo>
                  <a:cubicBezTo>
                    <a:pt x="147" y="264"/>
                    <a:pt x="145" y="265"/>
                    <a:pt x="144" y="268"/>
                  </a:cubicBezTo>
                  <a:cubicBezTo>
                    <a:pt x="142" y="270"/>
                    <a:pt x="139" y="275"/>
                    <a:pt x="138" y="277"/>
                  </a:cubicBezTo>
                  <a:cubicBezTo>
                    <a:pt x="137" y="279"/>
                    <a:pt x="137" y="281"/>
                    <a:pt x="139" y="281"/>
                  </a:cubicBezTo>
                  <a:cubicBezTo>
                    <a:pt x="141" y="281"/>
                    <a:pt x="140" y="283"/>
                    <a:pt x="138" y="283"/>
                  </a:cubicBezTo>
                  <a:cubicBezTo>
                    <a:pt x="136" y="283"/>
                    <a:pt x="136" y="284"/>
                    <a:pt x="135" y="286"/>
                  </a:cubicBezTo>
                  <a:cubicBezTo>
                    <a:pt x="134" y="288"/>
                    <a:pt x="133" y="294"/>
                    <a:pt x="136" y="294"/>
                  </a:cubicBezTo>
                  <a:cubicBezTo>
                    <a:pt x="138" y="294"/>
                    <a:pt x="139" y="295"/>
                    <a:pt x="135" y="296"/>
                  </a:cubicBezTo>
                  <a:cubicBezTo>
                    <a:pt x="131" y="296"/>
                    <a:pt x="126" y="301"/>
                    <a:pt x="123" y="305"/>
                  </a:cubicBezTo>
                  <a:cubicBezTo>
                    <a:pt x="120" y="310"/>
                    <a:pt x="116" y="309"/>
                    <a:pt x="112" y="311"/>
                  </a:cubicBezTo>
                  <a:cubicBezTo>
                    <a:pt x="109" y="313"/>
                    <a:pt x="99" y="319"/>
                    <a:pt x="98" y="322"/>
                  </a:cubicBezTo>
                  <a:cubicBezTo>
                    <a:pt x="97" y="325"/>
                    <a:pt x="98" y="326"/>
                    <a:pt x="99" y="326"/>
                  </a:cubicBezTo>
                  <a:cubicBezTo>
                    <a:pt x="100" y="326"/>
                    <a:pt x="99" y="327"/>
                    <a:pt x="97" y="327"/>
                  </a:cubicBezTo>
                  <a:cubicBezTo>
                    <a:pt x="95" y="327"/>
                    <a:pt x="93" y="328"/>
                    <a:pt x="92" y="327"/>
                  </a:cubicBezTo>
                  <a:cubicBezTo>
                    <a:pt x="91" y="325"/>
                    <a:pt x="91" y="325"/>
                    <a:pt x="89" y="325"/>
                  </a:cubicBezTo>
                  <a:cubicBezTo>
                    <a:pt x="86" y="325"/>
                    <a:pt x="80" y="325"/>
                    <a:pt x="77" y="329"/>
                  </a:cubicBezTo>
                  <a:cubicBezTo>
                    <a:pt x="73" y="333"/>
                    <a:pt x="71" y="336"/>
                    <a:pt x="71" y="336"/>
                  </a:cubicBezTo>
                  <a:cubicBezTo>
                    <a:pt x="71" y="337"/>
                    <a:pt x="70" y="343"/>
                    <a:pt x="75" y="340"/>
                  </a:cubicBezTo>
                  <a:cubicBezTo>
                    <a:pt x="80" y="337"/>
                    <a:pt x="83" y="332"/>
                    <a:pt x="84" y="331"/>
                  </a:cubicBezTo>
                  <a:cubicBezTo>
                    <a:pt x="86" y="330"/>
                    <a:pt x="88" y="330"/>
                    <a:pt x="87" y="331"/>
                  </a:cubicBezTo>
                  <a:cubicBezTo>
                    <a:pt x="86" y="331"/>
                    <a:pt x="84" y="335"/>
                    <a:pt x="87" y="335"/>
                  </a:cubicBezTo>
                  <a:cubicBezTo>
                    <a:pt x="90" y="334"/>
                    <a:pt x="91" y="332"/>
                    <a:pt x="92" y="332"/>
                  </a:cubicBezTo>
                  <a:cubicBezTo>
                    <a:pt x="93" y="333"/>
                    <a:pt x="93" y="335"/>
                    <a:pt x="95" y="336"/>
                  </a:cubicBezTo>
                  <a:cubicBezTo>
                    <a:pt x="96" y="336"/>
                    <a:pt x="101" y="335"/>
                    <a:pt x="100" y="333"/>
                  </a:cubicBezTo>
                  <a:cubicBezTo>
                    <a:pt x="99" y="331"/>
                    <a:pt x="101" y="331"/>
                    <a:pt x="102" y="330"/>
                  </a:cubicBezTo>
                  <a:cubicBezTo>
                    <a:pt x="104" y="328"/>
                    <a:pt x="106" y="328"/>
                    <a:pt x="108" y="328"/>
                  </a:cubicBezTo>
                  <a:cubicBezTo>
                    <a:pt x="110" y="328"/>
                    <a:pt x="110" y="327"/>
                    <a:pt x="112" y="325"/>
                  </a:cubicBezTo>
                  <a:cubicBezTo>
                    <a:pt x="114" y="324"/>
                    <a:pt x="128" y="321"/>
                    <a:pt x="127" y="320"/>
                  </a:cubicBezTo>
                  <a:cubicBezTo>
                    <a:pt x="126" y="318"/>
                    <a:pt x="123" y="317"/>
                    <a:pt x="126" y="315"/>
                  </a:cubicBezTo>
                  <a:cubicBezTo>
                    <a:pt x="128" y="313"/>
                    <a:pt x="152" y="303"/>
                    <a:pt x="152" y="301"/>
                  </a:cubicBezTo>
                  <a:cubicBezTo>
                    <a:pt x="152" y="300"/>
                    <a:pt x="147" y="299"/>
                    <a:pt x="150" y="298"/>
                  </a:cubicBezTo>
                  <a:cubicBezTo>
                    <a:pt x="154" y="296"/>
                    <a:pt x="158" y="294"/>
                    <a:pt x="162" y="292"/>
                  </a:cubicBezTo>
                  <a:cubicBezTo>
                    <a:pt x="166" y="290"/>
                    <a:pt x="174" y="283"/>
                    <a:pt x="177" y="283"/>
                  </a:cubicBezTo>
                  <a:cubicBezTo>
                    <a:pt x="180" y="283"/>
                    <a:pt x="181" y="283"/>
                    <a:pt x="181" y="278"/>
                  </a:cubicBezTo>
                  <a:cubicBezTo>
                    <a:pt x="181" y="273"/>
                    <a:pt x="188" y="275"/>
                    <a:pt x="190" y="272"/>
                  </a:cubicBezTo>
                  <a:cubicBezTo>
                    <a:pt x="192" y="268"/>
                    <a:pt x="185" y="266"/>
                    <a:pt x="183" y="265"/>
                  </a:cubicBezTo>
                  <a:cubicBezTo>
                    <a:pt x="180" y="264"/>
                    <a:pt x="181" y="259"/>
                    <a:pt x="184" y="256"/>
                  </a:cubicBezTo>
                  <a:cubicBezTo>
                    <a:pt x="188" y="254"/>
                    <a:pt x="193" y="253"/>
                    <a:pt x="196" y="251"/>
                  </a:cubicBezTo>
                  <a:cubicBezTo>
                    <a:pt x="198" y="248"/>
                    <a:pt x="202" y="245"/>
                    <a:pt x="197" y="241"/>
                  </a:cubicBezTo>
                  <a:cubicBezTo>
                    <a:pt x="193" y="238"/>
                    <a:pt x="198" y="241"/>
                    <a:pt x="199" y="241"/>
                  </a:cubicBezTo>
                  <a:cubicBezTo>
                    <a:pt x="201" y="242"/>
                    <a:pt x="204" y="241"/>
                    <a:pt x="206" y="238"/>
                  </a:cubicBezTo>
                  <a:cubicBezTo>
                    <a:pt x="208" y="234"/>
                    <a:pt x="212" y="231"/>
                    <a:pt x="215" y="228"/>
                  </a:cubicBezTo>
                  <a:cubicBezTo>
                    <a:pt x="218" y="226"/>
                    <a:pt x="224" y="221"/>
                    <a:pt x="227" y="221"/>
                  </a:cubicBezTo>
                  <a:cubicBezTo>
                    <a:pt x="231" y="220"/>
                    <a:pt x="233" y="222"/>
                    <a:pt x="237" y="223"/>
                  </a:cubicBezTo>
                  <a:cubicBezTo>
                    <a:pt x="241" y="223"/>
                    <a:pt x="240" y="227"/>
                    <a:pt x="235" y="227"/>
                  </a:cubicBezTo>
                  <a:cubicBezTo>
                    <a:pt x="231" y="227"/>
                    <a:pt x="229" y="226"/>
                    <a:pt x="227" y="227"/>
                  </a:cubicBezTo>
                  <a:cubicBezTo>
                    <a:pt x="225" y="228"/>
                    <a:pt x="219" y="232"/>
                    <a:pt x="219" y="236"/>
                  </a:cubicBezTo>
                  <a:cubicBezTo>
                    <a:pt x="219" y="240"/>
                    <a:pt x="214" y="244"/>
                    <a:pt x="213" y="249"/>
                  </a:cubicBezTo>
                  <a:cubicBezTo>
                    <a:pt x="211" y="254"/>
                    <a:pt x="210" y="254"/>
                    <a:pt x="215" y="253"/>
                  </a:cubicBezTo>
                  <a:cubicBezTo>
                    <a:pt x="219" y="252"/>
                    <a:pt x="222" y="254"/>
                    <a:pt x="218" y="256"/>
                  </a:cubicBezTo>
                  <a:cubicBezTo>
                    <a:pt x="213" y="257"/>
                    <a:pt x="210" y="260"/>
                    <a:pt x="212" y="261"/>
                  </a:cubicBezTo>
                  <a:cubicBezTo>
                    <a:pt x="213" y="261"/>
                    <a:pt x="219" y="262"/>
                    <a:pt x="223" y="259"/>
                  </a:cubicBezTo>
                  <a:cubicBezTo>
                    <a:pt x="228" y="256"/>
                    <a:pt x="230" y="255"/>
                    <a:pt x="234" y="253"/>
                  </a:cubicBezTo>
                  <a:cubicBezTo>
                    <a:pt x="237" y="251"/>
                    <a:pt x="245" y="247"/>
                    <a:pt x="247" y="246"/>
                  </a:cubicBezTo>
                  <a:cubicBezTo>
                    <a:pt x="250" y="246"/>
                    <a:pt x="257" y="245"/>
                    <a:pt x="258" y="243"/>
                  </a:cubicBezTo>
                  <a:cubicBezTo>
                    <a:pt x="260" y="240"/>
                    <a:pt x="257" y="234"/>
                    <a:pt x="257" y="232"/>
                  </a:cubicBezTo>
                  <a:cubicBezTo>
                    <a:pt x="257" y="230"/>
                    <a:pt x="261" y="225"/>
                    <a:pt x="263" y="226"/>
                  </a:cubicBezTo>
                  <a:cubicBezTo>
                    <a:pt x="264" y="226"/>
                    <a:pt x="269" y="227"/>
                    <a:pt x="272" y="226"/>
                  </a:cubicBezTo>
                  <a:cubicBezTo>
                    <a:pt x="275" y="226"/>
                    <a:pt x="285" y="231"/>
                    <a:pt x="287" y="232"/>
                  </a:cubicBezTo>
                  <a:cubicBezTo>
                    <a:pt x="289" y="234"/>
                    <a:pt x="297" y="240"/>
                    <a:pt x="298" y="239"/>
                  </a:cubicBezTo>
                  <a:cubicBezTo>
                    <a:pt x="299" y="238"/>
                    <a:pt x="305" y="231"/>
                    <a:pt x="304" y="234"/>
                  </a:cubicBezTo>
                  <a:cubicBezTo>
                    <a:pt x="303" y="238"/>
                    <a:pt x="307" y="242"/>
                    <a:pt x="310" y="244"/>
                  </a:cubicBezTo>
                  <a:cubicBezTo>
                    <a:pt x="313" y="246"/>
                    <a:pt x="322" y="245"/>
                    <a:pt x="327" y="245"/>
                  </a:cubicBezTo>
                  <a:cubicBezTo>
                    <a:pt x="332" y="245"/>
                    <a:pt x="333" y="244"/>
                    <a:pt x="334" y="244"/>
                  </a:cubicBezTo>
                  <a:cubicBezTo>
                    <a:pt x="336" y="244"/>
                    <a:pt x="342" y="246"/>
                    <a:pt x="345" y="245"/>
                  </a:cubicBezTo>
                  <a:cubicBezTo>
                    <a:pt x="347" y="244"/>
                    <a:pt x="345" y="246"/>
                    <a:pt x="348" y="249"/>
                  </a:cubicBezTo>
                  <a:cubicBezTo>
                    <a:pt x="352" y="251"/>
                    <a:pt x="363" y="254"/>
                    <a:pt x="367" y="250"/>
                  </a:cubicBezTo>
                  <a:cubicBezTo>
                    <a:pt x="371" y="247"/>
                    <a:pt x="374" y="246"/>
                    <a:pt x="374" y="248"/>
                  </a:cubicBezTo>
                  <a:cubicBezTo>
                    <a:pt x="374" y="251"/>
                    <a:pt x="370" y="255"/>
                    <a:pt x="371" y="256"/>
                  </a:cubicBezTo>
                  <a:cubicBezTo>
                    <a:pt x="372" y="257"/>
                    <a:pt x="385" y="261"/>
                    <a:pt x="390" y="265"/>
                  </a:cubicBezTo>
                  <a:cubicBezTo>
                    <a:pt x="394" y="268"/>
                    <a:pt x="406" y="279"/>
                    <a:pt x="409" y="279"/>
                  </a:cubicBezTo>
                  <a:cubicBezTo>
                    <a:pt x="411" y="279"/>
                    <a:pt x="416" y="276"/>
                    <a:pt x="416" y="275"/>
                  </a:cubicBezTo>
                  <a:cubicBezTo>
                    <a:pt x="416" y="274"/>
                    <a:pt x="413" y="270"/>
                    <a:pt x="414" y="269"/>
                  </a:cubicBezTo>
                  <a:cubicBezTo>
                    <a:pt x="414" y="268"/>
                    <a:pt x="419" y="270"/>
                    <a:pt x="420" y="271"/>
                  </a:cubicBezTo>
                  <a:cubicBezTo>
                    <a:pt x="420" y="271"/>
                    <a:pt x="422" y="276"/>
                    <a:pt x="424" y="276"/>
                  </a:cubicBezTo>
                  <a:cubicBezTo>
                    <a:pt x="425" y="276"/>
                    <a:pt x="430" y="277"/>
                    <a:pt x="431" y="276"/>
                  </a:cubicBezTo>
                  <a:cubicBezTo>
                    <a:pt x="431" y="276"/>
                    <a:pt x="428" y="268"/>
                    <a:pt x="427" y="265"/>
                  </a:cubicBezTo>
                  <a:cubicBezTo>
                    <a:pt x="427" y="262"/>
                    <a:pt x="426" y="259"/>
                    <a:pt x="428" y="261"/>
                  </a:cubicBezTo>
                  <a:cubicBezTo>
                    <a:pt x="430" y="264"/>
                    <a:pt x="435" y="275"/>
                    <a:pt x="438" y="278"/>
                  </a:cubicBezTo>
                  <a:cubicBezTo>
                    <a:pt x="441" y="280"/>
                    <a:pt x="442" y="283"/>
                    <a:pt x="444" y="281"/>
                  </a:cubicBezTo>
                  <a:cubicBezTo>
                    <a:pt x="446" y="279"/>
                    <a:pt x="449" y="274"/>
                    <a:pt x="447" y="277"/>
                  </a:cubicBezTo>
                  <a:cubicBezTo>
                    <a:pt x="446" y="280"/>
                    <a:pt x="448" y="284"/>
                    <a:pt x="451" y="287"/>
                  </a:cubicBezTo>
                  <a:cubicBezTo>
                    <a:pt x="455" y="289"/>
                    <a:pt x="455" y="291"/>
                    <a:pt x="456" y="291"/>
                  </a:cubicBezTo>
                  <a:cubicBezTo>
                    <a:pt x="458" y="291"/>
                    <a:pt x="456" y="292"/>
                    <a:pt x="455" y="293"/>
                  </a:cubicBezTo>
                  <a:cubicBezTo>
                    <a:pt x="454" y="294"/>
                    <a:pt x="456" y="296"/>
                    <a:pt x="457" y="296"/>
                  </a:cubicBezTo>
                  <a:cubicBezTo>
                    <a:pt x="458" y="296"/>
                    <a:pt x="458" y="297"/>
                    <a:pt x="457" y="298"/>
                  </a:cubicBezTo>
                  <a:cubicBezTo>
                    <a:pt x="455" y="299"/>
                    <a:pt x="454" y="300"/>
                    <a:pt x="455" y="301"/>
                  </a:cubicBezTo>
                  <a:cubicBezTo>
                    <a:pt x="457" y="301"/>
                    <a:pt x="461" y="304"/>
                    <a:pt x="463" y="306"/>
                  </a:cubicBezTo>
                  <a:cubicBezTo>
                    <a:pt x="465" y="308"/>
                    <a:pt x="473" y="318"/>
                    <a:pt x="474" y="318"/>
                  </a:cubicBezTo>
                  <a:cubicBezTo>
                    <a:pt x="475" y="318"/>
                    <a:pt x="478" y="317"/>
                    <a:pt x="477" y="318"/>
                  </a:cubicBezTo>
                  <a:cubicBezTo>
                    <a:pt x="476" y="319"/>
                    <a:pt x="472" y="326"/>
                    <a:pt x="472" y="328"/>
                  </a:cubicBezTo>
                  <a:cubicBezTo>
                    <a:pt x="473" y="330"/>
                    <a:pt x="475" y="330"/>
                    <a:pt x="475" y="328"/>
                  </a:cubicBezTo>
                  <a:cubicBezTo>
                    <a:pt x="476" y="325"/>
                    <a:pt x="477" y="323"/>
                    <a:pt x="478" y="328"/>
                  </a:cubicBezTo>
                  <a:cubicBezTo>
                    <a:pt x="480" y="332"/>
                    <a:pt x="481" y="335"/>
                    <a:pt x="482" y="333"/>
                  </a:cubicBezTo>
                  <a:cubicBezTo>
                    <a:pt x="482" y="332"/>
                    <a:pt x="482" y="329"/>
                    <a:pt x="482" y="330"/>
                  </a:cubicBezTo>
                  <a:cubicBezTo>
                    <a:pt x="483" y="332"/>
                    <a:pt x="484" y="335"/>
                    <a:pt x="486" y="335"/>
                  </a:cubicBezTo>
                  <a:cubicBezTo>
                    <a:pt x="488" y="335"/>
                    <a:pt x="487" y="334"/>
                    <a:pt x="489" y="336"/>
                  </a:cubicBezTo>
                  <a:cubicBezTo>
                    <a:pt x="492" y="339"/>
                    <a:pt x="497" y="339"/>
                    <a:pt x="498" y="338"/>
                  </a:cubicBezTo>
                  <a:cubicBezTo>
                    <a:pt x="499" y="336"/>
                    <a:pt x="499" y="333"/>
                    <a:pt x="499" y="335"/>
                  </a:cubicBezTo>
                  <a:cubicBezTo>
                    <a:pt x="499" y="335"/>
                    <a:pt x="500" y="336"/>
                    <a:pt x="500" y="337"/>
                  </a:cubicBezTo>
                  <a:cubicBezTo>
                    <a:pt x="501" y="335"/>
                    <a:pt x="501" y="333"/>
                    <a:pt x="501" y="33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4" name="Freeform 737"/>
            <p:cNvSpPr>
              <a:spLocks/>
            </p:cNvSpPr>
            <p:nvPr/>
          </p:nvSpPr>
          <p:spPr bwMode="auto">
            <a:xfrm>
              <a:off x="4551485" y="2805113"/>
              <a:ext cx="1036027" cy="749300"/>
            </a:xfrm>
            <a:custGeom>
              <a:avLst/>
              <a:gdLst>
                <a:gd name="T0" fmla="*/ 2147483647 w 757"/>
                <a:gd name="T1" fmla="*/ 2147483647 h 375"/>
                <a:gd name="T2" fmla="*/ 2147483647 w 757"/>
                <a:gd name="T3" fmla="*/ 2147483647 h 375"/>
                <a:gd name="T4" fmla="*/ 2147483647 w 757"/>
                <a:gd name="T5" fmla="*/ 2147483647 h 375"/>
                <a:gd name="T6" fmla="*/ 2147483647 w 757"/>
                <a:gd name="T7" fmla="*/ 2147483647 h 375"/>
                <a:gd name="T8" fmla="*/ 2147483647 w 757"/>
                <a:gd name="T9" fmla="*/ 2147483647 h 375"/>
                <a:gd name="T10" fmla="*/ 2147483647 w 757"/>
                <a:gd name="T11" fmla="*/ 2147483647 h 375"/>
                <a:gd name="T12" fmla="*/ 2147483647 w 757"/>
                <a:gd name="T13" fmla="*/ 2147483647 h 375"/>
                <a:gd name="T14" fmla="*/ 2147483647 w 757"/>
                <a:gd name="T15" fmla="*/ 2147483647 h 375"/>
                <a:gd name="T16" fmla="*/ 2147483647 w 757"/>
                <a:gd name="T17" fmla="*/ 2147483647 h 375"/>
                <a:gd name="T18" fmla="*/ 2147483647 w 757"/>
                <a:gd name="T19" fmla="*/ 2147483647 h 375"/>
                <a:gd name="T20" fmla="*/ 2147483647 w 757"/>
                <a:gd name="T21" fmla="*/ 2147483647 h 375"/>
                <a:gd name="T22" fmla="*/ 2147483647 w 757"/>
                <a:gd name="T23" fmla="*/ 2147483647 h 375"/>
                <a:gd name="T24" fmla="*/ 2147483647 w 757"/>
                <a:gd name="T25" fmla="*/ 2147483647 h 375"/>
                <a:gd name="T26" fmla="*/ 2147483647 w 757"/>
                <a:gd name="T27" fmla="*/ 2147483647 h 375"/>
                <a:gd name="T28" fmla="*/ 2147483647 w 757"/>
                <a:gd name="T29" fmla="*/ 2147483647 h 375"/>
                <a:gd name="T30" fmla="*/ 2147483647 w 757"/>
                <a:gd name="T31" fmla="*/ 2147483647 h 375"/>
                <a:gd name="T32" fmla="*/ 2147483647 w 757"/>
                <a:gd name="T33" fmla="*/ 2147483647 h 375"/>
                <a:gd name="T34" fmla="*/ 2147483647 w 757"/>
                <a:gd name="T35" fmla="*/ 2147483647 h 375"/>
                <a:gd name="T36" fmla="*/ 2147483647 w 757"/>
                <a:gd name="T37" fmla="*/ 2147483647 h 375"/>
                <a:gd name="T38" fmla="*/ 2147483647 w 757"/>
                <a:gd name="T39" fmla="*/ 2147483647 h 375"/>
                <a:gd name="T40" fmla="*/ 2147483647 w 757"/>
                <a:gd name="T41" fmla="*/ 2147483647 h 375"/>
                <a:gd name="T42" fmla="*/ 2147483647 w 757"/>
                <a:gd name="T43" fmla="*/ 2147483647 h 375"/>
                <a:gd name="T44" fmla="*/ 2147483647 w 757"/>
                <a:gd name="T45" fmla="*/ 2147483647 h 375"/>
                <a:gd name="T46" fmla="*/ 2147483647 w 757"/>
                <a:gd name="T47" fmla="*/ 2147483647 h 375"/>
                <a:gd name="T48" fmla="*/ 2147483647 w 757"/>
                <a:gd name="T49" fmla="*/ 2147483647 h 375"/>
                <a:gd name="T50" fmla="*/ 2147483647 w 757"/>
                <a:gd name="T51" fmla="*/ 2147483647 h 375"/>
                <a:gd name="T52" fmla="*/ 2147483647 w 757"/>
                <a:gd name="T53" fmla="*/ 2147483647 h 375"/>
                <a:gd name="T54" fmla="*/ 2147483647 w 757"/>
                <a:gd name="T55" fmla="*/ 2147483647 h 375"/>
                <a:gd name="T56" fmla="*/ 2147483647 w 757"/>
                <a:gd name="T57" fmla="*/ 2147483647 h 375"/>
                <a:gd name="T58" fmla="*/ 2147483647 w 757"/>
                <a:gd name="T59" fmla="*/ 2147483647 h 375"/>
                <a:gd name="T60" fmla="*/ 2147483647 w 757"/>
                <a:gd name="T61" fmla="*/ 2147483647 h 375"/>
                <a:gd name="T62" fmla="*/ 2147483647 w 757"/>
                <a:gd name="T63" fmla="*/ 2147483647 h 375"/>
                <a:gd name="T64" fmla="*/ 2147483647 w 757"/>
                <a:gd name="T65" fmla="*/ 2147483647 h 375"/>
                <a:gd name="T66" fmla="*/ 2147483647 w 757"/>
                <a:gd name="T67" fmla="*/ 2147483647 h 375"/>
                <a:gd name="T68" fmla="*/ 2147483647 w 757"/>
                <a:gd name="T69" fmla="*/ 2147483647 h 375"/>
                <a:gd name="T70" fmla="*/ 2147483647 w 757"/>
                <a:gd name="T71" fmla="*/ 2147483647 h 375"/>
                <a:gd name="T72" fmla="*/ 2147483647 w 757"/>
                <a:gd name="T73" fmla="*/ 2147483647 h 375"/>
                <a:gd name="T74" fmla="*/ 2147483647 w 757"/>
                <a:gd name="T75" fmla="*/ 2147483647 h 375"/>
                <a:gd name="T76" fmla="*/ 2147483647 w 757"/>
                <a:gd name="T77" fmla="*/ 2147483647 h 375"/>
                <a:gd name="T78" fmla="*/ 2147483647 w 757"/>
                <a:gd name="T79" fmla="*/ 2147483647 h 375"/>
                <a:gd name="T80" fmla="*/ 2147483647 w 757"/>
                <a:gd name="T81" fmla="*/ 2147483647 h 375"/>
                <a:gd name="T82" fmla="*/ 2147483647 w 757"/>
                <a:gd name="T83" fmla="*/ 2147483647 h 375"/>
                <a:gd name="T84" fmla="*/ 2147483647 w 757"/>
                <a:gd name="T85" fmla="*/ 2147483647 h 375"/>
                <a:gd name="T86" fmla="*/ 2147483647 w 757"/>
                <a:gd name="T87" fmla="*/ 2147483647 h 375"/>
                <a:gd name="T88" fmla="*/ 2147483647 w 757"/>
                <a:gd name="T89" fmla="*/ 2147483647 h 375"/>
                <a:gd name="T90" fmla="*/ 2147483647 w 757"/>
                <a:gd name="T91" fmla="*/ 2147483647 h 375"/>
                <a:gd name="T92" fmla="*/ 2147483647 w 757"/>
                <a:gd name="T93" fmla="*/ 2147483647 h 375"/>
                <a:gd name="T94" fmla="*/ 2147483647 w 757"/>
                <a:gd name="T95" fmla="*/ 2147483647 h 375"/>
                <a:gd name="T96" fmla="*/ 2147483647 w 757"/>
                <a:gd name="T97" fmla="*/ 2147483647 h 375"/>
                <a:gd name="T98" fmla="*/ 2147483647 w 757"/>
                <a:gd name="T99" fmla="*/ 2147483647 h 375"/>
                <a:gd name="T100" fmla="*/ 2147483647 w 757"/>
                <a:gd name="T101" fmla="*/ 2147483647 h 375"/>
                <a:gd name="T102" fmla="*/ 2147483647 w 757"/>
                <a:gd name="T103" fmla="*/ 2147483647 h 375"/>
                <a:gd name="T104" fmla="*/ 2147483647 w 757"/>
                <a:gd name="T105" fmla="*/ 2147483647 h 375"/>
                <a:gd name="T106" fmla="*/ 2147483647 w 757"/>
                <a:gd name="T107" fmla="*/ 2147483647 h 37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7"/>
                <a:gd name="T163" fmla="*/ 0 h 375"/>
                <a:gd name="T164" fmla="*/ 757 w 757"/>
                <a:gd name="T165" fmla="*/ 375 h 37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7" h="375">
                  <a:moveTo>
                    <a:pt x="178" y="282"/>
                  </a:moveTo>
                  <a:cubicBezTo>
                    <a:pt x="216" y="283"/>
                    <a:pt x="216" y="283"/>
                    <a:pt x="216" y="283"/>
                  </a:cubicBezTo>
                  <a:cubicBezTo>
                    <a:pt x="219" y="277"/>
                    <a:pt x="219" y="277"/>
                    <a:pt x="219" y="277"/>
                  </a:cubicBezTo>
                  <a:cubicBezTo>
                    <a:pt x="238" y="277"/>
                    <a:pt x="238" y="277"/>
                    <a:pt x="238" y="277"/>
                  </a:cubicBezTo>
                  <a:cubicBezTo>
                    <a:pt x="261" y="293"/>
                    <a:pt x="261" y="293"/>
                    <a:pt x="261" y="293"/>
                  </a:cubicBezTo>
                  <a:cubicBezTo>
                    <a:pt x="261" y="293"/>
                    <a:pt x="264" y="307"/>
                    <a:pt x="266" y="309"/>
                  </a:cubicBezTo>
                  <a:cubicBezTo>
                    <a:pt x="269" y="311"/>
                    <a:pt x="278" y="316"/>
                    <a:pt x="281" y="316"/>
                  </a:cubicBezTo>
                  <a:cubicBezTo>
                    <a:pt x="284" y="316"/>
                    <a:pt x="287" y="304"/>
                    <a:pt x="292" y="305"/>
                  </a:cubicBezTo>
                  <a:cubicBezTo>
                    <a:pt x="297" y="305"/>
                    <a:pt x="309" y="307"/>
                    <a:pt x="311" y="312"/>
                  </a:cubicBezTo>
                  <a:cubicBezTo>
                    <a:pt x="314" y="317"/>
                    <a:pt x="314" y="323"/>
                    <a:pt x="320" y="327"/>
                  </a:cubicBezTo>
                  <a:cubicBezTo>
                    <a:pt x="325" y="331"/>
                    <a:pt x="331" y="336"/>
                    <a:pt x="331" y="342"/>
                  </a:cubicBezTo>
                  <a:cubicBezTo>
                    <a:pt x="331" y="347"/>
                    <a:pt x="334" y="351"/>
                    <a:pt x="337" y="353"/>
                  </a:cubicBezTo>
                  <a:cubicBezTo>
                    <a:pt x="339" y="354"/>
                    <a:pt x="351" y="357"/>
                    <a:pt x="360" y="359"/>
                  </a:cubicBezTo>
                  <a:cubicBezTo>
                    <a:pt x="359" y="353"/>
                    <a:pt x="355" y="344"/>
                    <a:pt x="354" y="341"/>
                  </a:cubicBezTo>
                  <a:cubicBezTo>
                    <a:pt x="354" y="338"/>
                    <a:pt x="355" y="342"/>
                    <a:pt x="357" y="338"/>
                  </a:cubicBezTo>
                  <a:cubicBezTo>
                    <a:pt x="359" y="335"/>
                    <a:pt x="356" y="334"/>
                    <a:pt x="358" y="333"/>
                  </a:cubicBezTo>
                  <a:cubicBezTo>
                    <a:pt x="359" y="332"/>
                    <a:pt x="360" y="332"/>
                    <a:pt x="362" y="331"/>
                  </a:cubicBezTo>
                  <a:cubicBezTo>
                    <a:pt x="364" y="329"/>
                    <a:pt x="370" y="327"/>
                    <a:pt x="370" y="323"/>
                  </a:cubicBezTo>
                  <a:cubicBezTo>
                    <a:pt x="371" y="320"/>
                    <a:pt x="372" y="321"/>
                    <a:pt x="373" y="322"/>
                  </a:cubicBezTo>
                  <a:cubicBezTo>
                    <a:pt x="375" y="323"/>
                    <a:pt x="382" y="319"/>
                    <a:pt x="387" y="317"/>
                  </a:cubicBezTo>
                  <a:cubicBezTo>
                    <a:pt x="391" y="314"/>
                    <a:pt x="394" y="311"/>
                    <a:pt x="392" y="310"/>
                  </a:cubicBezTo>
                  <a:cubicBezTo>
                    <a:pt x="390" y="309"/>
                    <a:pt x="385" y="306"/>
                    <a:pt x="389" y="307"/>
                  </a:cubicBezTo>
                  <a:cubicBezTo>
                    <a:pt x="393" y="308"/>
                    <a:pt x="393" y="310"/>
                    <a:pt x="397" y="309"/>
                  </a:cubicBezTo>
                  <a:cubicBezTo>
                    <a:pt x="400" y="307"/>
                    <a:pt x="401" y="304"/>
                    <a:pt x="406" y="305"/>
                  </a:cubicBezTo>
                  <a:cubicBezTo>
                    <a:pt x="411" y="305"/>
                    <a:pt x="415" y="305"/>
                    <a:pt x="418" y="307"/>
                  </a:cubicBezTo>
                  <a:cubicBezTo>
                    <a:pt x="421" y="310"/>
                    <a:pt x="423" y="310"/>
                    <a:pt x="425" y="309"/>
                  </a:cubicBezTo>
                  <a:cubicBezTo>
                    <a:pt x="427" y="307"/>
                    <a:pt x="429" y="306"/>
                    <a:pt x="433" y="307"/>
                  </a:cubicBezTo>
                  <a:cubicBezTo>
                    <a:pt x="436" y="309"/>
                    <a:pt x="440" y="314"/>
                    <a:pt x="443" y="314"/>
                  </a:cubicBezTo>
                  <a:cubicBezTo>
                    <a:pt x="446" y="314"/>
                    <a:pt x="451" y="307"/>
                    <a:pt x="453" y="308"/>
                  </a:cubicBezTo>
                  <a:cubicBezTo>
                    <a:pt x="455" y="309"/>
                    <a:pt x="462" y="315"/>
                    <a:pt x="462" y="316"/>
                  </a:cubicBezTo>
                  <a:cubicBezTo>
                    <a:pt x="462" y="317"/>
                    <a:pt x="465" y="315"/>
                    <a:pt x="465" y="314"/>
                  </a:cubicBezTo>
                  <a:cubicBezTo>
                    <a:pt x="466" y="313"/>
                    <a:pt x="466" y="314"/>
                    <a:pt x="464" y="312"/>
                  </a:cubicBezTo>
                  <a:cubicBezTo>
                    <a:pt x="462" y="310"/>
                    <a:pt x="457" y="308"/>
                    <a:pt x="459" y="307"/>
                  </a:cubicBezTo>
                  <a:cubicBezTo>
                    <a:pt x="461" y="305"/>
                    <a:pt x="462" y="307"/>
                    <a:pt x="460" y="305"/>
                  </a:cubicBezTo>
                  <a:cubicBezTo>
                    <a:pt x="459" y="303"/>
                    <a:pt x="458" y="302"/>
                    <a:pt x="458" y="301"/>
                  </a:cubicBezTo>
                  <a:cubicBezTo>
                    <a:pt x="458" y="300"/>
                    <a:pt x="457" y="299"/>
                    <a:pt x="456" y="300"/>
                  </a:cubicBezTo>
                  <a:cubicBezTo>
                    <a:pt x="454" y="301"/>
                    <a:pt x="447" y="301"/>
                    <a:pt x="447" y="299"/>
                  </a:cubicBezTo>
                  <a:cubicBezTo>
                    <a:pt x="448" y="297"/>
                    <a:pt x="451" y="296"/>
                    <a:pt x="453" y="297"/>
                  </a:cubicBezTo>
                  <a:cubicBezTo>
                    <a:pt x="454" y="298"/>
                    <a:pt x="455" y="300"/>
                    <a:pt x="460" y="299"/>
                  </a:cubicBezTo>
                  <a:cubicBezTo>
                    <a:pt x="464" y="297"/>
                    <a:pt x="469" y="297"/>
                    <a:pt x="473" y="297"/>
                  </a:cubicBezTo>
                  <a:cubicBezTo>
                    <a:pt x="477" y="297"/>
                    <a:pt x="479" y="295"/>
                    <a:pt x="481" y="296"/>
                  </a:cubicBezTo>
                  <a:cubicBezTo>
                    <a:pt x="482" y="297"/>
                    <a:pt x="481" y="298"/>
                    <a:pt x="483" y="298"/>
                  </a:cubicBezTo>
                  <a:cubicBezTo>
                    <a:pt x="485" y="298"/>
                    <a:pt x="488" y="297"/>
                    <a:pt x="493" y="297"/>
                  </a:cubicBezTo>
                  <a:cubicBezTo>
                    <a:pt x="497" y="297"/>
                    <a:pt x="504" y="296"/>
                    <a:pt x="508" y="298"/>
                  </a:cubicBezTo>
                  <a:cubicBezTo>
                    <a:pt x="511" y="300"/>
                    <a:pt x="512" y="304"/>
                    <a:pt x="515" y="305"/>
                  </a:cubicBezTo>
                  <a:cubicBezTo>
                    <a:pt x="517" y="307"/>
                    <a:pt x="517" y="307"/>
                    <a:pt x="521" y="306"/>
                  </a:cubicBezTo>
                  <a:cubicBezTo>
                    <a:pt x="524" y="305"/>
                    <a:pt x="529" y="301"/>
                    <a:pt x="530" y="301"/>
                  </a:cubicBezTo>
                  <a:cubicBezTo>
                    <a:pt x="532" y="302"/>
                    <a:pt x="537" y="309"/>
                    <a:pt x="540" y="311"/>
                  </a:cubicBezTo>
                  <a:cubicBezTo>
                    <a:pt x="544" y="313"/>
                    <a:pt x="550" y="318"/>
                    <a:pt x="549" y="320"/>
                  </a:cubicBezTo>
                  <a:cubicBezTo>
                    <a:pt x="549" y="323"/>
                    <a:pt x="548" y="327"/>
                    <a:pt x="548" y="330"/>
                  </a:cubicBezTo>
                  <a:cubicBezTo>
                    <a:pt x="548" y="332"/>
                    <a:pt x="550" y="333"/>
                    <a:pt x="551" y="334"/>
                  </a:cubicBezTo>
                  <a:cubicBezTo>
                    <a:pt x="552" y="335"/>
                    <a:pt x="550" y="333"/>
                    <a:pt x="550" y="337"/>
                  </a:cubicBezTo>
                  <a:cubicBezTo>
                    <a:pt x="550" y="340"/>
                    <a:pt x="550" y="343"/>
                    <a:pt x="552" y="345"/>
                  </a:cubicBezTo>
                  <a:cubicBezTo>
                    <a:pt x="555" y="347"/>
                    <a:pt x="557" y="347"/>
                    <a:pt x="557" y="349"/>
                  </a:cubicBezTo>
                  <a:cubicBezTo>
                    <a:pt x="557" y="350"/>
                    <a:pt x="559" y="349"/>
                    <a:pt x="560" y="350"/>
                  </a:cubicBezTo>
                  <a:cubicBezTo>
                    <a:pt x="560" y="351"/>
                    <a:pt x="558" y="354"/>
                    <a:pt x="560" y="357"/>
                  </a:cubicBezTo>
                  <a:cubicBezTo>
                    <a:pt x="562" y="361"/>
                    <a:pt x="565" y="361"/>
                    <a:pt x="566" y="363"/>
                  </a:cubicBezTo>
                  <a:cubicBezTo>
                    <a:pt x="568" y="364"/>
                    <a:pt x="571" y="372"/>
                    <a:pt x="572" y="372"/>
                  </a:cubicBezTo>
                  <a:cubicBezTo>
                    <a:pt x="573" y="373"/>
                    <a:pt x="576" y="369"/>
                    <a:pt x="577" y="370"/>
                  </a:cubicBezTo>
                  <a:cubicBezTo>
                    <a:pt x="578" y="370"/>
                    <a:pt x="577" y="373"/>
                    <a:pt x="576" y="374"/>
                  </a:cubicBezTo>
                  <a:cubicBezTo>
                    <a:pt x="576" y="375"/>
                    <a:pt x="579" y="375"/>
                    <a:pt x="579" y="373"/>
                  </a:cubicBezTo>
                  <a:cubicBezTo>
                    <a:pt x="579" y="371"/>
                    <a:pt x="578" y="366"/>
                    <a:pt x="581" y="362"/>
                  </a:cubicBezTo>
                  <a:cubicBezTo>
                    <a:pt x="583" y="357"/>
                    <a:pt x="584" y="345"/>
                    <a:pt x="580" y="339"/>
                  </a:cubicBezTo>
                  <a:cubicBezTo>
                    <a:pt x="577" y="333"/>
                    <a:pt x="575" y="329"/>
                    <a:pt x="574" y="325"/>
                  </a:cubicBezTo>
                  <a:cubicBezTo>
                    <a:pt x="573" y="320"/>
                    <a:pt x="570" y="313"/>
                    <a:pt x="568" y="308"/>
                  </a:cubicBezTo>
                  <a:cubicBezTo>
                    <a:pt x="566" y="303"/>
                    <a:pt x="562" y="293"/>
                    <a:pt x="563" y="287"/>
                  </a:cubicBezTo>
                  <a:cubicBezTo>
                    <a:pt x="564" y="280"/>
                    <a:pt x="569" y="276"/>
                    <a:pt x="572" y="272"/>
                  </a:cubicBezTo>
                  <a:cubicBezTo>
                    <a:pt x="575" y="267"/>
                    <a:pt x="581" y="265"/>
                    <a:pt x="584" y="263"/>
                  </a:cubicBezTo>
                  <a:cubicBezTo>
                    <a:pt x="586" y="260"/>
                    <a:pt x="590" y="258"/>
                    <a:pt x="592" y="255"/>
                  </a:cubicBezTo>
                  <a:cubicBezTo>
                    <a:pt x="594" y="253"/>
                    <a:pt x="593" y="252"/>
                    <a:pt x="595" y="251"/>
                  </a:cubicBezTo>
                  <a:cubicBezTo>
                    <a:pt x="597" y="249"/>
                    <a:pt x="600" y="247"/>
                    <a:pt x="604" y="246"/>
                  </a:cubicBezTo>
                  <a:cubicBezTo>
                    <a:pt x="607" y="245"/>
                    <a:pt x="609" y="244"/>
                    <a:pt x="611" y="243"/>
                  </a:cubicBezTo>
                  <a:cubicBezTo>
                    <a:pt x="612" y="242"/>
                    <a:pt x="618" y="236"/>
                    <a:pt x="621" y="234"/>
                  </a:cubicBezTo>
                  <a:cubicBezTo>
                    <a:pt x="624" y="232"/>
                    <a:pt x="630" y="234"/>
                    <a:pt x="631" y="232"/>
                  </a:cubicBezTo>
                  <a:cubicBezTo>
                    <a:pt x="633" y="230"/>
                    <a:pt x="634" y="228"/>
                    <a:pt x="632" y="229"/>
                  </a:cubicBezTo>
                  <a:cubicBezTo>
                    <a:pt x="630" y="230"/>
                    <a:pt x="623" y="231"/>
                    <a:pt x="624" y="230"/>
                  </a:cubicBezTo>
                  <a:cubicBezTo>
                    <a:pt x="625" y="229"/>
                    <a:pt x="627" y="229"/>
                    <a:pt x="628" y="228"/>
                  </a:cubicBezTo>
                  <a:cubicBezTo>
                    <a:pt x="628" y="227"/>
                    <a:pt x="627" y="225"/>
                    <a:pt x="626" y="224"/>
                  </a:cubicBezTo>
                  <a:cubicBezTo>
                    <a:pt x="625" y="222"/>
                    <a:pt x="625" y="221"/>
                    <a:pt x="627" y="221"/>
                  </a:cubicBezTo>
                  <a:cubicBezTo>
                    <a:pt x="629" y="222"/>
                    <a:pt x="629" y="222"/>
                    <a:pt x="629" y="221"/>
                  </a:cubicBezTo>
                  <a:cubicBezTo>
                    <a:pt x="629" y="220"/>
                    <a:pt x="630" y="219"/>
                    <a:pt x="630" y="220"/>
                  </a:cubicBezTo>
                  <a:cubicBezTo>
                    <a:pt x="630" y="222"/>
                    <a:pt x="630" y="224"/>
                    <a:pt x="632" y="224"/>
                  </a:cubicBezTo>
                  <a:cubicBezTo>
                    <a:pt x="634" y="224"/>
                    <a:pt x="635" y="222"/>
                    <a:pt x="638" y="220"/>
                  </a:cubicBezTo>
                  <a:cubicBezTo>
                    <a:pt x="640" y="218"/>
                    <a:pt x="641" y="215"/>
                    <a:pt x="641" y="214"/>
                  </a:cubicBezTo>
                  <a:cubicBezTo>
                    <a:pt x="641" y="213"/>
                    <a:pt x="639" y="214"/>
                    <a:pt x="638" y="215"/>
                  </a:cubicBezTo>
                  <a:cubicBezTo>
                    <a:pt x="637" y="216"/>
                    <a:pt x="635" y="217"/>
                    <a:pt x="635" y="216"/>
                  </a:cubicBezTo>
                  <a:cubicBezTo>
                    <a:pt x="634" y="215"/>
                    <a:pt x="635" y="215"/>
                    <a:pt x="632" y="214"/>
                  </a:cubicBezTo>
                  <a:cubicBezTo>
                    <a:pt x="630" y="214"/>
                    <a:pt x="627" y="215"/>
                    <a:pt x="627" y="214"/>
                  </a:cubicBezTo>
                  <a:cubicBezTo>
                    <a:pt x="626" y="213"/>
                    <a:pt x="625" y="211"/>
                    <a:pt x="627" y="212"/>
                  </a:cubicBezTo>
                  <a:cubicBezTo>
                    <a:pt x="629" y="213"/>
                    <a:pt x="631" y="215"/>
                    <a:pt x="633" y="213"/>
                  </a:cubicBezTo>
                  <a:cubicBezTo>
                    <a:pt x="634" y="210"/>
                    <a:pt x="635" y="210"/>
                    <a:pt x="637" y="211"/>
                  </a:cubicBezTo>
                  <a:cubicBezTo>
                    <a:pt x="639" y="211"/>
                    <a:pt x="639" y="211"/>
                    <a:pt x="638" y="209"/>
                  </a:cubicBezTo>
                  <a:cubicBezTo>
                    <a:pt x="636" y="207"/>
                    <a:pt x="636" y="207"/>
                    <a:pt x="636" y="205"/>
                  </a:cubicBezTo>
                  <a:cubicBezTo>
                    <a:pt x="637" y="203"/>
                    <a:pt x="637" y="201"/>
                    <a:pt x="635" y="200"/>
                  </a:cubicBezTo>
                  <a:cubicBezTo>
                    <a:pt x="634" y="199"/>
                    <a:pt x="629" y="200"/>
                    <a:pt x="627" y="198"/>
                  </a:cubicBezTo>
                  <a:cubicBezTo>
                    <a:pt x="625" y="196"/>
                    <a:pt x="623" y="195"/>
                    <a:pt x="622" y="194"/>
                  </a:cubicBezTo>
                  <a:cubicBezTo>
                    <a:pt x="620" y="193"/>
                    <a:pt x="623" y="193"/>
                    <a:pt x="624" y="193"/>
                  </a:cubicBezTo>
                  <a:cubicBezTo>
                    <a:pt x="626" y="193"/>
                    <a:pt x="630" y="194"/>
                    <a:pt x="631" y="193"/>
                  </a:cubicBezTo>
                  <a:cubicBezTo>
                    <a:pt x="632" y="192"/>
                    <a:pt x="631" y="190"/>
                    <a:pt x="630" y="189"/>
                  </a:cubicBezTo>
                  <a:cubicBezTo>
                    <a:pt x="628" y="188"/>
                    <a:pt x="620" y="182"/>
                    <a:pt x="619" y="180"/>
                  </a:cubicBezTo>
                  <a:cubicBezTo>
                    <a:pt x="618" y="177"/>
                    <a:pt x="618" y="175"/>
                    <a:pt x="620" y="174"/>
                  </a:cubicBezTo>
                  <a:cubicBezTo>
                    <a:pt x="621" y="172"/>
                    <a:pt x="622" y="170"/>
                    <a:pt x="622" y="168"/>
                  </a:cubicBezTo>
                  <a:cubicBezTo>
                    <a:pt x="622" y="167"/>
                    <a:pt x="624" y="170"/>
                    <a:pt x="623" y="171"/>
                  </a:cubicBezTo>
                  <a:cubicBezTo>
                    <a:pt x="623" y="173"/>
                    <a:pt x="621" y="173"/>
                    <a:pt x="622" y="174"/>
                  </a:cubicBezTo>
                  <a:cubicBezTo>
                    <a:pt x="623" y="176"/>
                    <a:pt x="627" y="180"/>
                    <a:pt x="628" y="179"/>
                  </a:cubicBezTo>
                  <a:cubicBezTo>
                    <a:pt x="629" y="179"/>
                    <a:pt x="629" y="176"/>
                    <a:pt x="629" y="173"/>
                  </a:cubicBezTo>
                  <a:cubicBezTo>
                    <a:pt x="630" y="170"/>
                    <a:pt x="629" y="166"/>
                    <a:pt x="630" y="164"/>
                  </a:cubicBezTo>
                  <a:cubicBezTo>
                    <a:pt x="632" y="163"/>
                    <a:pt x="636" y="158"/>
                    <a:pt x="636" y="159"/>
                  </a:cubicBezTo>
                  <a:cubicBezTo>
                    <a:pt x="636" y="161"/>
                    <a:pt x="632" y="161"/>
                    <a:pt x="633" y="167"/>
                  </a:cubicBezTo>
                  <a:cubicBezTo>
                    <a:pt x="634" y="173"/>
                    <a:pt x="632" y="175"/>
                    <a:pt x="635" y="178"/>
                  </a:cubicBezTo>
                  <a:cubicBezTo>
                    <a:pt x="638" y="180"/>
                    <a:pt x="641" y="184"/>
                    <a:pt x="641" y="186"/>
                  </a:cubicBezTo>
                  <a:cubicBezTo>
                    <a:pt x="641" y="189"/>
                    <a:pt x="637" y="191"/>
                    <a:pt x="636" y="194"/>
                  </a:cubicBezTo>
                  <a:cubicBezTo>
                    <a:pt x="636" y="197"/>
                    <a:pt x="636" y="198"/>
                    <a:pt x="637" y="197"/>
                  </a:cubicBezTo>
                  <a:cubicBezTo>
                    <a:pt x="637" y="196"/>
                    <a:pt x="640" y="191"/>
                    <a:pt x="642" y="189"/>
                  </a:cubicBezTo>
                  <a:cubicBezTo>
                    <a:pt x="644" y="187"/>
                    <a:pt x="650" y="179"/>
                    <a:pt x="649" y="175"/>
                  </a:cubicBezTo>
                  <a:cubicBezTo>
                    <a:pt x="648" y="172"/>
                    <a:pt x="642" y="164"/>
                    <a:pt x="642" y="161"/>
                  </a:cubicBezTo>
                  <a:cubicBezTo>
                    <a:pt x="641" y="159"/>
                    <a:pt x="641" y="157"/>
                    <a:pt x="643" y="156"/>
                  </a:cubicBezTo>
                  <a:cubicBezTo>
                    <a:pt x="646" y="154"/>
                    <a:pt x="650" y="154"/>
                    <a:pt x="648" y="155"/>
                  </a:cubicBezTo>
                  <a:cubicBezTo>
                    <a:pt x="645" y="157"/>
                    <a:pt x="644" y="156"/>
                    <a:pt x="644" y="159"/>
                  </a:cubicBezTo>
                  <a:cubicBezTo>
                    <a:pt x="644" y="162"/>
                    <a:pt x="646" y="163"/>
                    <a:pt x="648" y="165"/>
                  </a:cubicBezTo>
                  <a:cubicBezTo>
                    <a:pt x="650" y="167"/>
                    <a:pt x="651" y="170"/>
                    <a:pt x="652" y="167"/>
                  </a:cubicBezTo>
                  <a:cubicBezTo>
                    <a:pt x="654" y="165"/>
                    <a:pt x="657" y="162"/>
                    <a:pt x="659" y="158"/>
                  </a:cubicBezTo>
                  <a:cubicBezTo>
                    <a:pt x="662" y="154"/>
                    <a:pt x="664" y="150"/>
                    <a:pt x="662" y="147"/>
                  </a:cubicBezTo>
                  <a:cubicBezTo>
                    <a:pt x="661" y="145"/>
                    <a:pt x="660" y="142"/>
                    <a:pt x="661" y="142"/>
                  </a:cubicBezTo>
                  <a:cubicBezTo>
                    <a:pt x="662" y="141"/>
                    <a:pt x="662" y="138"/>
                    <a:pt x="663" y="137"/>
                  </a:cubicBezTo>
                  <a:cubicBezTo>
                    <a:pt x="663" y="135"/>
                    <a:pt x="664" y="136"/>
                    <a:pt x="664" y="138"/>
                  </a:cubicBezTo>
                  <a:cubicBezTo>
                    <a:pt x="664" y="139"/>
                    <a:pt x="662" y="142"/>
                    <a:pt x="664" y="141"/>
                  </a:cubicBezTo>
                  <a:cubicBezTo>
                    <a:pt x="667" y="139"/>
                    <a:pt x="668" y="138"/>
                    <a:pt x="672" y="135"/>
                  </a:cubicBezTo>
                  <a:cubicBezTo>
                    <a:pt x="677" y="133"/>
                    <a:pt x="679" y="132"/>
                    <a:pt x="684" y="132"/>
                  </a:cubicBezTo>
                  <a:cubicBezTo>
                    <a:pt x="689" y="132"/>
                    <a:pt x="696" y="133"/>
                    <a:pt x="697" y="130"/>
                  </a:cubicBezTo>
                  <a:cubicBezTo>
                    <a:pt x="697" y="128"/>
                    <a:pt x="696" y="124"/>
                    <a:pt x="698" y="126"/>
                  </a:cubicBezTo>
                  <a:cubicBezTo>
                    <a:pt x="700" y="127"/>
                    <a:pt x="697" y="130"/>
                    <a:pt x="700" y="130"/>
                  </a:cubicBezTo>
                  <a:cubicBezTo>
                    <a:pt x="703" y="130"/>
                    <a:pt x="705" y="129"/>
                    <a:pt x="706" y="127"/>
                  </a:cubicBezTo>
                  <a:cubicBezTo>
                    <a:pt x="708" y="126"/>
                    <a:pt x="707" y="127"/>
                    <a:pt x="708" y="128"/>
                  </a:cubicBezTo>
                  <a:cubicBezTo>
                    <a:pt x="708" y="130"/>
                    <a:pt x="709" y="129"/>
                    <a:pt x="711" y="128"/>
                  </a:cubicBezTo>
                  <a:cubicBezTo>
                    <a:pt x="713" y="127"/>
                    <a:pt x="717" y="126"/>
                    <a:pt x="717" y="125"/>
                  </a:cubicBezTo>
                  <a:cubicBezTo>
                    <a:pt x="718" y="124"/>
                    <a:pt x="718" y="122"/>
                    <a:pt x="716" y="121"/>
                  </a:cubicBezTo>
                  <a:cubicBezTo>
                    <a:pt x="713" y="120"/>
                    <a:pt x="712" y="121"/>
                    <a:pt x="713" y="121"/>
                  </a:cubicBezTo>
                  <a:cubicBezTo>
                    <a:pt x="714" y="122"/>
                    <a:pt x="715" y="124"/>
                    <a:pt x="713" y="125"/>
                  </a:cubicBezTo>
                  <a:cubicBezTo>
                    <a:pt x="711" y="125"/>
                    <a:pt x="710" y="125"/>
                    <a:pt x="709" y="124"/>
                  </a:cubicBezTo>
                  <a:cubicBezTo>
                    <a:pt x="709" y="122"/>
                    <a:pt x="707" y="118"/>
                    <a:pt x="705" y="117"/>
                  </a:cubicBezTo>
                  <a:cubicBezTo>
                    <a:pt x="704" y="116"/>
                    <a:pt x="704" y="116"/>
                    <a:pt x="705" y="114"/>
                  </a:cubicBezTo>
                  <a:cubicBezTo>
                    <a:pt x="706" y="113"/>
                    <a:pt x="706" y="112"/>
                    <a:pt x="706" y="110"/>
                  </a:cubicBezTo>
                  <a:cubicBezTo>
                    <a:pt x="705" y="108"/>
                    <a:pt x="704" y="109"/>
                    <a:pt x="706" y="106"/>
                  </a:cubicBezTo>
                  <a:cubicBezTo>
                    <a:pt x="708" y="104"/>
                    <a:pt x="708" y="103"/>
                    <a:pt x="709" y="100"/>
                  </a:cubicBezTo>
                  <a:cubicBezTo>
                    <a:pt x="711" y="98"/>
                    <a:pt x="712" y="97"/>
                    <a:pt x="713" y="96"/>
                  </a:cubicBezTo>
                  <a:cubicBezTo>
                    <a:pt x="714" y="94"/>
                    <a:pt x="715" y="93"/>
                    <a:pt x="716" y="93"/>
                  </a:cubicBezTo>
                  <a:cubicBezTo>
                    <a:pt x="718" y="93"/>
                    <a:pt x="719" y="91"/>
                    <a:pt x="720" y="90"/>
                  </a:cubicBezTo>
                  <a:cubicBezTo>
                    <a:pt x="720" y="90"/>
                    <a:pt x="719" y="90"/>
                    <a:pt x="721" y="91"/>
                  </a:cubicBezTo>
                  <a:cubicBezTo>
                    <a:pt x="722" y="91"/>
                    <a:pt x="726" y="91"/>
                    <a:pt x="728" y="88"/>
                  </a:cubicBezTo>
                  <a:cubicBezTo>
                    <a:pt x="730" y="84"/>
                    <a:pt x="730" y="81"/>
                    <a:pt x="731" y="82"/>
                  </a:cubicBezTo>
                  <a:cubicBezTo>
                    <a:pt x="732" y="83"/>
                    <a:pt x="732" y="86"/>
                    <a:pt x="735" y="86"/>
                  </a:cubicBezTo>
                  <a:cubicBezTo>
                    <a:pt x="737" y="86"/>
                    <a:pt x="739" y="84"/>
                    <a:pt x="741" y="83"/>
                  </a:cubicBezTo>
                  <a:cubicBezTo>
                    <a:pt x="743" y="82"/>
                    <a:pt x="745" y="83"/>
                    <a:pt x="749" y="80"/>
                  </a:cubicBezTo>
                  <a:cubicBezTo>
                    <a:pt x="752" y="78"/>
                    <a:pt x="754" y="78"/>
                    <a:pt x="756" y="75"/>
                  </a:cubicBezTo>
                  <a:cubicBezTo>
                    <a:pt x="756" y="75"/>
                    <a:pt x="757" y="75"/>
                    <a:pt x="757" y="75"/>
                  </a:cubicBezTo>
                  <a:cubicBezTo>
                    <a:pt x="755" y="72"/>
                    <a:pt x="751" y="68"/>
                    <a:pt x="751" y="66"/>
                  </a:cubicBezTo>
                  <a:cubicBezTo>
                    <a:pt x="751" y="62"/>
                    <a:pt x="745" y="64"/>
                    <a:pt x="745" y="60"/>
                  </a:cubicBezTo>
                  <a:cubicBezTo>
                    <a:pt x="745" y="56"/>
                    <a:pt x="745" y="49"/>
                    <a:pt x="745" y="44"/>
                  </a:cubicBezTo>
                  <a:cubicBezTo>
                    <a:pt x="745" y="38"/>
                    <a:pt x="741" y="35"/>
                    <a:pt x="738" y="35"/>
                  </a:cubicBezTo>
                  <a:cubicBezTo>
                    <a:pt x="734" y="34"/>
                    <a:pt x="735" y="37"/>
                    <a:pt x="732" y="37"/>
                  </a:cubicBezTo>
                  <a:cubicBezTo>
                    <a:pt x="729" y="37"/>
                    <a:pt x="727" y="33"/>
                    <a:pt x="726" y="32"/>
                  </a:cubicBezTo>
                  <a:cubicBezTo>
                    <a:pt x="725" y="32"/>
                    <a:pt x="716" y="43"/>
                    <a:pt x="715" y="45"/>
                  </a:cubicBezTo>
                  <a:cubicBezTo>
                    <a:pt x="713" y="47"/>
                    <a:pt x="714" y="49"/>
                    <a:pt x="714" y="51"/>
                  </a:cubicBezTo>
                  <a:cubicBezTo>
                    <a:pt x="713" y="53"/>
                    <a:pt x="713" y="54"/>
                    <a:pt x="711" y="57"/>
                  </a:cubicBezTo>
                  <a:cubicBezTo>
                    <a:pt x="710" y="60"/>
                    <a:pt x="705" y="68"/>
                    <a:pt x="705" y="68"/>
                  </a:cubicBezTo>
                  <a:cubicBezTo>
                    <a:pt x="700" y="68"/>
                    <a:pt x="700" y="68"/>
                    <a:pt x="700" y="68"/>
                  </a:cubicBezTo>
                  <a:cubicBezTo>
                    <a:pt x="696" y="73"/>
                    <a:pt x="696" y="73"/>
                    <a:pt x="696" y="73"/>
                  </a:cubicBezTo>
                  <a:cubicBezTo>
                    <a:pt x="649" y="73"/>
                    <a:pt x="649" y="73"/>
                    <a:pt x="649" y="73"/>
                  </a:cubicBezTo>
                  <a:cubicBezTo>
                    <a:pt x="632" y="88"/>
                    <a:pt x="632" y="88"/>
                    <a:pt x="632" y="88"/>
                  </a:cubicBezTo>
                  <a:cubicBezTo>
                    <a:pt x="633" y="90"/>
                    <a:pt x="633" y="92"/>
                    <a:pt x="633" y="93"/>
                  </a:cubicBezTo>
                  <a:cubicBezTo>
                    <a:pt x="633" y="95"/>
                    <a:pt x="628" y="100"/>
                    <a:pt x="626" y="100"/>
                  </a:cubicBezTo>
                  <a:cubicBezTo>
                    <a:pt x="625" y="100"/>
                    <a:pt x="614" y="101"/>
                    <a:pt x="611" y="100"/>
                  </a:cubicBezTo>
                  <a:cubicBezTo>
                    <a:pt x="608" y="99"/>
                    <a:pt x="601" y="101"/>
                    <a:pt x="597" y="102"/>
                  </a:cubicBezTo>
                  <a:cubicBezTo>
                    <a:pt x="596" y="102"/>
                    <a:pt x="595" y="102"/>
                    <a:pt x="595" y="102"/>
                  </a:cubicBezTo>
                  <a:cubicBezTo>
                    <a:pt x="595" y="104"/>
                    <a:pt x="595" y="106"/>
                    <a:pt x="595" y="108"/>
                  </a:cubicBezTo>
                  <a:cubicBezTo>
                    <a:pt x="595" y="108"/>
                    <a:pt x="595" y="108"/>
                    <a:pt x="595" y="108"/>
                  </a:cubicBezTo>
                  <a:cubicBezTo>
                    <a:pt x="597" y="108"/>
                    <a:pt x="598" y="108"/>
                    <a:pt x="597" y="109"/>
                  </a:cubicBezTo>
                  <a:cubicBezTo>
                    <a:pt x="595" y="115"/>
                    <a:pt x="580" y="120"/>
                    <a:pt x="571" y="125"/>
                  </a:cubicBezTo>
                  <a:cubicBezTo>
                    <a:pt x="564" y="129"/>
                    <a:pt x="552" y="131"/>
                    <a:pt x="547" y="128"/>
                  </a:cubicBezTo>
                  <a:cubicBezTo>
                    <a:pt x="541" y="126"/>
                    <a:pt x="538" y="124"/>
                    <a:pt x="539" y="122"/>
                  </a:cubicBezTo>
                  <a:cubicBezTo>
                    <a:pt x="540" y="119"/>
                    <a:pt x="547" y="113"/>
                    <a:pt x="546" y="116"/>
                  </a:cubicBezTo>
                  <a:cubicBezTo>
                    <a:pt x="545" y="117"/>
                    <a:pt x="545" y="118"/>
                    <a:pt x="545" y="119"/>
                  </a:cubicBezTo>
                  <a:cubicBezTo>
                    <a:pt x="545" y="119"/>
                    <a:pt x="545" y="119"/>
                    <a:pt x="545" y="119"/>
                  </a:cubicBezTo>
                  <a:cubicBezTo>
                    <a:pt x="547" y="114"/>
                    <a:pt x="549" y="109"/>
                    <a:pt x="551" y="106"/>
                  </a:cubicBezTo>
                  <a:cubicBezTo>
                    <a:pt x="551" y="106"/>
                    <a:pt x="551" y="106"/>
                    <a:pt x="551" y="106"/>
                  </a:cubicBezTo>
                  <a:cubicBezTo>
                    <a:pt x="550" y="104"/>
                    <a:pt x="549" y="98"/>
                    <a:pt x="549" y="96"/>
                  </a:cubicBezTo>
                  <a:cubicBezTo>
                    <a:pt x="549" y="95"/>
                    <a:pt x="548" y="89"/>
                    <a:pt x="546" y="90"/>
                  </a:cubicBezTo>
                  <a:cubicBezTo>
                    <a:pt x="544" y="91"/>
                    <a:pt x="537" y="97"/>
                    <a:pt x="535" y="95"/>
                  </a:cubicBezTo>
                  <a:cubicBezTo>
                    <a:pt x="533" y="93"/>
                    <a:pt x="530" y="93"/>
                    <a:pt x="533" y="91"/>
                  </a:cubicBezTo>
                  <a:cubicBezTo>
                    <a:pt x="536" y="88"/>
                    <a:pt x="541" y="83"/>
                    <a:pt x="541" y="79"/>
                  </a:cubicBezTo>
                  <a:cubicBezTo>
                    <a:pt x="540" y="75"/>
                    <a:pt x="540" y="71"/>
                    <a:pt x="537" y="68"/>
                  </a:cubicBezTo>
                  <a:cubicBezTo>
                    <a:pt x="533" y="66"/>
                    <a:pt x="522" y="61"/>
                    <a:pt x="521" y="63"/>
                  </a:cubicBezTo>
                  <a:cubicBezTo>
                    <a:pt x="519" y="64"/>
                    <a:pt x="517" y="66"/>
                    <a:pt x="515" y="68"/>
                  </a:cubicBezTo>
                  <a:cubicBezTo>
                    <a:pt x="513" y="69"/>
                    <a:pt x="515" y="75"/>
                    <a:pt x="512" y="74"/>
                  </a:cubicBezTo>
                  <a:cubicBezTo>
                    <a:pt x="510" y="73"/>
                    <a:pt x="508" y="73"/>
                    <a:pt x="507" y="73"/>
                  </a:cubicBezTo>
                  <a:cubicBezTo>
                    <a:pt x="506" y="73"/>
                    <a:pt x="502" y="82"/>
                    <a:pt x="501" y="84"/>
                  </a:cubicBezTo>
                  <a:cubicBezTo>
                    <a:pt x="501" y="87"/>
                    <a:pt x="499" y="94"/>
                    <a:pt x="499" y="97"/>
                  </a:cubicBezTo>
                  <a:cubicBezTo>
                    <a:pt x="500" y="100"/>
                    <a:pt x="503" y="114"/>
                    <a:pt x="501" y="117"/>
                  </a:cubicBezTo>
                  <a:cubicBezTo>
                    <a:pt x="498" y="119"/>
                    <a:pt x="494" y="124"/>
                    <a:pt x="492" y="124"/>
                  </a:cubicBezTo>
                  <a:cubicBezTo>
                    <a:pt x="491" y="125"/>
                    <a:pt x="486" y="128"/>
                    <a:pt x="486" y="125"/>
                  </a:cubicBezTo>
                  <a:cubicBezTo>
                    <a:pt x="486" y="121"/>
                    <a:pt x="482" y="114"/>
                    <a:pt x="482" y="110"/>
                  </a:cubicBezTo>
                  <a:cubicBezTo>
                    <a:pt x="482" y="106"/>
                    <a:pt x="484" y="91"/>
                    <a:pt x="485" y="86"/>
                  </a:cubicBezTo>
                  <a:cubicBezTo>
                    <a:pt x="486" y="81"/>
                    <a:pt x="488" y="75"/>
                    <a:pt x="485" y="78"/>
                  </a:cubicBezTo>
                  <a:cubicBezTo>
                    <a:pt x="483" y="80"/>
                    <a:pt x="478" y="84"/>
                    <a:pt x="480" y="79"/>
                  </a:cubicBezTo>
                  <a:cubicBezTo>
                    <a:pt x="482" y="75"/>
                    <a:pt x="488" y="65"/>
                    <a:pt x="491" y="63"/>
                  </a:cubicBezTo>
                  <a:cubicBezTo>
                    <a:pt x="493" y="61"/>
                    <a:pt x="492" y="62"/>
                    <a:pt x="498" y="61"/>
                  </a:cubicBezTo>
                  <a:cubicBezTo>
                    <a:pt x="505" y="60"/>
                    <a:pt x="509" y="56"/>
                    <a:pt x="516" y="57"/>
                  </a:cubicBezTo>
                  <a:cubicBezTo>
                    <a:pt x="522" y="57"/>
                    <a:pt x="535" y="60"/>
                    <a:pt x="532" y="56"/>
                  </a:cubicBezTo>
                  <a:cubicBezTo>
                    <a:pt x="530" y="53"/>
                    <a:pt x="529" y="51"/>
                    <a:pt x="527" y="51"/>
                  </a:cubicBezTo>
                  <a:cubicBezTo>
                    <a:pt x="525" y="50"/>
                    <a:pt x="520" y="52"/>
                    <a:pt x="520" y="49"/>
                  </a:cubicBezTo>
                  <a:cubicBezTo>
                    <a:pt x="520" y="46"/>
                    <a:pt x="521" y="44"/>
                    <a:pt x="518" y="44"/>
                  </a:cubicBezTo>
                  <a:cubicBezTo>
                    <a:pt x="515" y="45"/>
                    <a:pt x="498" y="49"/>
                    <a:pt x="495" y="49"/>
                  </a:cubicBezTo>
                  <a:cubicBezTo>
                    <a:pt x="492" y="49"/>
                    <a:pt x="483" y="43"/>
                    <a:pt x="481" y="42"/>
                  </a:cubicBezTo>
                  <a:cubicBezTo>
                    <a:pt x="478" y="41"/>
                    <a:pt x="473" y="41"/>
                    <a:pt x="475" y="40"/>
                  </a:cubicBezTo>
                  <a:cubicBezTo>
                    <a:pt x="476" y="38"/>
                    <a:pt x="484" y="32"/>
                    <a:pt x="481" y="32"/>
                  </a:cubicBezTo>
                  <a:cubicBezTo>
                    <a:pt x="478" y="32"/>
                    <a:pt x="471" y="37"/>
                    <a:pt x="468" y="39"/>
                  </a:cubicBezTo>
                  <a:cubicBezTo>
                    <a:pt x="465" y="41"/>
                    <a:pt x="460" y="42"/>
                    <a:pt x="458" y="43"/>
                  </a:cubicBezTo>
                  <a:cubicBezTo>
                    <a:pt x="455" y="44"/>
                    <a:pt x="453" y="47"/>
                    <a:pt x="449" y="46"/>
                  </a:cubicBezTo>
                  <a:cubicBezTo>
                    <a:pt x="444" y="45"/>
                    <a:pt x="444" y="41"/>
                    <a:pt x="441" y="42"/>
                  </a:cubicBezTo>
                  <a:cubicBezTo>
                    <a:pt x="438" y="42"/>
                    <a:pt x="430" y="45"/>
                    <a:pt x="429" y="43"/>
                  </a:cubicBezTo>
                  <a:cubicBezTo>
                    <a:pt x="428" y="41"/>
                    <a:pt x="440" y="32"/>
                    <a:pt x="446" y="29"/>
                  </a:cubicBezTo>
                  <a:cubicBezTo>
                    <a:pt x="449" y="27"/>
                    <a:pt x="453" y="26"/>
                    <a:pt x="457" y="24"/>
                  </a:cubicBezTo>
                  <a:cubicBezTo>
                    <a:pt x="455" y="23"/>
                    <a:pt x="453" y="22"/>
                    <a:pt x="452" y="22"/>
                  </a:cubicBezTo>
                  <a:cubicBezTo>
                    <a:pt x="449" y="21"/>
                    <a:pt x="443" y="21"/>
                    <a:pt x="442" y="20"/>
                  </a:cubicBezTo>
                  <a:cubicBezTo>
                    <a:pt x="441" y="20"/>
                    <a:pt x="438" y="23"/>
                    <a:pt x="435" y="24"/>
                  </a:cubicBezTo>
                  <a:cubicBezTo>
                    <a:pt x="433" y="25"/>
                    <a:pt x="431" y="22"/>
                    <a:pt x="427" y="19"/>
                  </a:cubicBezTo>
                  <a:cubicBezTo>
                    <a:pt x="423" y="16"/>
                    <a:pt x="424" y="20"/>
                    <a:pt x="420" y="17"/>
                  </a:cubicBezTo>
                  <a:cubicBezTo>
                    <a:pt x="416" y="14"/>
                    <a:pt x="413" y="13"/>
                    <a:pt x="411" y="13"/>
                  </a:cubicBezTo>
                  <a:cubicBezTo>
                    <a:pt x="410" y="14"/>
                    <a:pt x="405" y="15"/>
                    <a:pt x="402" y="14"/>
                  </a:cubicBezTo>
                  <a:cubicBezTo>
                    <a:pt x="399" y="12"/>
                    <a:pt x="393" y="11"/>
                    <a:pt x="393" y="9"/>
                  </a:cubicBezTo>
                  <a:cubicBezTo>
                    <a:pt x="393" y="8"/>
                    <a:pt x="390" y="2"/>
                    <a:pt x="388" y="1"/>
                  </a:cubicBezTo>
                  <a:cubicBezTo>
                    <a:pt x="386" y="0"/>
                    <a:pt x="387" y="2"/>
                    <a:pt x="387" y="4"/>
                  </a:cubicBezTo>
                  <a:cubicBezTo>
                    <a:pt x="387" y="5"/>
                    <a:pt x="385" y="8"/>
                    <a:pt x="385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9"/>
                    <a:pt x="29" y="11"/>
                    <a:pt x="29" y="12"/>
                  </a:cubicBezTo>
                  <a:cubicBezTo>
                    <a:pt x="29" y="14"/>
                    <a:pt x="31" y="18"/>
                    <a:pt x="31" y="22"/>
                  </a:cubicBezTo>
                  <a:cubicBezTo>
                    <a:pt x="31" y="25"/>
                    <a:pt x="33" y="34"/>
                    <a:pt x="29" y="35"/>
                  </a:cubicBezTo>
                  <a:cubicBezTo>
                    <a:pt x="26" y="36"/>
                    <a:pt x="19" y="37"/>
                    <a:pt x="21" y="34"/>
                  </a:cubicBezTo>
                  <a:cubicBezTo>
                    <a:pt x="24" y="31"/>
                    <a:pt x="29" y="25"/>
                    <a:pt x="26" y="24"/>
                  </a:cubicBezTo>
                  <a:cubicBezTo>
                    <a:pt x="23" y="22"/>
                    <a:pt x="15" y="23"/>
                    <a:pt x="11" y="22"/>
                  </a:cubicBezTo>
                  <a:cubicBezTo>
                    <a:pt x="6" y="20"/>
                    <a:pt x="1" y="16"/>
                    <a:pt x="0" y="19"/>
                  </a:cubicBezTo>
                  <a:cubicBezTo>
                    <a:pt x="0" y="22"/>
                    <a:pt x="3" y="33"/>
                    <a:pt x="7" y="38"/>
                  </a:cubicBezTo>
                  <a:cubicBezTo>
                    <a:pt x="11" y="43"/>
                    <a:pt x="6" y="48"/>
                    <a:pt x="10" y="50"/>
                  </a:cubicBezTo>
                  <a:cubicBezTo>
                    <a:pt x="13" y="52"/>
                    <a:pt x="22" y="53"/>
                    <a:pt x="18" y="53"/>
                  </a:cubicBezTo>
                  <a:cubicBezTo>
                    <a:pt x="14" y="53"/>
                    <a:pt x="10" y="56"/>
                    <a:pt x="10" y="61"/>
                  </a:cubicBezTo>
                  <a:cubicBezTo>
                    <a:pt x="10" y="65"/>
                    <a:pt x="11" y="73"/>
                    <a:pt x="11" y="75"/>
                  </a:cubicBezTo>
                  <a:cubicBezTo>
                    <a:pt x="11" y="78"/>
                    <a:pt x="9" y="90"/>
                    <a:pt x="8" y="96"/>
                  </a:cubicBezTo>
                  <a:cubicBezTo>
                    <a:pt x="7" y="101"/>
                    <a:pt x="3" y="104"/>
                    <a:pt x="4" y="109"/>
                  </a:cubicBezTo>
                  <a:cubicBezTo>
                    <a:pt x="4" y="114"/>
                    <a:pt x="3" y="117"/>
                    <a:pt x="6" y="121"/>
                  </a:cubicBezTo>
                  <a:cubicBezTo>
                    <a:pt x="8" y="125"/>
                    <a:pt x="9" y="132"/>
                    <a:pt x="9" y="136"/>
                  </a:cubicBezTo>
                  <a:cubicBezTo>
                    <a:pt x="9" y="139"/>
                    <a:pt x="5" y="145"/>
                    <a:pt x="6" y="148"/>
                  </a:cubicBezTo>
                  <a:cubicBezTo>
                    <a:pt x="6" y="151"/>
                    <a:pt x="11" y="154"/>
                    <a:pt x="11" y="158"/>
                  </a:cubicBezTo>
                  <a:cubicBezTo>
                    <a:pt x="12" y="162"/>
                    <a:pt x="12" y="169"/>
                    <a:pt x="15" y="172"/>
                  </a:cubicBezTo>
                  <a:cubicBezTo>
                    <a:pt x="18" y="175"/>
                    <a:pt x="20" y="175"/>
                    <a:pt x="23" y="179"/>
                  </a:cubicBezTo>
                  <a:cubicBezTo>
                    <a:pt x="25" y="183"/>
                    <a:pt x="25" y="187"/>
                    <a:pt x="26" y="186"/>
                  </a:cubicBezTo>
                  <a:cubicBezTo>
                    <a:pt x="28" y="186"/>
                    <a:pt x="29" y="182"/>
                    <a:pt x="30" y="184"/>
                  </a:cubicBezTo>
                  <a:cubicBezTo>
                    <a:pt x="31" y="186"/>
                    <a:pt x="34" y="190"/>
                    <a:pt x="33" y="191"/>
                  </a:cubicBezTo>
                  <a:cubicBezTo>
                    <a:pt x="32" y="191"/>
                    <a:pt x="29" y="189"/>
                    <a:pt x="29" y="190"/>
                  </a:cubicBezTo>
                  <a:cubicBezTo>
                    <a:pt x="30" y="192"/>
                    <a:pt x="31" y="197"/>
                    <a:pt x="34" y="199"/>
                  </a:cubicBezTo>
                  <a:cubicBezTo>
                    <a:pt x="37" y="201"/>
                    <a:pt x="39" y="201"/>
                    <a:pt x="39" y="203"/>
                  </a:cubicBezTo>
                  <a:cubicBezTo>
                    <a:pt x="39" y="205"/>
                    <a:pt x="36" y="208"/>
                    <a:pt x="38" y="210"/>
                  </a:cubicBezTo>
                  <a:cubicBezTo>
                    <a:pt x="39" y="213"/>
                    <a:pt x="51" y="224"/>
                    <a:pt x="53" y="228"/>
                  </a:cubicBezTo>
                  <a:cubicBezTo>
                    <a:pt x="55" y="233"/>
                    <a:pt x="53" y="235"/>
                    <a:pt x="57" y="236"/>
                  </a:cubicBezTo>
                  <a:cubicBezTo>
                    <a:pt x="61" y="237"/>
                    <a:pt x="72" y="241"/>
                    <a:pt x="75" y="243"/>
                  </a:cubicBezTo>
                  <a:cubicBezTo>
                    <a:pt x="79" y="245"/>
                    <a:pt x="81" y="243"/>
                    <a:pt x="84" y="245"/>
                  </a:cubicBezTo>
                  <a:cubicBezTo>
                    <a:pt x="88" y="248"/>
                    <a:pt x="98" y="257"/>
                    <a:pt x="98" y="260"/>
                  </a:cubicBezTo>
                  <a:cubicBezTo>
                    <a:pt x="98" y="261"/>
                    <a:pt x="99" y="264"/>
                    <a:pt x="100" y="266"/>
                  </a:cubicBezTo>
                  <a:cubicBezTo>
                    <a:pt x="130" y="263"/>
                    <a:pt x="130" y="263"/>
                    <a:pt x="130" y="263"/>
                  </a:cubicBezTo>
                  <a:lnTo>
                    <a:pt x="178" y="282"/>
                  </a:ln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5" name="Freeform 738"/>
            <p:cNvSpPr>
              <a:spLocks noEditPoints="1"/>
            </p:cNvSpPr>
            <p:nvPr/>
          </p:nvSpPr>
          <p:spPr bwMode="auto">
            <a:xfrm>
              <a:off x="4256943" y="1900239"/>
              <a:ext cx="1534257" cy="1152525"/>
            </a:xfrm>
            <a:custGeom>
              <a:avLst/>
              <a:gdLst>
                <a:gd name="T0" fmla="*/ 2147483647 w 1122"/>
                <a:gd name="T1" fmla="*/ 2147483647 h 578"/>
                <a:gd name="T2" fmla="*/ 2147483647 w 1122"/>
                <a:gd name="T3" fmla="*/ 2147483647 h 578"/>
                <a:gd name="T4" fmla="*/ 2147483647 w 1122"/>
                <a:gd name="T5" fmla="*/ 2147483647 h 578"/>
                <a:gd name="T6" fmla="*/ 2147483647 w 1122"/>
                <a:gd name="T7" fmla="*/ 2147483647 h 578"/>
                <a:gd name="T8" fmla="*/ 2147483647 w 1122"/>
                <a:gd name="T9" fmla="*/ 2147483647 h 578"/>
                <a:gd name="T10" fmla="*/ 2147483647 w 1122"/>
                <a:gd name="T11" fmla="*/ 2147483647 h 578"/>
                <a:gd name="T12" fmla="*/ 2147483647 w 1122"/>
                <a:gd name="T13" fmla="*/ 2147483647 h 578"/>
                <a:gd name="T14" fmla="*/ 2147483647 w 1122"/>
                <a:gd name="T15" fmla="*/ 2147483647 h 578"/>
                <a:gd name="T16" fmla="*/ 2147483647 w 1122"/>
                <a:gd name="T17" fmla="*/ 2147483647 h 578"/>
                <a:gd name="T18" fmla="*/ 2147483647 w 1122"/>
                <a:gd name="T19" fmla="*/ 2147483647 h 578"/>
                <a:gd name="T20" fmla="*/ 2147483647 w 1122"/>
                <a:gd name="T21" fmla="*/ 2147483647 h 578"/>
                <a:gd name="T22" fmla="*/ 2147483647 w 1122"/>
                <a:gd name="T23" fmla="*/ 2147483647 h 578"/>
                <a:gd name="T24" fmla="*/ 2147483647 w 1122"/>
                <a:gd name="T25" fmla="*/ 2147483647 h 578"/>
                <a:gd name="T26" fmla="*/ 2147483647 w 1122"/>
                <a:gd name="T27" fmla="*/ 2147483647 h 578"/>
                <a:gd name="T28" fmla="*/ 2147483647 w 1122"/>
                <a:gd name="T29" fmla="*/ 2147483647 h 578"/>
                <a:gd name="T30" fmla="*/ 2147483647 w 1122"/>
                <a:gd name="T31" fmla="*/ 2147483647 h 578"/>
                <a:gd name="T32" fmla="*/ 2147483647 w 1122"/>
                <a:gd name="T33" fmla="*/ 2147483647 h 578"/>
                <a:gd name="T34" fmla="*/ 2147483647 w 1122"/>
                <a:gd name="T35" fmla="*/ 2147483647 h 578"/>
                <a:gd name="T36" fmla="*/ 2147483647 w 1122"/>
                <a:gd name="T37" fmla="*/ 2147483647 h 578"/>
                <a:gd name="T38" fmla="*/ 2147483647 w 1122"/>
                <a:gd name="T39" fmla="*/ 2147483647 h 578"/>
                <a:gd name="T40" fmla="*/ 2147483647 w 1122"/>
                <a:gd name="T41" fmla="*/ 2147483647 h 578"/>
                <a:gd name="T42" fmla="*/ 2147483647 w 1122"/>
                <a:gd name="T43" fmla="*/ 2147483647 h 578"/>
                <a:gd name="T44" fmla="*/ 2147483647 w 1122"/>
                <a:gd name="T45" fmla="*/ 2147483647 h 578"/>
                <a:gd name="T46" fmla="*/ 2147483647 w 1122"/>
                <a:gd name="T47" fmla="*/ 2147483647 h 578"/>
                <a:gd name="T48" fmla="*/ 2147483647 w 1122"/>
                <a:gd name="T49" fmla="*/ 2147483647 h 578"/>
                <a:gd name="T50" fmla="*/ 2147483647 w 1122"/>
                <a:gd name="T51" fmla="*/ 2147483647 h 578"/>
                <a:gd name="T52" fmla="*/ 2147483647 w 1122"/>
                <a:gd name="T53" fmla="*/ 2147483647 h 578"/>
                <a:gd name="T54" fmla="*/ 2147483647 w 1122"/>
                <a:gd name="T55" fmla="*/ 2147483647 h 578"/>
                <a:gd name="T56" fmla="*/ 2147483647 w 1122"/>
                <a:gd name="T57" fmla="*/ 2147483647 h 578"/>
                <a:gd name="T58" fmla="*/ 2147483647 w 1122"/>
                <a:gd name="T59" fmla="*/ 2147483647 h 578"/>
                <a:gd name="T60" fmla="*/ 2147483647 w 1122"/>
                <a:gd name="T61" fmla="*/ 2147483647 h 578"/>
                <a:gd name="T62" fmla="*/ 2147483647 w 1122"/>
                <a:gd name="T63" fmla="*/ 2147483647 h 578"/>
                <a:gd name="T64" fmla="*/ 2147483647 w 1122"/>
                <a:gd name="T65" fmla="*/ 2147483647 h 578"/>
                <a:gd name="T66" fmla="*/ 2147483647 w 1122"/>
                <a:gd name="T67" fmla="*/ 2147483647 h 578"/>
                <a:gd name="T68" fmla="*/ 2147483647 w 1122"/>
                <a:gd name="T69" fmla="*/ 2147483647 h 578"/>
                <a:gd name="T70" fmla="*/ 2147483647 w 1122"/>
                <a:gd name="T71" fmla="*/ 2147483647 h 578"/>
                <a:gd name="T72" fmla="*/ 2147483647 w 1122"/>
                <a:gd name="T73" fmla="*/ 2147483647 h 578"/>
                <a:gd name="T74" fmla="*/ 2147483647 w 1122"/>
                <a:gd name="T75" fmla="*/ 2147483647 h 578"/>
                <a:gd name="T76" fmla="*/ 2147483647 w 1122"/>
                <a:gd name="T77" fmla="*/ 2147483647 h 578"/>
                <a:gd name="T78" fmla="*/ 2147483647 w 1122"/>
                <a:gd name="T79" fmla="*/ 2147483647 h 578"/>
                <a:gd name="T80" fmla="*/ 2147483647 w 1122"/>
                <a:gd name="T81" fmla="*/ 2147483647 h 578"/>
                <a:gd name="T82" fmla="*/ 2147483647 w 1122"/>
                <a:gd name="T83" fmla="*/ 2147483647 h 578"/>
                <a:gd name="T84" fmla="*/ 2147483647 w 1122"/>
                <a:gd name="T85" fmla="*/ 2147483647 h 578"/>
                <a:gd name="T86" fmla="*/ 2147483647 w 1122"/>
                <a:gd name="T87" fmla="*/ 2147483647 h 578"/>
                <a:gd name="T88" fmla="*/ 2147483647 w 1122"/>
                <a:gd name="T89" fmla="*/ 2147483647 h 578"/>
                <a:gd name="T90" fmla="*/ 2147483647 w 1122"/>
                <a:gd name="T91" fmla="*/ 2147483647 h 578"/>
                <a:gd name="T92" fmla="*/ 2147483647 w 1122"/>
                <a:gd name="T93" fmla="*/ 2147483647 h 578"/>
                <a:gd name="T94" fmla="*/ 2147483647 w 1122"/>
                <a:gd name="T95" fmla="*/ 2147483647 h 578"/>
                <a:gd name="T96" fmla="*/ 2147483647 w 1122"/>
                <a:gd name="T97" fmla="*/ 2147483647 h 578"/>
                <a:gd name="T98" fmla="*/ 2147483647 w 1122"/>
                <a:gd name="T99" fmla="*/ 2147483647 h 578"/>
                <a:gd name="T100" fmla="*/ 2147483647 w 1122"/>
                <a:gd name="T101" fmla="*/ 2147483647 h 578"/>
                <a:gd name="T102" fmla="*/ 2147483647 w 1122"/>
                <a:gd name="T103" fmla="*/ 2147483647 h 578"/>
                <a:gd name="T104" fmla="*/ 2147483647 w 1122"/>
                <a:gd name="T105" fmla="*/ 2147483647 h 578"/>
                <a:gd name="T106" fmla="*/ 2147483647 w 1122"/>
                <a:gd name="T107" fmla="*/ 2147483647 h 578"/>
                <a:gd name="T108" fmla="*/ 2147483647 w 1122"/>
                <a:gd name="T109" fmla="*/ 2147483647 h 578"/>
                <a:gd name="T110" fmla="*/ 2147483647 w 1122"/>
                <a:gd name="T111" fmla="*/ 2147483647 h 578"/>
                <a:gd name="T112" fmla="*/ 2147483647 w 1122"/>
                <a:gd name="T113" fmla="*/ 2147483647 h 578"/>
                <a:gd name="T114" fmla="*/ 2147483647 w 1122"/>
                <a:gd name="T115" fmla="*/ 2147483647 h 578"/>
                <a:gd name="T116" fmla="*/ 2147483647 w 1122"/>
                <a:gd name="T117" fmla="*/ 2147483647 h 578"/>
                <a:gd name="T118" fmla="*/ 2147483647 w 1122"/>
                <a:gd name="T119" fmla="*/ 2147483647 h 578"/>
                <a:gd name="T120" fmla="*/ 2147483647 w 1122"/>
                <a:gd name="T121" fmla="*/ 2147483647 h 578"/>
                <a:gd name="T122" fmla="*/ 2147483647 w 1122"/>
                <a:gd name="T123" fmla="*/ 2147483647 h 578"/>
                <a:gd name="T124" fmla="*/ 2147483647 w 1122"/>
                <a:gd name="T125" fmla="*/ 2147483647 h 5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22"/>
                <a:gd name="T190" fmla="*/ 0 h 578"/>
                <a:gd name="T191" fmla="*/ 1122 w 1122"/>
                <a:gd name="T192" fmla="*/ 578 h 57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22" h="578">
                  <a:moveTo>
                    <a:pt x="603" y="458"/>
                  </a:moveTo>
                  <a:cubicBezTo>
                    <a:pt x="603" y="456"/>
                    <a:pt x="602" y="454"/>
                    <a:pt x="604" y="455"/>
                  </a:cubicBezTo>
                  <a:cubicBezTo>
                    <a:pt x="606" y="456"/>
                    <a:pt x="609" y="462"/>
                    <a:pt x="609" y="463"/>
                  </a:cubicBezTo>
                  <a:cubicBezTo>
                    <a:pt x="609" y="465"/>
                    <a:pt x="615" y="466"/>
                    <a:pt x="618" y="468"/>
                  </a:cubicBezTo>
                  <a:cubicBezTo>
                    <a:pt x="621" y="469"/>
                    <a:pt x="626" y="468"/>
                    <a:pt x="627" y="467"/>
                  </a:cubicBezTo>
                  <a:cubicBezTo>
                    <a:pt x="629" y="467"/>
                    <a:pt x="632" y="468"/>
                    <a:pt x="636" y="471"/>
                  </a:cubicBezTo>
                  <a:cubicBezTo>
                    <a:pt x="640" y="474"/>
                    <a:pt x="639" y="470"/>
                    <a:pt x="643" y="473"/>
                  </a:cubicBezTo>
                  <a:cubicBezTo>
                    <a:pt x="647" y="476"/>
                    <a:pt x="649" y="479"/>
                    <a:pt x="651" y="478"/>
                  </a:cubicBezTo>
                  <a:cubicBezTo>
                    <a:pt x="654" y="477"/>
                    <a:pt x="657" y="474"/>
                    <a:pt x="658" y="474"/>
                  </a:cubicBezTo>
                  <a:cubicBezTo>
                    <a:pt x="659" y="475"/>
                    <a:pt x="665" y="475"/>
                    <a:pt x="668" y="476"/>
                  </a:cubicBezTo>
                  <a:cubicBezTo>
                    <a:pt x="669" y="476"/>
                    <a:pt x="671" y="477"/>
                    <a:pt x="673" y="478"/>
                  </a:cubicBezTo>
                  <a:cubicBezTo>
                    <a:pt x="676" y="476"/>
                    <a:pt x="679" y="474"/>
                    <a:pt x="681" y="473"/>
                  </a:cubicBezTo>
                  <a:cubicBezTo>
                    <a:pt x="684" y="470"/>
                    <a:pt x="685" y="470"/>
                    <a:pt x="688" y="468"/>
                  </a:cubicBezTo>
                  <a:cubicBezTo>
                    <a:pt x="691" y="466"/>
                    <a:pt x="696" y="459"/>
                    <a:pt x="696" y="461"/>
                  </a:cubicBezTo>
                  <a:cubicBezTo>
                    <a:pt x="696" y="463"/>
                    <a:pt x="697" y="464"/>
                    <a:pt x="702" y="464"/>
                  </a:cubicBezTo>
                  <a:cubicBezTo>
                    <a:pt x="707" y="464"/>
                    <a:pt x="715" y="463"/>
                    <a:pt x="717" y="467"/>
                  </a:cubicBezTo>
                  <a:cubicBezTo>
                    <a:pt x="719" y="470"/>
                    <a:pt x="720" y="477"/>
                    <a:pt x="724" y="477"/>
                  </a:cubicBezTo>
                  <a:cubicBezTo>
                    <a:pt x="727" y="477"/>
                    <a:pt x="735" y="478"/>
                    <a:pt x="735" y="481"/>
                  </a:cubicBezTo>
                  <a:cubicBezTo>
                    <a:pt x="736" y="485"/>
                    <a:pt x="740" y="493"/>
                    <a:pt x="740" y="496"/>
                  </a:cubicBezTo>
                  <a:cubicBezTo>
                    <a:pt x="740" y="499"/>
                    <a:pt x="742" y="505"/>
                    <a:pt x="749" y="507"/>
                  </a:cubicBezTo>
                  <a:cubicBezTo>
                    <a:pt x="757" y="508"/>
                    <a:pt x="779" y="509"/>
                    <a:pt x="784" y="511"/>
                  </a:cubicBezTo>
                  <a:cubicBezTo>
                    <a:pt x="789" y="513"/>
                    <a:pt x="791" y="516"/>
                    <a:pt x="794" y="520"/>
                  </a:cubicBezTo>
                  <a:cubicBezTo>
                    <a:pt x="798" y="524"/>
                    <a:pt x="802" y="529"/>
                    <a:pt x="801" y="530"/>
                  </a:cubicBezTo>
                  <a:cubicBezTo>
                    <a:pt x="800" y="532"/>
                    <a:pt x="798" y="536"/>
                    <a:pt x="795" y="534"/>
                  </a:cubicBezTo>
                  <a:cubicBezTo>
                    <a:pt x="792" y="532"/>
                    <a:pt x="776" y="522"/>
                    <a:pt x="778" y="525"/>
                  </a:cubicBezTo>
                  <a:cubicBezTo>
                    <a:pt x="780" y="528"/>
                    <a:pt x="784" y="531"/>
                    <a:pt x="782" y="534"/>
                  </a:cubicBezTo>
                  <a:cubicBezTo>
                    <a:pt x="780" y="536"/>
                    <a:pt x="778" y="539"/>
                    <a:pt x="778" y="543"/>
                  </a:cubicBezTo>
                  <a:cubicBezTo>
                    <a:pt x="778" y="548"/>
                    <a:pt x="778" y="554"/>
                    <a:pt x="776" y="555"/>
                  </a:cubicBezTo>
                  <a:cubicBezTo>
                    <a:pt x="774" y="557"/>
                    <a:pt x="769" y="560"/>
                    <a:pt x="768" y="560"/>
                  </a:cubicBezTo>
                  <a:cubicBezTo>
                    <a:pt x="767" y="561"/>
                    <a:pt x="767" y="560"/>
                    <a:pt x="767" y="560"/>
                  </a:cubicBezTo>
                  <a:cubicBezTo>
                    <a:pt x="767" y="560"/>
                    <a:pt x="767" y="560"/>
                    <a:pt x="767" y="560"/>
                  </a:cubicBezTo>
                  <a:cubicBezTo>
                    <a:pt x="765" y="563"/>
                    <a:pt x="763" y="568"/>
                    <a:pt x="761" y="573"/>
                  </a:cubicBezTo>
                  <a:cubicBezTo>
                    <a:pt x="761" y="573"/>
                    <a:pt x="761" y="573"/>
                    <a:pt x="761" y="573"/>
                  </a:cubicBezTo>
                  <a:cubicBezTo>
                    <a:pt x="761" y="574"/>
                    <a:pt x="763" y="575"/>
                    <a:pt x="765" y="576"/>
                  </a:cubicBezTo>
                  <a:cubicBezTo>
                    <a:pt x="769" y="578"/>
                    <a:pt x="780" y="566"/>
                    <a:pt x="782" y="565"/>
                  </a:cubicBezTo>
                  <a:cubicBezTo>
                    <a:pt x="784" y="564"/>
                    <a:pt x="788" y="566"/>
                    <a:pt x="792" y="567"/>
                  </a:cubicBezTo>
                  <a:cubicBezTo>
                    <a:pt x="796" y="567"/>
                    <a:pt x="799" y="563"/>
                    <a:pt x="802" y="563"/>
                  </a:cubicBezTo>
                  <a:cubicBezTo>
                    <a:pt x="803" y="562"/>
                    <a:pt x="809" y="562"/>
                    <a:pt x="811" y="562"/>
                  </a:cubicBezTo>
                  <a:cubicBezTo>
                    <a:pt x="811" y="562"/>
                    <a:pt x="811" y="562"/>
                    <a:pt x="811" y="562"/>
                  </a:cubicBezTo>
                  <a:cubicBezTo>
                    <a:pt x="811" y="560"/>
                    <a:pt x="811" y="558"/>
                    <a:pt x="811" y="556"/>
                  </a:cubicBezTo>
                  <a:cubicBezTo>
                    <a:pt x="808" y="556"/>
                    <a:pt x="805" y="556"/>
                    <a:pt x="804" y="555"/>
                  </a:cubicBezTo>
                  <a:cubicBezTo>
                    <a:pt x="804" y="554"/>
                    <a:pt x="811" y="545"/>
                    <a:pt x="815" y="545"/>
                  </a:cubicBezTo>
                  <a:cubicBezTo>
                    <a:pt x="818" y="544"/>
                    <a:pt x="827" y="543"/>
                    <a:pt x="831" y="542"/>
                  </a:cubicBezTo>
                  <a:cubicBezTo>
                    <a:pt x="835" y="541"/>
                    <a:pt x="833" y="543"/>
                    <a:pt x="836" y="543"/>
                  </a:cubicBezTo>
                  <a:cubicBezTo>
                    <a:pt x="839" y="543"/>
                    <a:pt x="840" y="538"/>
                    <a:pt x="844" y="539"/>
                  </a:cubicBezTo>
                  <a:cubicBezTo>
                    <a:pt x="845" y="540"/>
                    <a:pt x="847" y="541"/>
                    <a:pt x="848" y="542"/>
                  </a:cubicBezTo>
                  <a:cubicBezTo>
                    <a:pt x="865" y="527"/>
                    <a:pt x="865" y="527"/>
                    <a:pt x="865" y="527"/>
                  </a:cubicBezTo>
                  <a:cubicBezTo>
                    <a:pt x="912" y="527"/>
                    <a:pt x="912" y="527"/>
                    <a:pt x="912" y="527"/>
                  </a:cubicBezTo>
                  <a:cubicBezTo>
                    <a:pt x="916" y="522"/>
                    <a:pt x="916" y="522"/>
                    <a:pt x="916" y="522"/>
                  </a:cubicBezTo>
                  <a:cubicBezTo>
                    <a:pt x="921" y="522"/>
                    <a:pt x="921" y="522"/>
                    <a:pt x="921" y="522"/>
                  </a:cubicBezTo>
                  <a:cubicBezTo>
                    <a:pt x="921" y="522"/>
                    <a:pt x="926" y="514"/>
                    <a:pt x="927" y="511"/>
                  </a:cubicBezTo>
                  <a:cubicBezTo>
                    <a:pt x="929" y="508"/>
                    <a:pt x="929" y="507"/>
                    <a:pt x="930" y="505"/>
                  </a:cubicBezTo>
                  <a:cubicBezTo>
                    <a:pt x="930" y="503"/>
                    <a:pt x="929" y="501"/>
                    <a:pt x="931" y="499"/>
                  </a:cubicBezTo>
                  <a:cubicBezTo>
                    <a:pt x="932" y="497"/>
                    <a:pt x="941" y="486"/>
                    <a:pt x="942" y="486"/>
                  </a:cubicBezTo>
                  <a:cubicBezTo>
                    <a:pt x="943" y="487"/>
                    <a:pt x="945" y="491"/>
                    <a:pt x="948" y="491"/>
                  </a:cubicBezTo>
                  <a:cubicBezTo>
                    <a:pt x="951" y="491"/>
                    <a:pt x="950" y="488"/>
                    <a:pt x="954" y="489"/>
                  </a:cubicBezTo>
                  <a:cubicBezTo>
                    <a:pt x="957" y="489"/>
                    <a:pt x="961" y="492"/>
                    <a:pt x="961" y="498"/>
                  </a:cubicBezTo>
                  <a:cubicBezTo>
                    <a:pt x="961" y="503"/>
                    <a:pt x="961" y="510"/>
                    <a:pt x="961" y="514"/>
                  </a:cubicBezTo>
                  <a:cubicBezTo>
                    <a:pt x="961" y="518"/>
                    <a:pt x="967" y="516"/>
                    <a:pt x="967" y="520"/>
                  </a:cubicBezTo>
                  <a:cubicBezTo>
                    <a:pt x="967" y="522"/>
                    <a:pt x="971" y="526"/>
                    <a:pt x="973" y="529"/>
                  </a:cubicBezTo>
                  <a:cubicBezTo>
                    <a:pt x="973" y="527"/>
                    <a:pt x="973" y="527"/>
                    <a:pt x="975" y="526"/>
                  </a:cubicBezTo>
                  <a:cubicBezTo>
                    <a:pt x="978" y="525"/>
                    <a:pt x="981" y="524"/>
                    <a:pt x="983" y="523"/>
                  </a:cubicBezTo>
                  <a:cubicBezTo>
                    <a:pt x="985" y="521"/>
                    <a:pt x="984" y="522"/>
                    <a:pt x="986" y="522"/>
                  </a:cubicBezTo>
                  <a:cubicBezTo>
                    <a:pt x="988" y="523"/>
                    <a:pt x="992" y="520"/>
                    <a:pt x="996" y="518"/>
                  </a:cubicBezTo>
                  <a:cubicBezTo>
                    <a:pt x="999" y="517"/>
                    <a:pt x="1000" y="518"/>
                    <a:pt x="1003" y="517"/>
                  </a:cubicBezTo>
                  <a:cubicBezTo>
                    <a:pt x="1005" y="516"/>
                    <a:pt x="1006" y="517"/>
                    <a:pt x="1004" y="515"/>
                  </a:cubicBezTo>
                  <a:cubicBezTo>
                    <a:pt x="1002" y="512"/>
                    <a:pt x="1000" y="510"/>
                    <a:pt x="1002" y="511"/>
                  </a:cubicBezTo>
                  <a:cubicBezTo>
                    <a:pt x="1003" y="512"/>
                    <a:pt x="1004" y="514"/>
                    <a:pt x="1006" y="514"/>
                  </a:cubicBezTo>
                  <a:cubicBezTo>
                    <a:pt x="1008" y="514"/>
                    <a:pt x="1009" y="515"/>
                    <a:pt x="1006" y="517"/>
                  </a:cubicBezTo>
                  <a:cubicBezTo>
                    <a:pt x="1003" y="518"/>
                    <a:pt x="999" y="520"/>
                    <a:pt x="1000" y="520"/>
                  </a:cubicBezTo>
                  <a:cubicBezTo>
                    <a:pt x="1002" y="521"/>
                    <a:pt x="1002" y="521"/>
                    <a:pt x="1005" y="521"/>
                  </a:cubicBezTo>
                  <a:cubicBezTo>
                    <a:pt x="1008" y="521"/>
                    <a:pt x="1015" y="520"/>
                    <a:pt x="1017" y="520"/>
                  </a:cubicBezTo>
                  <a:cubicBezTo>
                    <a:pt x="1018" y="521"/>
                    <a:pt x="1018" y="522"/>
                    <a:pt x="1017" y="522"/>
                  </a:cubicBezTo>
                  <a:cubicBezTo>
                    <a:pt x="1016" y="522"/>
                    <a:pt x="1016" y="523"/>
                    <a:pt x="1018" y="523"/>
                  </a:cubicBezTo>
                  <a:cubicBezTo>
                    <a:pt x="1019" y="523"/>
                    <a:pt x="1015" y="524"/>
                    <a:pt x="1014" y="524"/>
                  </a:cubicBezTo>
                  <a:cubicBezTo>
                    <a:pt x="1012" y="524"/>
                    <a:pt x="1012" y="524"/>
                    <a:pt x="1011" y="525"/>
                  </a:cubicBezTo>
                  <a:cubicBezTo>
                    <a:pt x="1010" y="526"/>
                    <a:pt x="1010" y="528"/>
                    <a:pt x="1009" y="527"/>
                  </a:cubicBezTo>
                  <a:cubicBezTo>
                    <a:pt x="1008" y="525"/>
                    <a:pt x="1006" y="524"/>
                    <a:pt x="1006" y="523"/>
                  </a:cubicBezTo>
                  <a:cubicBezTo>
                    <a:pt x="1006" y="523"/>
                    <a:pt x="1006" y="521"/>
                    <a:pt x="1005" y="522"/>
                  </a:cubicBezTo>
                  <a:cubicBezTo>
                    <a:pt x="1004" y="524"/>
                    <a:pt x="1004" y="524"/>
                    <a:pt x="1003" y="523"/>
                  </a:cubicBezTo>
                  <a:cubicBezTo>
                    <a:pt x="1002" y="522"/>
                    <a:pt x="1003" y="521"/>
                    <a:pt x="1000" y="524"/>
                  </a:cubicBezTo>
                  <a:cubicBezTo>
                    <a:pt x="998" y="526"/>
                    <a:pt x="998" y="526"/>
                    <a:pt x="996" y="527"/>
                  </a:cubicBezTo>
                  <a:cubicBezTo>
                    <a:pt x="994" y="528"/>
                    <a:pt x="991" y="530"/>
                    <a:pt x="988" y="532"/>
                  </a:cubicBezTo>
                  <a:cubicBezTo>
                    <a:pt x="985" y="534"/>
                    <a:pt x="984" y="537"/>
                    <a:pt x="983" y="539"/>
                  </a:cubicBezTo>
                  <a:cubicBezTo>
                    <a:pt x="982" y="541"/>
                    <a:pt x="983" y="546"/>
                    <a:pt x="984" y="547"/>
                  </a:cubicBezTo>
                  <a:cubicBezTo>
                    <a:pt x="985" y="549"/>
                    <a:pt x="990" y="550"/>
                    <a:pt x="991" y="550"/>
                  </a:cubicBezTo>
                  <a:cubicBezTo>
                    <a:pt x="993" y="550"/>
                    <a:pt x="993" y="549"/>
                    <a:pt x="995" y="548"/>
                  </a:cubicBezTo>
                  <a:cubicBezTo>
                    <a:pt x="997" y="547"/>
                    <a:pt x="1002" y="542"/>
                    <a:pt x="1005" y="540"/>
                  </a:cubicBezTo>
                  <a:cubicBezTo>
                    <a:pt x="1007" y="537"/>
                    <a:pt x="1013" y="531"/>
                    <a:pt x="1013" y="532"/>
                  </a:cubicBezTo>
                  <a:cubicBezTo>
                    <a:pt x="1012" y="534"/>
                    <a:pt x="1011" y="535"/>
                    <a:pt x="1012" y="535"/>
                  </a:cubicBezTo>
                  <a:cubicBezTo>
                    <a:pt x="1013" y="536"/>
                    <a:pt x="1018" y="536"/>
                    <a:pt x="1019" y="534"/>
                  </a:cubicBezTo>
                  <a:cubicBezTo>
                    <a:pt x="1019" y="533"/>
                    <a:pt x="1019" y="533"/>
                    <a:pt x="1023" y="532"/>
                  </a:cubicBezTo>
                  <a:cubicBezTo>
                    <a:pt x="1026" y="531"/>
                    <a:pt x="1034" y="528"/>
                    <a:pt x="1038" y="526"/>
                  </a:cubicBezTo>
                  <a:cubicBezTo>
                    <a:pt x="1043" y="524"/>
                    <a:pt x="1047" y="524"/>
                    <a:pt x="1048" y="523"/>
                  </a:cubicBezTo>
                  <a:cubicBezTo>
                    <a:pt x="1050" y="523"/>
                    <a:pt x="1049" y="522"/>
                    <a:pt x="1048" y="521"/>
                  </a:cubicBezTo>
                  <a:cubicBezTo>
                    <a:pt x="1047" y="520"/>
                    <a:pt x="1046" y="520"/>
                    <a:pt x="1048" y="519"/>
                  </a:cubicBezTo>
                  <a:cubicBezTo>
                    <a:pt x="1049" y="518"/>
                    <a:pt x="1050" y="517"/>
                    <a:pt x="1048" y="517"/>
                  </a:cubicBezTo>
                  <a:cubicBezTo>
                    <a:pt x="1045" y="517"/>
                    <a:pt x="1041" y="518"/>
                    <a:pt x="1040" y="516"/>
                  </a:cubicBezTo>
                  <a:cubicBezTo>
                    <a:pt x="1040" y="513"/>
                    <a:pt x="1037" y="514"/>
                    <a:pt x="1036" y="515"/>
                  </a:cubicBezTo>
                  <a:cubicBezTo>
                    <a:pt x="1034" y="516"/>
                    <a:pt x="1032" y="517"/>
                    <a:pt x="1030" y="517"/>
                  </a:cubicBezTo>
                  <a:cubicBezTo>
                    <a:pt x="1027" y="516"/>
                    <a:pt x="1027" y="515"/>
                    <a:pt x="1024" y="515"/>
                  </a:cubicBezTo>
                  <a:cubicBezTo>
                    <a:pt x="1020" y="514"/>
                    <a:pt x="1014" y="514"/>
                    <a:pt x="1013" y="513"/>
                  </a:cubicBezTo>
                  <a:cubicBezTo>
                    <a:pt x="1012" y="511"/>
                    <a:pt x="1012" y="510"/>
                    <a:pt x="1013" y="509"/>
                  </a:cubicBezTo>
                  <a:cubicBezTo>
                    <a:pt x="1014" y="509"/>
                    <a:pt x="1012" y="508"/>
                    <a:pt x="1011" y="508"/>
                  </a:cubicBezTo>
                  <a:cubicBezTo>
                    <a:pt x="1009" y="507"/>
                    <a:pt x="1005" y="507"/>
                    <a:pt x="1004" y="505"/>
                  </a:cubicBezTo>
                  <a:cubicBezTo>
                    <a:pt x="1002" y="502"/>
                    <a:pt x="1001" y="498"/>
                    <a:pt x="1001" y="496"/>
                  </a:cubicBezTo>
                  <a:cubicBezTo>
                    <a:pt x="1001" y="493"/>
                    <a:pt x="998" y="493"/>
                    <a:pt x="996" y="493"/>
                  </a:cubicBezTo>
                  <a:cubicBezTo>
                    <a:pt x="995" y="493"/>
                    <a:pt x="992" y="493"/>
                    <a:pt x="995" y="492"/>
                  </a:cubicBezTo>
                  <a:cubicBezTo>
                    <a:pt x="997" y="491"/>
                    <a:pt x="999" y="488"/>
                    <a:pt x="1000" y="486"/>
                  </a:cubicBezTo>
                  <a:cubicBezTo>
                    <a:pt x="1001" y="484"/>
                    <a:pt x="1001" y="483"/>
                    <a:pt x="1000" y="482"/>
                  </a:cubicBezTo>
                  <a:cubicBezTo>
                    <a:pt x="999" y="480"/>
                    <a:pt x="999" y="478"/>
                    <a:pt x="998" y="478"/>
                  </a:cubicBezTo>
                  <a:cubicBezTo>
                    <a:pt x="997" y="477"/>
                    <a:pt x="996" y="477"/>
                    <a:pt x="995" y="479"/>
                  </a:cubicBezTo>
                  <a:cubicBezTo>
                    <a:pt x="994" y="481"/>
                    <a:pt x="994" y="483"/>
                    <a:pt x="992" y="483"/>
                  </a:cubicBezTo>
                  <a:cubicBezTo>
                    <a:pt x="991" y="483"/>
                    <a:pt x="989" y="483"/>
                    <a:pt x="989" y="481"/>
                  </a:cubicBezTo>
                  <a:cubicBezTo>
                    <a:pt x="988" y="479"/>
                    <a:pt x="991" y="479"/>
                    <a:pt x="987" y="478"/>
                  </a:cubicBezTo>
                  <a:cubicBezTo>
                    <a:pt x="984" y="477"/>
                    <a:pt x="982" y="476"/>
                    <a:pt x="984" y="476"/>
                  </a:cubicBezTo>
                  <a:cubicBezTo>
                    <a:pt x="986" y="476"/>
                    <a:pt x="987" y="475"/>
                    <a:pt x="989" y="476"/>
                  </a:cubicBezTo>
                  <a:cubicBezTo>
                    <a:pt x="991" y="477"/>
                    <a:pt x="993" y="478"/>
                    <a:pt x="995" y="477"/>
                  </a:cubicBezTo>
                  <a:cubicBezTo>
                    <a:pt x="996" y="476"/>
                    <a:pt x="1002" y="473"/>
                    <a:pt x="1003" y="472"/>
                  </a:cubicBezTo>
                  <a:cubicBezTo>
                    <a:pt x="1005" y="471"/>
                    <a:pt x="1009" y="471"/>
                    <a:pt x="1009" y="469"/>
                  </a:cubicBezTo>
                  <a:cubicBezTo>
                    <a:pt x="1009" y="467"/>
                    <a:pt x="1008" y="467"/>
                    <a:pt x="1007" y="466"/>
                  </a:cubicBezTo>
                  <a:cubicBezTo>
                    <a:pt x="1006" y="464"/>
                    <a:pt x="1005" y="464"/>
                    <a:pt x="1006" y="463"/>
                  </a:cubicBezTo>
                  <a:cubicBezTo>
                    <a:pt x="1007" y="463"/>
                    <a:pt x="1010" y="464"/>
                    <a:pt x="1008" y="463"/>
                  </a:cubicBezTo>
                  <a:cubicBezTo>
                    <a:pt x="1007" y="462"/>
                    <a:pt x="997" y="457"/>
                    <a:pt x="989" y="457"/>
                  </a:cubicBezTo>
                  <a:cubicBezTo>
                    <a:pt x="980" y="457"/>
                    <a:pt x="963" y="464"/>
                    <a:pt x="959" y="466"/>
                  </a:cubicBezTo>
                  <a:cubicBezTo>
                    <a:pt x="955" y="468"/>
                    <a:pt x="945" y="474"/>
                    <a:pt x="943" y="475"/>
                  </a:cubicBezTo>
                  <a:cubicBezTo>
                    <a:pt x="942" y="476"/>
                    <a:pt x="929" y="489"/>
                    <a:pt x="927" y="492"/>
                  </a:cubicBezTo>
                  <a:cubicBezTo>
                    <a:pt x="926" y="495"/>
                    <a:pt x="923" y="495"/>
                    <a:pt x="919" y="496"/>
                  </a:cubicBezTo>
                  <a:cubicBezTo>
                    <a:pt x="915" y="498"/>
                    <a:pt x="916" y="497"/>
                    <a:pt x="918" y="495"/>
                  </a:cubicBezTo>
                  <a:cubicBezTo>
                    <a:pt x="920" y="494"/>
                    <a:pt x="933" y="483"/>
                    <a:pt x="933" y="480"/>
                  </a:cubicBezTo>
                  <a:cubicBezTo>
                    <a:pt x="934" y="477"/>
                    <a:pt x="937" y="477"/>
                    <a:pt x="933" y="475"/>
                  </a:cubicBezTo>
                  <a:cubicBezTo>
                    <a:pt x="930" y="474"/>
                    <a:pt x="924" y="473"/>
                    <a:pt x="922" y="471"/>
                  </a:cubicBezTo>
                  <a:cubicBezTo>
                    <a:pt x="921" y="470"/>
                    <a:pt x="932" y="474"/>
                    <a:pt x="935" y="475"/>
                  </a:cubicBezTo>
                  <a:cubicBezTo>
                    <a:pt x="938" y="475"/>
                    <a:pt x="943" y="468"/>
                    <a:pt x="945" y="466"/>
                  </a:cubicBezTo>
                  <a:cubicBezTo>
                    <a:pt x="947" y="463"/>
                    <a:pt x="952" y="458"/>
                    <a:pt x="956" y="457"/>
                  </a:cubicBezTo>
                  <a:cubicBezTo>
                    <a:pt x="959" y="456"/>
                    <a:pt x="967" y="457"/>
                    <a:pt x="968" y="454"/>
                  </a:cubicBezTo>
                  <a:cubicBezTo>
                    <a:pt x="969" y="450"/>
                    <a:pt x="972" y="444"/>
                    <a:pt x="975" y="442"/>
                  </a:cubicBezTo>
                  <a:cubicBezTo>
                    <a:pt x="978" y="440"/>
                    <a:pt x="981" y="440"/>
                    <a:pt x="983" y="439"/>
                  </a:cubicBezTo>
                  <a:cubicBezTo>
                    <a:pt x="985" y="438"/>
                    <a:pt x="1030" y="439"/>
                    <a:pt x="1035" y="439"/>
                  </a:cubicBezTo>
                  <a:cubicBezTo>
                    <a:pt x="1040" y="439"/>
                    <a:pt x="1042" y="442"/>
                    <a:pt x="1045" y="441"/>
                  </a:cubicBezTo>
                  <a:cubicBezTo>
                    <a:pt x="1049" y="440"/>
                    <a:pt x="1056" y="439"/>
                    <a:pt x="1061" y="438"/>
                  </a:cubicBezTo>
                  <a:cubicBezTo>
                    <a:pt x="1065" y="437"/>
                    <a:pt x="1069" y="437"/>
                    <a:pt x="1074" y="433"/>
                  </a:cubicBezTo>
                  <a:cubicBezTo>
                    <a:pt x="1078" y="429"/>
                    <a:pt x="1081" y="424"/>
                    <a:pt x="1085" y="421"/>
                  </a:cubicBezTo>
                  <a:cubicBezTo>
                    <a:pt x="1088" y="419"/>
                    <a:pt x="1098" y="421"/>
                    <a:pt x="1104" y="419"/>
                  </a:cubicBezTo>
                  <a:cubicBezTo>
                    <a:pt x="1109" y="417"/>
                    <a:pt x="1119" y="410"/>
                    <a:pt x="1120" y="407"/>
                  </a:cubicBezTo>
                  <a:cubicBezTo>
                    <a:pt x="1122" y="404"/>
                    <a:pt x="1122" y="403"/>
                    <a:pt x="1118" y="402"/>
                  </a:cubicBezTo>
                  <a:cubicBezTo>
                    <a:pt x="1115" y="401"/>
                    <a:pt x="1109" y="399"/>
                    <a:pt x="1112" y="399"/>
                  </a:cubicBezTo>
                  <a:cubicBezTo>
                    <a:pt x="1114" y="398"/>
                    <a:pt x="1118" y="399"/>
                    <a:pt x="1118" y="396"/>
                  </a:cubicBezTo>
                  <a:cubicBezTo>
                    <a:pt x="1118" y="392"/>
                    <a:pt x="1118" y="391"/>
                    <a:pt x="1116" y="391"/>
                  </a:cubicBezTo>
                  <a:cubicBezTo>
                    <a:pt x="1115" y="390"/>
                    <a:pt x="1116" y="391"/>
                    <a:pt x="1118" y="389"/>
                  </a:cubicBezTo>
                  <a:cubicBezTo>
                    <a:pt x="1120" y="387"/>
                    <a:pt x="1122" y="387"/>
                    <a:pt x="1118" y="384"/>
                  </a:cubicBezTo>
                  <a:cubicBezTo>
                    <a:pt x="1114" y="381"/>
                    <a:pt x="1113" y="381"/>
                    <a:pt x="1111" y="380"/>
                  </a:cubicBezTo>
                  <a:cubicBezTo>
                    <a:pt x="1109" y="378"/>
                    <a:pt x="1109" y="377"/>
                    <a:pt x="1107" y="378"/>
                  </a:cubicBezTo>
                  <a:cubicBezTo>
                    <a:pt x="1105" y="380"/>
                    <a:pt x="1103" y="381"/>
                    <a:pt x="1101" y="381"/>
                  </a:cubicBezTo>
                  <a:cubicBezTo>
                    <a:pt x="1098" y="381"/>
                    <a:pt x="1100" y="379"/>
                    <a:pt x="1102" y="378"/>
                  </a:cubicBezTo>
                  <a:cubicBezTo>
                    <a:pt x="1103" y="376"/>
                    <a:pt x="1102" y="375"/>
                    <a:pt x="1100" y="373"/>
                  </a:cubicBezTo>
                  <a:cubicBezTo>
                    <a:pt x="1098" y="372"/>
                    <a:pt x="1097" y="370"/>
                    <a:pt x="1094" y="370"/>
                  </a:cubicBezTo>
                  <a:cubicBezTo>
                    <a:pt x="1090" y="370"/>
                    <a:pt x="1087" y="371"/>
                    <a:pt x="1085" y="372"/>
                  </a:cubicBezTo>
                  <a:cubicBezTo>
                    <a:pt x="1084" y="373"/>
                    <a:pt x="1082" y="373"/>
                    <a:pt x="1081" y="375"/>
                  </a:cubicBezTo>
                  <a:cubicBezTo>
                    <a:pt x="1079" y="377"/>
                    <a:pt x="1076" y="380"/>
                    <a:pt x="1072" y="381"/>
                  </a:cubicBezTo>
                  <a:cubicBezTo>
                    <a:pt x="1069" y="381"/>
                    <a:pt x="1065" y="384"/>
                    <a:pt x="1063" y="384"/>
                  </a:cubicBezTo>
                  <a:cubicBezTo>
                    <a:pt x="1061" y="383"/>
                    <a:pt x="1056" y="379"/>
                    <a:pt x="1054" y="378"/>
                  </a:cubicBezTo>
                  <a:cubicBezTo>
                    <a:pt x="1052" y="377"/>
                    <a:pt x="1053" y="375"/>
                    <a:pt x="1057" y="377"/>
                  </a:cubicBezTo>
                  <a:cubicBezTo>
                    <a:pt x="1060" y="380"/>
                    <a:pt x="1062" y="382"/>
                    <a:pt x="1064" y="380"/>
                  </a:cubicBezTo>
                  <a:cubicBezTo>
                    <a:pt x="1066" y="377"/>
                    <a:pt x="1070" y="375"/>
                    <a:pt x="1074" y="373"/>
                  </a:cubicBezTo>
                  <a:cubicBezTo>
                    <a:pt x="1077" y="372"/>
                    <a:pt x="1072" y="373"/>
                    <a:pt x="1071" y="372"/>
                  </a:cubicBezTo>
                  <a:cubicBezTo>
                    <a:pt x="1070" y="371"/>
                    <a:pt x="1072" y="372"/>
                    <a:pt x="1076" y="371"/>
                  </a:cubicBezTo>
                  <a:cubicBezTo>
                    <a:pt x="1080" y="370"/>
                    <a:pt x="1082" y="369"/>
                    <a:pt x="1086" y="368"/>
                  </a:cubicBezTo>
                  <a:cubicBezTo>
                    <a:pt x="1091" y="366"/>
                    <a:pt x="1097" y="364"/>
                    <a:pt x="1097" y="364"/>
                  </a:cubicBezTo>
                  <a:cubicBezTo>
                    <a:pt x="1097" y="363"/>
                    <a:pt x="1095" y="361"/>
                    <a:pt x="1094" y="360"/>
                  </a:cubicBezTo>
                  <a:cubicBezTo>
                    <a:pt x="1092" y="359"/>
                    <a:pt x="1092" y="358"/>
                    <a:pt x="1092" y="357"/>
                  </a:cubicBezTo>
                  <a:cubicBezTo>
                    <a:pt x="1091" y="356"/>
                    <a:pt x="1090" y="357"/>
                    <a:pt x="1088" y="358"/>
                  </a:cubicBezTo>
                  <a:cubicBezTo>
                    <a:pt x="1087" y="359"/>
                    <a:pt x="1080" y="357"/>
                    <a:pt x="1078" y="354"/>
                  </a:cubicBezTo>
                  <a:cubicBezTo>
                    <a:pt x="1075" y="352"/>
                    <a:pt x="1076" y="352"/>
                    <a:pt x="1071" y="356"/>
                  </a:cubicBezTo>
                  <a:cubicBezTo>
                    <a:pt x="1067" y="360"/>
                    <a:pt x="1063" y="360"/>
                    <a:pt x="1065" y="358"/>
                  </a:cubicBezTo>
                  <a:cubicBezTo>
                    <a:pt x="1067" y="356"/>
                    <a:pt x="1070" y="354"/>
                    <a:pt x="1068" y="352"/>
                  </a:cubicBezTo>
                  <a:cubicBezTo>
                    <a:pt x="1067" y="351"/>
                    <a:pt x="1059" y="354"/>
                    <a:pt x="1057" y="355"/>
                  </a:cubicBezTo>
                  <a:cubicBezTo>
                    <a:pt x="1055" y="355"/>
                    <a:pt x="1054" y="355"/>
                    <a:pt x="1056" y="353"/>
                  </a:cubicBezTo>
                  <a:cubicBezTo>
                    <a:pt x="1058" y="350"/>
                    <a:pt x="1059" y="350"/>
                    <a:pt x="1060" y="348"/>
                  </a:cubicBezTo>
                  <a:cubicBezTo>
                    <a:pt x="1061" y="347"/>
                    <a:pt x="1060" y="342"/>
                    <a:pt x="1058" y="342"/>
                  </a:cubicBezTo>
                  <a:cubicBezTo>
                    <a:pt x="1057" y="342"/>
                    <a:pt x="1052" y="341"/>
                    <a:pt x="1051" y="338"/>
                  </a:cubicBezTo>
                  <a:cubicBezTo>
                    <a:pt x="1050" y="336"/>
                    <a:pt x="1048" y="337"/>
                    <a:pt x="1046" y="336"/>
                  </a:cubicBezTo>
                  <a:cubicBezTo>
                    <a:pt x="1044" y="336"/>
                    <a:pt x="1041" y="333"/>
                    <a:pt x="1041" y="331"/>
                  </a:cubicBezTo>
                  <a:cubicBezTo>
                    <a:pt x="1041" y="330"/>
                    <a:pt x="1040" y="331"/>
                    <a:pt x="1039" y="331"/>
                  </a:cubicBezTo>
                  <a:cubicBezTo>
                    <a:pt x="1037" y="331"/>
                    <a:pt x="1037" y="331"/>
                    <a:pt x="1038" y="329"/>
                  </a:cubicBezTo>
                  <a:cubicBezTo>
                    <a:pt x="1038" y="327"/>
                    <a:pt x="1036" y="326"/>
                    <a:pt x="1034" y="325"/>
                  </a:cubicBezTo>
                  <a:cubicBezTo>
                    <a:pt x="1033" y="323"/>
                    <a:pt x="1031" y="320"/>
                    <a:pt x="1033" y="321"/>
                  </a:cubicBezTo>
                  <a:cubicBezTo>
                    <a:pt x="1035" y="323"/>
                    <a:pt x="1037" y="326"/>
                    <a:pt x="1039" y="325"/>
                  </a:cubicBezTo>
                  <a:cubicBezTo>
                    <a:pt x="1041" y="323"/>
                    <a:pt x="1039" y="322"/>
                    <a:pt x="1042" y="321"/>
                  </a:cubicBezTo>
                  <a:cubicBezTo>
                    <a:pt x="1046" y="321"/>
                    <a:pt x="1048" y="319"/>
                    <a:pt x="1046" y="317"/>
                  </a:cubicBezTo>
                  <a:cubicBezTo>
                    <a:pt x="1044" y="314"/>
                    <a:pt x="1041" y="312"/>
                    <a:pt x="1038" y="311"/>
                  </a:cubicBezTo>
                  <a:cubicBezTo>
                    <a:pt x="1035" y="310"/>
                    <a:pt x="1031" y="309"/>
                    <a:pt x="1033" y="309"/>
                  </a:cubicBezTo>
                  <a:cubicBezTo>
                    <a:pt x="1035" y="308"/>
                    <a:pt x="1039" y="306"/>
                    <a:pt x="1039" y="305"/>
                  </a:cubicBezTo>
                  <a:cubicBezTo>
                    <a:pt x="1038" y="303"/>
                    <a:pt x="1034" y="302"/>
                    <a:pt x="1032" y="300"/>
                  </a:cubicBezTo>
                  <a:cubicBezTo>
                    <a:pt x="1031" y="299"/>
                    <a:pt x="1031" y="299"/>
                    <a:pt x="1030" y="297"/>
                  </a:cubicBezTo>
                  <a:cubicBezTo>
                    <a:pt x="1029" y="296"/>
                    <a:pt x="1027" y="298"/>
                    <a:pt x="1025" y="298"/>
                  </a:cubicBezTo>
                  <a:cubicBezTo>
                    <a:pt x="1023" y="298"/>
                    <a:pt x="1020" y="299"/>
                    <a:pt x="1023" y="297"/>
                  </a:cubicBezTo>
                  <a:cubicBezTo>
                    <a:pt x="1026" y="295"/>
                    <a:pt x="1030" y="295"/>
                    <a:pt x="1028" y="293"/>
                  </a:cubicBezTo>
                  <a:cubicBezTo>
                    <a:pt x="1027" y="290"/>
                    <a:pt x="1028" y="289"/>
                    <a:pt x="1024" y="290"/>
                  </a:cubicBezTo>
                  <a:cubicBezTo>
                    <a:pt x="1021" y="291"/>
                    <a:pt x="1015" y="293"/>
                    <a:pt x="1018" y="291"/>
                  </a:cubicBezTo>
                  <a:cubicBezTo>
                    <a:pt x="1021" y="289"/>
                    <a:pt x="1023" y="289"/>
                    <a:pt x="1024" y="287"/>
                  </a:cubicBezTo>
                  <a:cubicBezTo>
                    <a:pt x="1024" y="285"/>
                    <a:pt x="1023" y="285"/>
                    <a:pt x="1022" y="282"/>
                  </a:cubicBezTo>
                  <a:cubicBezTo>
                    <a:pt x="1021" y="280"/>
                    <a:pt x="1021" y="276"/>
                    <a:pt x="1019" y="277"/>
                  </a:cubicBezTo>
                  <a:cubicBezTo>
                    <a:pt x="1017" y="278"/>
                    <a:pt x="1015" y="278"/>
                    <a:pt x="1016" y="277"/>
                  </a:cubicBezTo>
                  <a:cubicBezTo>
                    <a:pt x="1017" y="276"/>
                    <a:pt x="1014" y="272"/>
                    <a:pt x="1011" y="268"/>
                  </a:cubicBezTo>
                  <a:cubicBezTo>
                    <a:pt x="1009" y="263"/>
                    <a:pt x="1008" y="262"/>
                    <a:pt x="1007" y="261"/>
                  </a:cubicBezTo>
                  <a:cubicBezTo>
                    <a:pt x="1006" y="259"/>
                    <a:pt x="1005" y="253"/>
                    <a:pt x="1004" y="251"/>
                  </a:cubicBezTo>
                  <a:cubicBezTo>
                    <a:pt x="1003" y="250"/>
                    <a:pt x="1002" y="251"/>
                    <a:pt x="1001" y="253"/>
                  </a:cubicBezTo>
                  <a:cubicBezTo>
                    <a:pt x="999" y="255"/>
                    <a:pt x="999" y="258"/>
                    <a:pt x="997" y="260"/>
                  </a:cubicBezTo>
                  <a:cubicBezTo>
                    <a:pt x="996" y="261"/>
                    <a:pt x="997" y="263"/>
                    <a:pt x="998" y="264"/>
                  </a:cubicBezTo>
                  <a:cubicBezTo>
                    <a:pt x="999" y="264"/>
                    <a:pt x="997" y="264"/>
                    <a:pt x="995" y="264"/>
                  </a:cubicBezTo>
                  <a:cubicBezTo>
                    <a:pt x="992" y="264"/>
                    <a:pt x="991" y="268"/>
                    <a:pt x="993" y="269"/>
                  </a:cubicBezTo>
                  <a:cubicBezTo>
                    <a:pt x="995" y="270"/>
                    <a:pt x="998" y="274"/>
                    <a:pt x="996" y="273"/>
                  </a:cubicBezTo>
                  <a:cubicBezTo>
                    <a:pt x="994" y="271"/>
                    <a:pt x="993" y="271"/>
                    <a:pt x="992" y="273"/>
                  </a:cubicBezTo>
                  <a:cubicBezTo>
                    <a:pt x="991" y="275"/>
                    <a:pt x="988" y="276"/>
                    <a:pt x="990" y="278"/>
                  </a:cubicBezTo>
                  <a:cubicBezTo>
                    <a:pt x="993" y="279"/>
                    <a:pt x="994" y="280"/>
                    <a:pt x="991" y="280"/>
                  </a:cubicBezTo>
                  <a:cubicBezTo>
                    <a:pt x="988" y="281"/>
                    <a:pt x="984" y="281"/>
                    <a:pt x="985" y="284"/>
                  </a:cubicBezTo>
                  <a:cubicBezTo>
                    <a:pt x="985" y="287"/>
                    <a:pt x="987" y="290"/>
                    <a:pt x="985" y="292"/>
                  </a:cubicBezTo>
                  <a:cubicBezTo>
                    <a:pt x="983" y="294"/>
                    <a:pt x="984" y="293"/>
                    <a:pt x="984" y="290"/>
                  </a:cubicBezTo>
                  <a:cubicBezTo>
                    <a:pt x="983" y="287"/>
                    <a:pt x="979" y="285"/>
                    <a:pt x="977" y="286"/>
                  </a:cubicBezTo>
                  <a:cubicBezTo>
                    <a:pt x="975" y="288"/>
                    <a:pt x="974" y="291"/>
                    <a:pt x="971" y="292"/>
                  </a:cubicBezTo>
                  <a:cubicBezTo>
                    <a:pt x="968" y="293"/>
                    <a:pt x="964" y="295"/>
                    <a:pt x="964" y="297"/>
                  </a:cubicBezTo>
                  <a:cubicBezTo>
                    <a:pt x="964" y="299"/>
                    <a:pt x="963" y="298"/>
                    <a:pt x="962" y="296"/>
                  </a:cubicBezTo>
                  <a:cubicBezTo>
                    <a:pt x="962" y="295"/>
                    <a:pt x="961" y="292"/>
                    <a:pt x="960" y="294"/>
                  </a:cubicBezTo>
                  <a:cubicBezTo>
                    <a:pt x="959" y="295"/>
                    <a:pt x="957" y="295"/>
                    <a:pt x="958" y="293"/>
                  </a:cubicBezTo>
                  <a:cubicBezTo>
                    <a:pt x="959" y="291"/>
                    <a:pt x="959" y="288"/>
                    <a:pt x="958" y="290"/>
                  </a:cubicBezTo>
                  <a:cubicBezTo>
                    <a:pt x="956" y="292"/>
                    <a:pt x="951" y="298"/>
                    <a:pt x="947" y="300"/>
                  </a:cubicBezTo>
                  <a:cubicBezTo>
                    <a:pt x="944" y="301"/>
                    <a:pt x="942" y="303"/>
                    <a:pt x="940" y="304"/>
                  </a:cubicBezTo>
                  <a:cubicBezTo>
                    <a:pt x="939" y="305"/>
                    <a:pt x="939" y="303"/>
                    <a:pt x="940" y="302"/>
                  </a:cubicBezTo>
                  <a:cubicBezTo>
                    <a:pt x="942" y="300"/>
                    <a:pt x="949" y="298"/>
                    <a:pt x="951" y="296"/>
                  </a:cubicBezTo>
                  <a:cubicBezTo>
                    <a:pt x="953" y="294"/>
                    <a:pt x="957" y="292"/>
                    <a:pt x="955" y="289"/>
                  </a:cubicBezTo>
                  <a:cubicBezTo>
                    <a:pt x="954" y="287"/>
                    <a:pt x="953" y="282"/>
                    <a:pt x="950" y="282"/>
                  </a:cubicBezTo>
                  <a:cubicBezTo>
                    <a:pt x="947" y="282"/>
                    <a:pt x="939" y="282"/>
                    <a:pt x="938" y="283"/>
                  </a:cubicBezTo>
                  <a:cubicBezTo>
                    <a:pt x="937" y="284"/>
                    <a:pt x="938" y="286"/>
                    <a:pt x="936" y="286"/>
                  </a:cubicBezTo>
                  <a:cubicBezTo>
                    <a:pt x="933" y="286"/>
                    <a:pt x="931" y="285"/>
                    <a:pt x="929" y="285"/>
                  </a:cubicBezTo>
                  <a:cubicBezTo>
                    <a:pt x="928" y="284"/>
                    <a:pt x="928" y="284"/>
                    <a:pt x="930" y="283"/>
                  </a:cubicBezTo>
                  <a:cubicBezTo>
                    <a:pt x="932" y="282"/>
                    <a:pt x="933" y="281"/>
                    <a:pt x="933" y="279"/>
                  </a:cubicBezTo>
                  <a:cubicBezTo>
                    <a:pt x="934" y="278"/>
                    <a:pt x="935" y="279"/>
                    <a:pt x="937" y="280"/>
                  </a:cubicBezTo>
                  <a:cubicBezTo>
                    <a:pt x="938" y="281"/>
                    <a:pt x="938" y="283"/>
                    <a:pt x="938" y="281"/>
                  </a:cubicBezTo>
                  <a:cubicBezTo>
                    <a:pt x="938" y="280"/>
                    <a:pt x="938" y="278"/>
                    <a:pt x="940" y="277"/>
                  </a:cubicBezTo>
                  <a:cubicBezTo>
                    <a:pt x="941" y="276"/>
                    <a:pt x="942" y="273"/>
                    <a:pt x="940" y="272"/>
                  </a:cubicBezTo>
                  <a:cubicBezTo>
                    <a:pt x="938" y="272"/>
                    <a:pt x="935" y="272"/>
                    <a:pt x="936" y="271"/>
                  </a:cubicBezTo>
                  <a:cubicBezTo>
                    <a:pt x="937" y="269"/>
                    <a:pt x="938" y="265"/>
                    <a:pt x="936" y="263"/>
                  </a:cubicBezTo>
                  <a:cubicBezTo>
                    <a:pt x="935" y="261"/>
                    <a:pt x="935" y="261"/>
                    <a:pt x="933" y="260"/>
                  </a:cubicBezTo>
                  <a:cubicBezTo>
                    <a:pt x="930" y="260"/>
                    <a:pt x="933" y="261"/>
                    <a:pt x="934" y="259"/>
                  </a:cubicBezTo>
                  <a:cubicBezTo>
                    <a:pt x="935" y="258"/>
                    <a:pt x="938" y="257"/>
                    <a:pt x="937" y="256"/>
                  </a:cubicBezTo>
                  <a:cubicBezTo>
                    <a:pt x="935" y="254"/>
                    <a:pt x="933" y="252"/>
                    <a:pt x="933" y="251"/>
                  </a:cubicBezTo>
                  <a:cubicBezTo>
                    <a:pt x="934" y="250"/>
                    <a:pt x="935" y="248"/>
                    <a:pt x="937" y="246"/>
                  </a:cubicBezTo>
                  <a:cubicBezTo>
                    <a:pt x="939" y="244"/>
                    <a:pt x="939" y="241"/>
                    <a:pt x="938" y="241"/>
                  </a:cubicBezTo>
                  <a:cubicBezTo>
                    <a:pt x="937" y="240"/>
                    <a:pt x="934" y="243"/>
                    <a:pt x="932" y="243"/>
                  </a:cubicBezTo>
                  <a:cubicBezTo>
                    <a:pt x="931" y="243"/>
                    <a:pt x="931" y="241"/>
                    <a:pt x="929" y="241"/>
                  </a:cubicBezTo>
                  <a:cubicBezTo>
                    <a:pt x="926" y="240"/>
                    <a:pt x="915" y="239"/>
                    <a:pt x="912" y="236"/>
                  </a:cubicBezTo>
                  <a:cubicBezTo>
                    <a:pt x="909" y="233"/>
                    <a:pt x="911" y="231"/>
                    <a:pt x="909" y="229"/>
                  </a:cubicBezTo>
                  <a:cubicBezTo>
                    <a:pt x="906" y="228"/>
                    <a:pt x="905" y="228"/>
                    <a:pt x="903" y="227"/>
                  </a:cubicBezTo>
                  <a:cubicBezTo>
                    <a:pt x="901" y="226"/>
                    <a:pt x="902" y="224"/>
                    <a:pt x="901" y="223"/>
                  </a:cubicBezTo>
                  <a:cubicBezTo>
                    <a:pt x="900" y="223"/>
                    <a:pt x="900" y="224"/>
                    <a:pt x="897" y="224"/>
                  </a:cubicBezTo>
                  <a:cubicBezTo>
                    <a:pt x="895" y="224"/>
                    <a:pt x="896" y="225"/>
                    <a:pt x="896" y="223"/>
                  </a:cubicBezTo>
                  <a:cubicBezTo>
                    <a:pt x="897" y="221"/>
                    <a:pt x="897" y="220"/>
                    <a:pt x="895" y="218"/>
                  </a:cubicBezTo>
                  <a:cubicBezTo>
                    <a:pt x="892" y="217"/>
                    <a:pt x="892" y="217"/>
                    <a:pt x="890" y="216"/>
                  </a:cubicBezTo>
                  <a:cubicBezTo>
                    <a:pt x="888" y="214"/>
                    <a:pt x="888" y="210"/>
                    <a:pt x="883" y="212"/>
                  </a:cubicBezTo>
                  <a:cubicBezTo>
                    <a:pt x="878" y="214"/>
                    <a:pt x="875" y="218"/>
                    <a:pt x="870" y="217"/>
                  </a:cubicBezTo>
                  <a:cubicBezTo>
                    <a:pt x="866" y="216"/>
                    <a:pt x="865" y="214"/>
                    <a:pt x="861" y="215"/>
                  </a:cubicBezTo>
                  <a:cubicBezTo>
                    <a:pt x="858" y="216"/>
                    <a:pt x="858" y="218"/>
                    <a:pt x="855" y="216"/>
                  </a:cubicBezTo>
                  <a:cubicBezTo>
                    <a:pt x="852" y="215"/>
                    <a:pt x="852" y="213"/>
                    <a:pt x="847" y="212"/>
                  </a:cubicBezTo>
                  <a:cubicBezTo>
                    <a:pt x="843" y="211"/>
                    <a:pt x="838" y="208"/>
                    <a:pt x="834" y="210"/>
                  </a:cubicBezTo>
                  <a:cubicBezTo>
                    <a:pt x="829" y="212"/>
                    <a:pt x="823" y="213"/>
                    <a:pt x="826" y="220"/>
                  </a:cubicBezTo>
                  <a:cubicBezTo>
                    <a:pt x="829" y="226"/>
                    <a:pt x="833" y="226"/>
                    <a:pt x="831" y="230"/>
                  </a:cubicBezTo>
                  <a:cubicBezTo>
                    <a:pt x="829" y="234"/>
                    <a:pt x="829" y="236"/>
                    <a:pt x="829" y="239"/>
                  </a:cubicBezTo>
                  <a:cubicBezTo>
                    <a:pt x="828" y="243"/>
                    <a:pt x="825" y="241"/>
                    <a:pt x="826" y="243"/>
                  </a:cubicBezTo>
                  <a:cubicBezTo>
                    <a:pt x="827" y="245"/>
                    <a:pt x="829" y="246"/>
                    <a:pt x="830" y="249"/>
                  </a:cubicBezTo>
                  <a:cubicBezTo>
                    <a:pt x="831" y="252"/>
                    <a:pt x="830" y="251"/>
                    <a:pt x="831" y="254"/>
                  </a:cubicBezTo>
                  <a:cubicBezTo>
                    <a:pt x="832" y="256"/>
                    <a:pt x="833" y="258"/>
                    <a:pt x="833" y="259"/>
                  </a:cubicBezTo>
                  <a:cubicBezTo>
                    <a:pt x="833" y="260"/>
                    <a:pt x="833" y="267"/>
                    <a:pt x="832" y="267"/>
                  </a:cubicBezTo>
                  <a:cubicBezTo>
                    <a:pt x="831" y="267"/>
                    <a:pt x="829" y="266"/>
                    <a:pt x="829" y="269"/>
                  </a:cubicBezTo>
                  <a:cubicBezTo>
                    <a:pt x="828" y="273"/>
                    <a:pt x="826" y="276"/>
                    <a:pt x="823" y="279"/>
                  </a:cubicBezTo>
                  <a:cubicBezTo>
                    <a:pt x="820" y="283"/>
                    <a:pt x="818" y="287"/>
                    <a:pt x="820" y="288"/>
                  </a:cubicBezTo>
                  <a:cubicBezTo>
                    <a:pt x="823" y="289"/>
                    <a:pt x="845" y="303"/>
                    <a:pt x="845" y="313"/>
                  </a:cubicBezTo>
                  <a:cubicBezTo>
                    <a:pt x="845" y="322"/>
                    <a:pt x="851" y="333"/>
                    <a:pt x="837" y="344"/>
                  </a:cubicBezTo>
                  <a:cubicBezTo>
                    <a:pt x="822" y="354"/>
                    <a:pt x="814" y="358"/>
                    <a:pt x="810" y="359"/>
                  </a:cubicBezTo>
                  <a:cubicBezTo>
                    <a:pt x="806" y="359"/>
                    <a:pt x="805" y="364"/>
                    <a:pt x="809" y="371"/>
                  </a:cubicBezTo>
                  <a:cubicBezTo>
                    <a:pt x="814" y="377"/>
                    <a:pt x="812" y="378"/>
                    <a:pt x="812" y="380"/>
                  </a:cubicBezTo>
                  <a:cubicBezTo>
                    <a:pt x="812" y="382"/>
                    <a:pt x="813" y="383"/>
                    <a:pt x="813" y="384"/>
                  </a:cubicBezTo>
                  <a:cubicBezTo>
                    <a:pt x="813" y="385"/>
                    <a:pt x="812" y="389"/>
                    <a:pt x="815" y="395"/>
                  </a:cubicBezTo>
                  <a:cubicBezTo>
                    <a:pt x="818" y="401"/>
                    <a:pt x="819" y="408"/>
                    <a:pt x="817" y="409"/>
                  </a:cubicBezTo>
                  <a:cubicBezTo>
                    <a:pt x="815" y="410"/>
                    <a:pt x="812" y="412"/>
                    <a:pt x="814" y="414"/>
                  </a:cubicBezTo>
                  <a:cubicBezTo>
                    <a:pt x="816" y="416"/>
                    <a:pt x="815" y="420"/>
                    <a:pt x="815" y="422"/>
                  </a:cubicBezTo>
                  <a:cubicBezTo>
                    <a:pt x="815" y="424"/>
                    <a:pt x="814" y="422"/>
                    <a:pt x="813" y="420"/>
                  </a:cubicBezTo>
                  <a:cubicBezTo>
                    <a:pt x="811" y="418"/>
                    <a:pt x="810" y="417"/>
                    <a:pt x="808" y="417"/>
                  </a:cubicBezTo>
                  <a:cubicBezTo>
                    <a:pt x="806" y="417"/>
                    <a:pt x="804" y="421"/>
                    <a:pt x="805" y="424"/>
                  </a:cubicBezTo>
                  <a:cubicBezTo>
                    <a:pt x="805" y="427"/>
                    <a:pt x="810" y="433"/>
                    <a:pt x="808" y="431"/>
                  </a:cubicBezTo>
                  <a:cubicBezTo>
                    <a:pt x="806" y="428"/>
                    <a:pt x="797" y="421"/>
                    <a:pt x="795" y="421"/>
                  </a:cubicBezTo>
                  <a:cubicBezTo>
                    <a:pt x="792" y="421"/>
                    <a:pt x="783" y="427"/>
                    <a:pt x="786" y="425"/>
                  </a:cubicBezTo>
                  <a:cubicBezTo>
                    <a:pt x="790" y="422"/>
                    <a:pt x="793" y="417"/>
                    <a:pt x="791" y="414"/>
                  </a:cubicBezTo>
                  <a:cubicBezTo>
                    <a:pt x="788" y="411"/>
                    <a:pt x="783" y="406"/>
                    <a:pt x="779" y="406"/>
                  </a:cubicBezTo>
                  <a:cubicBezTo>
                    <a:pt x="775" y="405"/>
                    <a:pt x="775" y="405"/>
                    <a:pt x="777" y="403"/>
                  </a:cubicBezTo>
                  <a:cubicBezTo>
                    <a:pt x="779" y="401"/>
                    <a:pt x="774" y="399"/>
                    <a:pt x="772" y="395"/>
                  </a:cubicBezTo>
                  <a:cubicBezTo>
                    <a:pt x="770" y="391"/>
                    <a:pt x="770" y="388"/>
                    <a:pt x="771" y="385"/>
                  </a:cubicBezTo>
                  <a:cubicBezTo>
                    <a:pt x="772" y="381"/>
                    <a:pt x="772" y="377"/>
                    <a:pt x="770" y="375"/>
                  </a:cubicBezTo>
                  <a:cubicBezTo>
                    <a:pt x="769" y="373"/>
                    <a:pt x="765" y="369"/>
                    <a:pt x="767" y="367"/>
                  </a:cubicBezTo>
                  <a:cubicBezTo>
                    <a:pt x="769" y="365"/>
                    <a:pt x="771" y="361"/>
                    <a:pt x="770" y="357"/>
                  </a:cubicBezTo>
                  <a:cubicBezTo>
                    <a:pt x="769" y="354"/>
                    <a:pt x="766" y="352"/>
                    <a:pt x="762" y="352"/>
                  </a:cubicBezTo>
                  <a:cubicBezTo>
                    <a:pt x="758" y="351"/>
                    <a:pt x="738" y="349"/>
                    <a:pt x="735" y="350"/>
                  </a:cubicBezTo>
                  <a:cubicBezTo>
                    <a:pt x="733" y="352"/>
                    <a:pt x="728" y="358"/>
                    <a:pt x="730" y="354"/>
                  </a:cubicBezTo>
                  <a:cubicBezTo>
                    <a:pt x="732" y="350"/>
                    <a:pt x="730" y="349"/>
                    <a:pt x="726" y="346"/>
                  </a:cubicBezTo>
                  <a:cubicBezTo>
                    <a:pt x="722" y="343"/>
                    <a:pt x="705" y="338"/>
                    <a:pt x="702" y="336"/>
                  </a:cubicBezTo>
                  <a:cubicBezTo>
                    <a:pt x="699" y="334"/>
                    <a:pt x="699" y="333"/>
                    <a:pt x="697" y="331"/>
                  </a:cubicBezTo>
                  <a:cubicBezTo>
                    <a:pt x="696" y="329"/>
                    <a:pt x="692" y="327"/>
                    <a:pt x="689" y="325"/>
                  </a:cubicBezTo>
                  <a:cubicBezTo>
                    <a:pt x="686" y="323"/>
                    <a:pt x="685" y="322"/>
                    <a:pt x="682" y="320"/>
                  </a:cubicBezTo>
                  <a:cubicBezTo>
                    <a:pt x="678" y="319"/>
                    <a:pt x="672" y="319"/>
                    <a:pt x="670" y="318"/>
                  </a:cubicBezTo>
                  <a:cubicBezTo>
                    <a:pt x="668" y="317"/>
                    <a:pt x="664" y="313"/>
                    <a:pt x="659" y="313"/>
                  </a:cubicBezTo>
                  <a:cubicBezTo>
                    <a:pt x="654" y="313"/>
                    <a:pt x="649" y="316"/>
                    <a:pt x="645" y="317"/>
                  </a:cubicBezTo>
                  <a:cubicBezTo>
                    <a:pt x="641" y="317"/>
                    <a:pt x="630" y="320"/>
                    <a:pt x="633" y="317"/>
                  </a:cubicBezTo>
                  <a:cubicBezTo>
                    <a:pt x="636" y="315"/>
                    <a:pt x="639" y="315"/>
                    <a:pt x="637" y="310"/>
                  </a:cubicBezTo>
                  <a:cubicBezTo>
                    <a:pt x="635" y="305"/>
                    <a:pt x="628" y="290"/>
                    <a:pt x="627" y="288"/>
                  </a:cubicBezTo>
                  <a:cubicBezTo>
                    <a:pt x="626" y="285"/>
                    <a:pt x="619" y="284"/>
                    <a:pt x="617" y="284"/>
                  </a:cubicBezTo>
                  <a:cubicBezTo>
                    <a:pt x="614" y="284"/>
                    <a:pt x="607" y="284"/>
                    <a:pt x="606" y="282"/>
                  </a:cubicBezTo>
                  <a:cubicBezTo>
                    <a:pt x="605" y="279"/>
                    <a:pt x="607" y="278"/>
                    <a:pt x="607" y="276"/>
                  </a:cubicBezTo>
                  <a:cubicBezTo>
                    <a:pt x="607" y="274"/>
                    <a:pt x="606" y="261"/>
                    <a:pt x="608" y="254"/>
                  </a:cubicBezTo>
                  <a:cubicBezTo>
                    <a:pt x="611" y="247"/>
                    <a:pt x="618" y="236"/>
                    <a:pt x="619" y="233"/>
                  </a:cubicBezTo>
                  <a:cubicBezTo>
                    <a:pt x="619" y="229"/>
                    <a:pt x="620" y="229"/>
                    <a:pt x="623" y="228"/>
                  </a:cubicBezTo>
                  <a:cubicBezTo>
                    <a:pt x="626" y="227"/>
                    <a:pt x="627" y="227"/>
                    <a:pt x="626" y="225"/>
                  </a:cubicBezTo>
                  <a:cubicBezTo>
                    <a:pt x="625" y="223"/>
                    <a:pt x="627" y="219"/>
                    <a:pt x="631" y="217"/>
                  </a:cubicBezTo>
                  <a:cubicBezTo>
                    <a:pt x="634" y="216"/>
                    <a:pt x="635" y="216"/>
                    <a:pt x="632" y="215"/>
                  </a:cubicBezTo>
                  <a:cubicBezTo>
                    <a:pt x="630" y="215"/>
                    <a:pt x="630" y="214"/>
                    <a:pt x="633" y="213"/>
                  </a:cubicBezTo>
                  <a:cubicBezTo>
                    <a:pt x="635" y="213"/>
                    <a:pt x="632" y="211"/>
                    <a:pt x="636" y="210"/>
                  </a:cubicBezTo>
                  <a:cubicBezTo>
                    <a:pt x="639" y="209"/>
                    <a:pt x="638" y="211"/>
                    <a:pt x="640" y="212"/>
                  </a:cubicBezTo>
                  <a:cubicBezTo>
                    <a:pt x="642" y="212"/>
                    <a:pt x="646" y="206"/>
                    <a:pt x="644" y="205"/>
                  </a:cubicBezTo>
                  <a:cubicBezTo>
                    <a:pt x="642" y="205"/>
                    <a:pt x="637" y="204"/>
                    <a:pt x="638" y="203"/>
                  </a:cubicBezTo>
                  <a:cubicBezTo>
                    <a:pt x="640" y="202"/>
                    <a:pt x="644" y="200"/>
                    <a:pt x="647" y="202"/>
                  </a:cubicBezTo>
                  <a:cubicBezTo>
                    <a:pt x="651" y="204"/>
                    <a:pt x="654" y="207"/>
                    <a:pt x="654" y="206"/>
                  </a:cubicBezTo>
                  <a:cubicBezTo>
                    <a:pt x="654" y="205"/>
                    <a:pt x="655" y="202"/>
                    <a:pt x="657" y="201"/>
                  </a:cubicBezTo>
                  <a:cubicBezTo>
                    <a:pt x="660" y="201"/>
                    <a:pt x="663" y="197"/>
                    <a:pt x="660" y="194"/>
                  </a:cubicBezTo>
                  <a:cubicBezTo>
                    <a:pt x="656" y="191"/>
                    <a:pt x="651" y="188"/>
                    <a:pt x="649" y="188"/>
                  </a:cubicBezTo>
                  <a:cubicBezTo>
                    <a:pt x="646" y="188"/>
                    <a:pt x="639" y="188"/>
                    <a:pt x="636" y="188"/>
                  </a:cubicBezTo>
                  <a:cubicBezTo>
                    <a:pt x="633" y="189"/>
                    <a:pt x="635" y="186"/>
                    <a:pt x="637" y="185"/>
                  </a:cubicBezTo>
                  <a:cubicBezTo>
                    <a:pt x="639" y="184"/>
                    <a:pt x="630" y="181"/>
                    <a:pt x="629" y="181"/>
                  </a:cubicBezTo>
                  <a:cubicBezTo>
                    <a:pt x="627" y="181"/>
                    <a:pt x="626" y="182"/>
                    <a:pt x="625" y="182"/>
                  </a:cubicBezTo>
                  <a:cubicBezTo>
                    <a:pt x="623" y="182"/>
                    <a:pt x="621" y="180"/>
                    <a:pt x="619" y="180"/>
                  </a:cubicBezTo>
                  <a:cubicBezTo>
                    <a:pt x="616" y="179"/>
                    <a:pt x="618" y="177"/>
                    <a:pt x="620" y="177"/>
                  </a:cubicBezTo>
                  <a:cubicBezTo>
                    <a:pt x="622" y="177"/>
                    <a:pt x="621" y="177"/>
                    <a:pt x="623" y="176"/>
                  </a:cubicBezTo>
                  <a:cubicBezTo>
                    <a:pt x="625" y="175"/>
                    <a:pt x="627" y="176"/>
                    <a:pt x="626" y="177"/>
                  </a:cubicBezTo>
                  <a:cubicBezTo>
                    <a:pt x="626" y="179"/>
                    <a:pt x="627" y="179"/>
                    <a:pt x="630" y="179"/>
                  </a:cubicBezTo>
                  <a:cubicBezTo>
                    <a:pt x="632" y="179"/>
                    <a:pt x="636" y="179"/>
                    <a:pt x="638" y="180"/>
                  </a:cubicBezTo>
                  <a:cubicBezTo>
                    <a:pt x="640" y="181"/>
                    <a:pt x="644" y="183"/>
                    <a:pt x="646" y="183"/>
                  </a:cubicBezTo>
                  <a:cubicBezTo>
                    <a:pt x="647" y="183"/>
                    <a:pt x="645" y="185"/>
                    <a:pt x="647" y="185"/>
                  </a:cubicBezTo>
                  <a:cubicBezTo>
                    <a:pt x="649" y="185"/>
                    <a:pt x="648" y="184"/>
                    <a:pt x="651" y="184"/>
                  </a:cubicBezTo>
                  <a:cubicBezTo>
                    <a:pt x="654" y="185"/>
                    <a:pt x="658" y="189"/>
                    <a:pt x="660" y="188"/>
                  </a:cubicBezTo>
                  <a:cubicBezTo>
                    <a:pt x="661" y="188"/>
                    <a:pt x="659" y="186"/>
                    <a:pt x="662" y="186"/>
                  </a:cubicBezTo>
                  <a:cubicBezTo>
                    <a:pt x="666" y="186"/>
                    <a:pt x="671" y="187"/>
                    <a:pt x="670" y="185"/>
                  </a:cubicBezTo>
                  <a:cubicBezTo>
                    <a:pt x="669" y="183"/>
                    <a:pt x="667" y="182"/>
                    <a:pt x="669" y="180"/>
                  </a:cubicBezTo>
                  <a:cubicBezTo>
                    <a:pt x="670" y="177"/>
                    <a:pt x="673" y="174"/>
                    <a:pt x="672" y="175"/>
                  </a:cubicBezTo>
                  <a:cubicBezTo>
                    <a:pt x="672" y="177"/>
                    <a:pt x="682" y="180"/>
                    <a:pt x="686" y="179"/>
                  </a:cubicBezTo>
                  <a:cubicBezTo>
                    <a:pt x="690" y="178"/>
                    <a:pt x="695" y="175"/>
                    <a:pt x="696" y="172"/>
                  </a:cubicBezTo>
                  <a:cubicBezTo>
                    <a:pt x="697" y="169"/>
                    <a:pt x="705" y="163"/>
                    <a:pt x="706" y="160"/>
                  </a:cubicBezTo>
                  <a:cubicBezTo>
                    <a:pt x="707" y="157"/>
                    <a:pt x="707" y="154"/>
                    <a:pt x="704" y="152"/>
                  </a:cubicBezTo>
                  <a:cubicBezTo>
                    <a:pt x="702" y="151"/>
                    <a:pt x="697" y="152"/>
                    <a:pt x="690" y="152"/>
                  </a:cubicBezTo>
                  <a:cubicBezTo>
                    <a:pt x="683" y="153"/>
                    <a:pt x="675" y="146"/>
                    <a:pt x="673" y="144"/>
                  </a:cubicBezTo>
                  <a:cubicBezTo>
                    <a:pt x="670" y="142"/>
                    <a:pt x="670" y="141"/>
                    <a:pt x="665" y="140"/>
                  </a:cubicBezTo>
                  <a:cubicBezTo>
                    <a:pt x="660" y="139"/>
                    <a:pt x="650" y="140"/>
                    <a:pt x="652" y="138"/>
                  </a:cubicBezTo>
                  <a:cubicBezTo>
                    <a:pt x="655" y="137"/>
                    <a:pt x="663" y="139"/>
                    <a:pt x="667" y="139"/>
                  </a:cubicBezTo>
                  <a:cubicBezTo>
                    <a:pt x="670" y="139"/>
                    <a:pt x="667" y="138"/>
                    <a:pt x="671" y="137"/>
                  </a:cubicBezTo>
                  <a:cubicBezTo>
                    <a:pt x="675" y="137"/>
                    <a:pt x="674" y="136"/>
                    <a:pt x="678" y="139"/>
                  </a:cubicBezTo>
                  <a:cubicBezTo>
                    <a:pt x="682" y="142"/>
                    <a:pt x="691" y="148"/>
                    <a:pt x="694" y="149"/>
                  </a:cubicBezTo>
                  <a:cubicBezTo>
                    <a:pt x="697" y="150"/>
                    <a:pt x="702" y="153"/>
                    <a:pt x="707" y="149"/>
                  </a:cubicBezTo>
                  <a:cubicBezTo>
                    <a:pt x="712" y="144"/>
                    <a:pt x="716" y="141"/>
                    <a:pt x="717" y="139"/>
                  </a:cubicBezTo>
                  <a:cubicBezTo>
                    <a:pt x="718" y="137"/>
                    <a:pt x="722" y="135"/>
                    <a:pt x="721" y="133"/>
                  </a:cubicBezTo>
                  <a:cubicBezTo>
                    <a:pt x="720" y="132"/>
                    <a:pt x="714" y="132"/>
                    <a:pt x="712" y="129"/>
                  </a:cubicBezTo>
                  <a:cubicBezTo>
                    <a:pt x="711" y="127"/>
                    <a:pt x="713" y="124"/>
                    <a:pt x="716" y="124"/>
                  </a:cubicBezTo>
                  <a:cubicBezTo>
                    <a:pt x="718" y="124"/>
                    <a:pt x="728" y="124"/>
                    <a:pt x="732" y="127"/>
                  </a:cubicBezTo>
                  <a:cubicBezTo>
                    <a:pt x="737" y="130"/>
                    <a:pt x="738" y="131"/>
                    <a:pt x="741" y="129"/>
                  </a:cubicBezTo>
                  <a:cubicBezTo>
                    <a:pt x="745" y="127"/>
                    <a:pt x="743" y="127"/>
                    <a:pt x="744" y="128"/>
                  </a:cubicBezTo>
                  <a:cubicBezTo>
                    <a:pt x="745" y="129"/>
                    <a:pt x="749" y="129"/>
                    <a:pt x="749" y="127"/>
                  </a:cubicBezTo>
                  <a:cubicBezTo>
                    <a:pt x="748" y="125"/>
                    <a:pt x="748" y="124"/>
                    <a:pt x="744" y="121"/>
                  </a:cubicBezTo>
                  <a:cubicBezTo>
                    <a:pt x="740" y="118"/>
                    <a:pt x="735" y="117"/>
                    <a:pt x="733" y="117"/>
                  </a:cubicBezTo>
                  <a:cubicBezTo>
                    <a:pt x="731" y="117"/>
                    <a:pt x="735" y="116"/>
                    <a:pt x="737" y="115"/>
                  </a:cubicBezTo>
                  <a:cubicBezTo>
                    <a:pt x="738" y="114"/>
                    <a:pt x="743" y="117"/>
                    <a:pt x="745" y="118"/>
                  </a:cubicBezTo>
                  <a:cubicBezTo>
                    <a:pt x="747" y="120"/>
                    <a:pt x="750" y="118"/>
                    <a:pt x="750" y="121"/>
                  </a:cubicBezTo>
                  <a:cubicBezTo>
                    <a:pt x="750" y="123"/>
                    <a:pt x="752" y="125"/>
                    <a:pt x="755" y="126"/>
                  </a:cubicBezTo>
                  <a:cubicBezTo>
                    <a:pt x="757" y="128"/>
                    <a:pt x="762" y="132"/>
                    <a:pt x="761" y="130"/>
                  </a:cubicBezTo>
                  <a:cubicBezTo>
                    <a:pt x="759" y="127"/>
                    <a:pt x="758" y="128"/>
                    <a:pt x="762" y="125"/>
                  </a:cubicBezTo>
                  <a:cubicBezTo>
                    <a:pt x="766" y="122"/>
                    <a:pt x="772" y="120"/>
                    <a:pt x="774" y="117"/>
                  </a:cubicBezTo>
                  <a:cubicBezTo>
                    <a:pt x="775" y="113"/>
                    <a:pt x="778" y="112"/>
                    <a:pt x="780" y="109"/>
                  </a:cubicBezTo>
                  <a:cubicBezTo>
                    <a:pt x="783" y="107"/>
                    <a:pt x="782" y="101"/>
                    <a:pt x="780" y="101"/>
                  </a:cubicBezTo>
                  <a:cubicBezTo>
                    <a:pt x="778" y="100"/>
                    <a:pt x="772" y="96"/>
                    <a:pt x="771" y="92"/>
                  </a:cubicBezTo>
                  <a:cubicBezTo>
                    <a:pt x="770" y="88"/>
                    <a:pt x="769" y="87"/>
                    <a:pt x="767" y="84"/>
                  </a:cubicBezTo>
                  <a:cubicBezTo>
                    <a:pt x="765" y="81"/>
                    <a:pt x="764" y="80"/>
                    <a:pt x="766" y="81"/>
                  </a:cubicBezTo>
                  <a:cubicBezTo>
                    <a:pt x="769" y="81"/>
                    <a:pt x="781" y="80"/>
                    <a:pt x="782" y="77"/>
                  </a:cubicBezTo>
                  <a:cubicBezTo>
                    <a:pt x="782" y="75"/>
                    <a:pt x="784" y="75"/>
                    <a:pt x="779" y="73"/>
                  </a:cubicBezTo>
                  <a:cubicBezTo>
                    <a:pt x="774" y="72"/>
                    <a:pt x="773" y="72"/>
                    <a:pt x="777" y="69"/>
                  </a:cubicBezTo>
                  <a:cubicBezTo>
                    <a:pt x="780" y="67"/>
                    <a:pt x="784" y="67"/>
                    <a:pt x="781" y="65"/>
                  </a:cubicBezTo>
                  <a:cubicBezTo>
                    <a:pt x="778" y="64"/>
                    <a:pt x="775" y="64"/>
                    <a:pt x="772" y="64"/>
                  </a:cubicBezTo>
                  <a:cubicBezTo>
                    <a:pt x="768" y="64"/>
                    <a:pt x="768" y="59"/>
                    <a:pt x="763" y="58"/>
                  </a:cubicBezTo>
                  <a:cubicBezTo>
                    <a:pt x="759" y="57"/>
                    <a:pt x="755" y="56"/>
                    <a:pt x="759" y="55"/>
                  </a:cubicBezTo>
                  <a:cubicBezTo>
                    <a:pt x="763" y="54"/>
                    <a:pt x="770" y="53"/>
                    <a:pt x="763" y="53"/>
                  </a:cubicBezTo>
                  <a:cubicBezTo>
                    <a:pt x="757" y="53"/>
                    <a:pt x="749" y="52"/>
                    <a:pt x="745" y="51"/>
                  </a:cubicBezTo>
                  <a:cubicBezTo>
                    <a:pt x="741" y="49"/>
                    <a:pt x="733" y="50"/>
                    <a:pt x="732" y="50"/>
                  </a:cubicBezTo>
                  <a:cubicBezTo>
                    <a:pt x="731" y="51"/>
                    <a:pt x="729" y="49"/>
                    <a:pt x="727" y="49"/>
                  </a:cubicBezTo>
                  <a:cubicBezTo>
                    <a:pt x="726" y="49"/>
                    <a:pt x="729" y="49"/>
                    <a:pt x="729" y="51"/>
                  </a:cubicBezTo>
                  <a:cubicBezTo>
                    <a:pt x="729" y="54"/>
                    <a:pt x="726" y="57"/>
                    <a:pt x="727" y="59"/>
                  </a:cubicBezTo>
                  <a:cubicBezTo>
                    <a:pt x="728" y="62"/>
                    <a:pt x="730" y="62"/>
                    <a:pt x="735" y="66"/>
                  </a:cubicBezTo>
                  <a:cubicBezTo>
                    <a:pt x="739" y="69"/>
                    <a:pt x="740" y="69"/>
                    <a:pt x="738" y="70"/>
                  </a:cubicBezTo>
                  <a:cubicBezTo>
                    <a:pt x="735" y="70"/>
                    <a:pt x="730" y="71"/>
                    <a:pt x="732" y="71"/>
                  </a:cubicBezTo>
                  <a:cubicBezTo>
                    <a:pt x="734" y="72"/>
                    <a:pt x="739" y="74"/>
                    <a:pt x="734" y="74"/>
                  </a:cubicBezTo>
                  <a:cubicBezTo>
                    <a:pt x="729" y="74"/>
                    <a:pt x="727" y="74"/>
                    <a:pt x="726" y="79"/>
                  </a:cubicBezTo>
                  <a:cubicBezTo>
                    <a:pt x="724" y="83"/>
                    <a:pt x="723" y="92"/>
                    <a:pt x="720" y="94"/>
                  </a:cubicBezTo>
                  <a:cubicBezTo>
                    <a:pt x="718" y="97"/>
                    <a:pt x="716" y="101"/>
                    <a:pt x="716" y="104"/>
                  </a:cubicBezTo>
                  <a:cubicBezTo>
                    <a:pt x="716" y="107"/>
                    <a:pt x="714" y="104"/>
                    <a:pt x="710" y="107"/>
                  </a:cubicBezTo>
                  <a:cubicBezTo>
                    <a:pt x="706" y="109"/>
                    <a:pt x="705" y="113"/>
                    <a:pt x="704" y="112"/>
                  </a:cubicBezTo>
                  <a:cubicBezTo>
                    <a:pt x="703" y="111"/>
                    <a:pt x="703" y="107"/>
                    <a:pt x="700" y="104"/>
                  </a:cubicBezTo>
                  <a:cubicBezTo>
                    <a:pt x="696" y="100"/>
                    <a:pt x="690" y="97"/>
                    <a:pt x="690" y="93"/>
                  </a:cubicBezTo>
                  <a:cubicBezTo>
                    <a:pt x="690" y="89"/>
                    <a:pt x="691" y="84"/>
                    <a:pt x="693" y="84"/>
                  </a:cubicBezTo>
                  <a:cubicBezTo>
                    <a:pt x="695" y="84"/>
                    <a:pt x="699" y="86"/>
                    <a:pt x="698" y="82"/>
                  </a:cubicBezTo>
                  <a:cubicBezTo>
                    <a:pt x="697" y="79"/>
                    <a:pt x="697" y="76"/>
                    <a:pt x="696" y="74"/>
                  </a:cubicBezTo>
                  <a:cubicBezTo>
                    <a:pt x="694" y="72"/>
                    <a:pt x="685" y="64"/>
                    <a:pt x="682" y="63"/>
                  </a:cubicBezTo>
                  <a:cubicBezTo>
                    <a:pt x="679" y="62"/>
                    <a:pt x="676" y="64"/>
                    <a:pt x="674" y="67"/>
                  </a:cubicBezTo>
                  <a:cubicBezTo>
                    <a:pt x="672" y="70"/>
                    <a:pt x="673" y="79"/>
                    <a:pt x="672" y="80"/>
                  </a:cubicBezTo>
                  <a:cubicBezTo>
                    <a:pt x="670" y="82"/>
                    <a:pt x="663" y="82"/>
                    <a:pt x="662" y="79"/>
                  </a:cubicBezTo>
                  <a:cubicBezTo>
                    <a:pt x="662" y="77"/>
                    <a:pt x="660" y="68"/>
                    <a:pt x="658" y="66"/>
                  </a:cubicBezTo>
                  <a:cubicBezTo>
                    <a:pt x="656" y="64"/>
                    <a:pt x="653" y="62"/>
                    <a:pt x="655" y="62"/>
                  </a:cubicBezTo>
                  <a:cubicBezTo>
                    <a:pt x="657" y="61"/>
                    <a:pt x="658" y="61"/>
                    <a:pt x="659" y="62"/>
                  </a:cubicBezTo>
                  <a:cubicBezTo>
                    <a:pt x="661" y="62"/>
                    <a:pt x="661" y="64"/>
                    <a:pt x="663" y="63"/>
                  </a:cubicBezTo>
                  <a:cubicBezTo>
                    <a:pt x="664" y="62"/>
                    <a:pt x="667" y="62"/>
                    <a:pt x="665" y="60"/>
                  </a:cubicBezTo>
                  <a:cubicBezTo>
                    <a:pt x="663" y="58"/>
                    <a:pt x="663" y="56"/>
                    <a:pt x="661" y="56"/>
                  </a:cubicBezTo>
                  <a:cubicBezTo>
                    <a:pt x="660" y="57"/>
                    <a:pt x="659" y="60"/>
                    <a:pt x="657" y="58"/>
                  </a:cubicBezTo>
                  <a:cubicBezTo>
                    <a:pt x="656" y="56"/>
                    <a:pt x="653" y="54"/>
                    <a:pt x="651" y="55"/>
                  </a:cubicBezTo>
                  <a:cubicBezTo>
                    <a:pt x="649" y="55"/>
                    <a:pt x="648" y="57"/>
                    <a:pt x="645" y="55"/>
                  </a:cubicBezTo>
                  <a:cubicBezTo>
                    <a:pt x="642" y="54"/>
                    <a:pt x="641" y="52"/>
                    <a:pt x="639" y="53"/>
                  </a:cubicBezTo>
                  <a:cubicBezTo>
                    <a:pt x="637" y="53"/>
                    <a:pt x="641" y="48"/>
                    <a:pt x="640" y="47"/>
                  </a:cubicBezTo>
                  <a:cubicBezTo>
                    <a:pt x="639" y="47"/>
                    <a:pt x="641" y="47"/>
                    <a:pt x="642" y="47"/>
                  </a:cubicBezTo>
                  <a:cubicBezTo>
                    <a:pt x="644" y="46"/>
                    <a:pt x="642" y="44"/>
                    <a:pt x="644" y="43"/>
                  </a:cubicBezTo>
                  <a:cubicBezTo>
                    <a:pt x="645" y="41"/>
                    <a:pt x="647" y="43"/>
                    <a:pt x="648" y="42"/>
                  </a:cubicBezTo>
                  <a:cubicBezTo>
                    <a:pt x="649" y="41"/>
                    <a:pt x="645" y="40"/>
                    <a:pt x="644" y="38"/>
                  </a:cubicBezTo>
                  <a:cubicBezTo>
                    <a:pt x="642" y="36"/>
                    <a:pt x="642" y="33"/>
                    <a:pt x="642" y="31"/>
                  </a:cubicBezTo>
                  <a:cubicBezTo>
                    <a:pt x="641" y="30"/>
                    <a:pt x="640" y="30"/>
                    <a:pt x="637" y="29"/>
                  </a:cubicBezTo>
                  <a:cubicBezTo>
                    <a:pt x="635" y="28"/>
                    <a:pt x="634" y="26"/>
                    <a:pt x="632" y="26"/>
                  </a:cubicBezTo>
                  <a:cubicBezTo>
                    <a:pt x="630" y="25"/>
                    <a:pt x="632" y="19"/>
                    <a:pt x="630" y="17"/>
                  </a:cubicBezTo>
                  <a:cubicBezTo>
                    <a:pt x="629" y="14"/>
                    <a:pt x="627" y="12"/>
                    <a:pt x="625" y="10"/>
                  </a:cubicBezTo>
                  <a:cubicBezTo>
                    <a:pt x="623" y="8"/>
                    <a:pt x="624" y="5"/>
                    <a:pt x="619" y="4"/>
                  </a:cubicBezTo>
                  <a:cubicBezTo>
                    <a:pt x="614" y="3"/>
                    <a:pt x="610" y="4"/>
                    <a:pt x="610" y="3"/>
                  </a:cubicBezTo>
                  <a:cubicBezTo>
                    <a:pt x="609" y="1"/>
                    <a:pt x="610" y="0"/>
                    <a:pt x="607" y="0"/>
                  </a:cubicBezTo>
                  <a:cubicBezTo>
                    <a:pt x="604" y="0"/>
                    <a:pt x="600" y="1"/>
                    <a:pt x="600" y="3"/>
                  </a:cubicBezTo>
                  <a:cubicBezTo>
                    <a:pt x="600" y="5"/>
                    <a:pt x="601" y="6"/>
                    <a:pt x="598" y="6"/>
                  </a:cubicBezTo>
                  <a:cubicBezTo>
                    <a:pt x="596" y="6"/>
                    <a:pt x="591" y="9"/>
                    <a:pt x="596" y="9"/>
                  </a:cubicBezTo>
                  <a:cubicBezTo>
                    <a:pt x="601" y="9"/>
                    <a:pt x="603" y="10"/>
                    <a:pt x="601" y="10"/>
                  </a:cubicBezTo>
                  <a:cubicBezTo>
                    <a:pt x="599" y="10"/>
                    <a:pt x="599" y="11"/>
                    <a:pt x="598" y="12"/>
                  </a:cubicBezTo>
                  <a:cubicBezTo>
                    <a:pt x="597" y="14"/>
                    <a:pt x="597" y="14"/>
                    <a:pt x="594" y="14"/>
                  </a:cubicBezTo>
                  <a:cubicBezTo>
                    <a:pt x="592" y="13"/>
                    <a:pt x="590" y="11"/>
                    <a:pt x="587" y="15"/>
                  </a:cubicBezTo>
                  <a:cubicBezTo>
                    <a:pt x="584" y="19"/>
                    <a:pt x="582" y="24"/>
                    <a:pt x="584" y="25"/>
                  </a:cubicBezTo>
                  <a:cubicBezTo>
                    <a:pt x="585" y="27"/>
                    <a:pt x="590" y="28"/>
                    <a:pt x="592" y="29"/>
                  </a:cubicBezTo>
                  <a:cubicBezTo>
                    <a:pt x="593" y="30"/>
                    <a:pt x="593" y="30"/>
                    <a:pt x="590" y="31"/>
                  </a:cubicBezTo>
                  <a:cubicBezTo>
                    <a:pt x="586" y="32"/>
                    <a:pt x="584" y="37"/>
                    <a:pt x="584" y="39"/>
                  </a:cubicBezTo>
                  <a:cubicBezTo>
                    <a:pt x="584" y="41"/>
                    <a:pt x="593" y="51"/>
                    <a:pt x="595" y="51"/>
                  </a:cubicBezTo>
                  <a:cubicBezTo>
                    <a:pt x="597" y="51"/>
                    <a:pt x="601" y="55"/>
                    <a:pt x="604" y="55"/>
                  </a:cubicBezTo>
                  <a:cubicBezTo>
                    <a:pt x="606" y="54"/>
                    <a:pt x="608" y="52"/>
                    <a:pt x="610" y="54"/>
                  </a:cubicBezTo>
                  <a:cubicBezTo>
                    <a:pt x="613" y="56"/>
                    <a:pt x="615" y="58"/>
                    <a:pt x="617" y="58"/>
                  </a:cubicBezTo>
                  <a:cubicBezTo>
                    <a:pt x="620" y="59"/>
                    <a:pt x="621" y="61"/>
                    <a:pt x="618" y="61"/>
                  </a:cubicBezTo>
                  <a:cubicBezTo>
                    <a:pt x="615" y="61"/>
                    <a:pt x="614" y="61"/>
                    <a:pt x="615" y="64"/>
                  </a:cubicBezTo>
                  <a:cubicBezTo>
                    <a:pt x="615" y="67"/>
                    <a:pt x="614" y="68"/>
                    <a:pt x="612" y="69"/>
                  </a:cubicBezTo>
                  <a:cubicBezTo>
                    <a:pt x="611" y="70"/>
                    <a:pt x="609" y="76"/>
                    <a:pt x="612" y="76"/>
                  </a:cubicBezTo>
                  <a:cubicBezTo>
                    <a:pt x="615" y="75"/>
                    <a:pt x="619" y="74"/>
                    <a:pt x="619" y="71"/>
                  </a:cubicBezTo>
                  <a:cubicBezTo>
                    <a:pt x="618" y="69"/>
                    <a:pt x="622" y="68"/>
                    <a:pt x="623" y="70"/>
                  </a:cubicBezTo>
                  <a:cubicBezTo>
                    <a:pt x="623" y="71"/>
                    <a:pt x="623" y="78"/>
                    <a:pt x="621" y="80"/>
                  </a:cubicBezTo>
                  <a:cubicBezTo>
                    <a:pt x="618" y="81"/>
                    <a:pt x="615" y="83"/>
                    <a:pt x="614" y="85"/>
                  </a:cubicBezTo>
                  <a:cubicBezTo>
                    <a:pt x="613" y="87"/>
                    <a:pt x="611" y="89"/>
                    <a:pt x="608" y="89"/>
                  </a:cubicBezTo>
                  <a:cubicBezTo>
                    <a:pt x="605" y="90"/>
                    <a:pt x="599" y="90"/>
                    <a:pt x="598" y="93"/>
                  </a:cubicBezTo>
                  <a:cubicBezTo>
                    <a:pt x="598" y="97"/>
                    <a:pt x="595" y="97"/>
                    <a:pt x="596" y="98"/>
                  </a:cubicBezTo>
                  <a:cubicBezTo>
                    <a:pt x="598" y="99"/>
                    <a:pt x="601" y="102"/>
                    <a:pt x="601" y="105"/>
                  </a:cubicBezTo>
                  <a:cubicBezTo>
                    <a:pt x="601" y="108"/>
                    <a:pt x="601" y="110"/>
                    <a:pt x="598" y="109"/>
                  </a:cubicBezTo>
                  <a:cubicBezTo>
                    <a:pt x="596" y="107"/>
                    <a:pt x="596" y="104"/>
                    <a:pt x="594" y="106"/>
                  </a:cubicBezTo>
                  <a:cubicBezTo>
                    <a:pt x="592" y="108"/>
                    <a:pt x="591" y="108"/>
                    <a:pt x="589" y="107"/>
                  </a:cubicBezTo>
                  <a:cubicBezTo>
                    <a:pt x="587" y="105"/>
                    <a:pt x="584" y="103"/>
                    <a:pt x="586" y="101"/>
                  </a:cubicBezTo>
                  <a:cubicBezTo>
                    <a:pt x="588" y="98"/>
                    <a:pt x="589" y="96"/>
                    <a:pt x="589" y="94"/>
                  </a:cubicBezTo>
                  <a:cubicBezTo>
                    <a:pt x="589" y="92"/>
                    <a:pt x="591" y="89"/>
                    <a:pt x="591" y="88"/>
                  </a:cubicBezTo>
                  <a:cubicBezTo>
                    <a:pt x="590" y="86"/>
                    <a:pt x="590" y="86"/>
                    <a:pt x="588" y="87"/>
                  </a:cubicBezTo>
                  <a:cubicBezTo>
                    <a:pt x="586" y="89"/>
                    <a:pt x="584" y="90"/>
                    <a:pt x="583" y="88"/>
                  </a:cubicBezTo>
                  <a:cubicBezTo>
                    <a:pt x="582" y="86"/>
                    <a:pt x="580" y="87"/>
                    <a:pt x="578" y="85"/>
                  </a:cubicBezTo>
                  <a:cubicBezTo>
                    <a:pt x="575" y="83"/>
                    <a:pt x="572" y="80"/>
                    <a:pt x="569" y="80"/>
                  </a:cubicBezTo>
                  <a:cubicBezTo>
                    <a:pt x="567" y="80"/>
                    <a:pt x="566" y="83"/>
                    <a:pt x="564" y="83"/>
                  </a:cubicBezTo>
                  <a:cubicBezTo>
                    <a:pt x="562" y="83"/>
                    <a:pt x="561" y="83"/>
                    <a:pt x="559" y="82"/>
                  </a:cubicBezTo>
                  <a:cubicBezTo>
                    <a:pt x="558" y="82"/>
                    <a:pt x="557" y="82"/>
                    <a:pt x="557" y="84"/>
                  </a:cubicBezTo>
                  <a:cubicBezTo>
                    <a:pt x="558" y="86"/>
                    <a:pt x="559" y="85"/>
                    <a:pt x="560" y="87"/>
                  </a:cubicBezTo>
                  <a:cubicBezTo>
                    <a:pt x="560" y="90"/>
                    <a:pt x="563" y="92"/>
                    <a:pt x="566" y="92"/>
                  </a:cubicBezTo>
                  <a:cubicBezTo>
                    <a:pt x="570" y="92"/>
                    <a:pt x="575" y="94"/>
                    <a:pt x="576" y="96"/>
                  </a:cubicBezTo>
                  <a:cubicBezTo>
                    <a:pt x="577" y="99"/>
                    <a:pt x="579" y="101"/>
                    <a:pt x="574" y="101"/>
                  </a:cubicBezTo>
                  <a:cubicBezTo>
                    <a:pt x="569" y="101"/>
                    <a:pt x="564" y="95"/>
                    <a:pt x="562" y="94"/>
                  </a:cubicBezTo>
                  <a:cubicBezTo>
                    <a:pt x="560" y="93"/>
                    <a:pt x="559" y="93"/>
                    <a:pt x="555" y="95"/>
                  </a:cubicBezTo>
                  <a:cubicBezTo>
                    <a:pt x="552" y="98"/>
                    <a:pt x="550" y="96"/>
                    <a:pt x="545" y="96"/>
                  </a:cubicBezTo>
                  <a:cubicBezTo>
                    <a:pt x="539" y="95"/>
                    <a:pt x="528" y="97"/>
                    <a:pt x="522" y="97"/>
                  </a:cubicBezTo>
                  <a:cubicBezTo>
                    <a:pt x="517" y="97"/>
                    <a:pt x="512" y="98"/>
                    <a:pt x="504" y="95"/>
                  </a:cubicBezTo>
                  <a:cubicBezTo>
                    <a:pt x="496" y="91"/>
                    <a:pt x="487" y="91"/>
                    <a:pt x="484" y="89"/>
                  </a:cubicBezTo>
                  <a:cubicBezTo>
                    <a:pt x="481" y="87"/>
                    <a:pt x="472" y="87"/>
                    <a:pt x="469" y="83"/>
                  </a:cubicBezTo>
                  <a:cubicBezTo>
                    <a:pt x="467" y="79"/>
                    <a:pt x="468" y="73"/>
                    <a:pt x="462" y="72"/>
                  </a:cubicBezTo>
                  <a:cubicBezTo>
                    <a:pt x="456" y="72"/>
                    <a:pt x="447" y="75"/>
                    <a:pt x="442" y="76"/>
                  </a:cubicBezTo>
                  <a:cubicBezTo>
                    <a:pt x="436" y="77"/>
                    <a:pt x="432" y="77"/>
                    <a:pt x="429" y="80"/>
                  </a:cubicBezTo>
                  <a:cubicBezTo>
                    <a:pt x="427" y="82"/>
                    <a:pt x="425" y="84"/>
                    <a:pt x="425" y="85"/>
                  </a:cubicBezTo>
                  <a:cubicBezTo>
                    <a:pt x="426" y="86"/>
                    <a:pt x="430" y="86"/>
                    <a:pt x="433" y="87"/>
                  </a:cubicBezTo>
                  <a:cubicBezTo>
                    <a:pt x="436" y="88"/>
                    <a:pt x="438" y="90"/>
                    <a:pt x="438" y="88"/>
                  </a:cubicBezTo>
                  <a:cubicBezTo>
                    <a:pt x="438" y="85"/>
                    <a:pt x="438" y="83"/>
                    <a:pt x="440" y="84"/>
                  </a:cubicBezTo>
                  <a:cubicBezTo>
                    <a:pt x="443" y="84"/>
                    <a:pt x="443" y="87"/>
                    <a:pt x="446" y="85"/>
                  </a:cubicBezTo>
                  <a:cubicBezTo>
                    <a:pt x="449" y="84"/>
                    <a:pt x="451" y="82"/>
                    <a:pt x="456" y="80"/>
                  </a:cubicBezTo>
                  <a:cubicBezTo>
                    <a:pt x="461" y="78"/>
                    <a:pt x="466" y="77"/>
                    <a:pt x="463" y="80"/>
                  </a:cubicBezTo>
                  <a:cubicBezTo>
                    <a:pt x="461" y="82"/>
                    <a:pt x="457" y="83"/>
                    <a:pt x="454" y="86"/>
                  </a:cubicBezTo>
                  <a:cubicBezTo>
                    <a:pt x="452" y="89"/>
                    <a:pt x="449" y="89"/>
                    <a:pt x="446" y="90"/>
                  </a:cubicBezTo>
                  <a:cubicBezTo>
                    <a:pt x="443" y="90"/>
                    <a:pt x="440" y="91"/>
                    <a:pt x="438" y="92"/>
                  </a:cubicBezTo>
                  <a:cubicBezTo>
                    <a:pt x="436" y="93"/>
                    <a:pt x="434" y="95"/>
                    <a:pt x="435" y="98"/>
                  </a:cubicBezTo>
                  <a:cubicBezTo>
                    <a:pt x="437" y="101"/>
                    <a:pt x="439" y="97"/>
                    <a:pt x="440" y="101"/>
                  </a:cubicBezTo>
                  <a:cubicBezTo>
                    <a:pt x="440" y="106"/>
                    <a:pt x="437" y="108"/>
                    <a:pt x="441" y="110"/>
                  </a:cubicBezTo>
                  <a:cubicBezTo>
                    <a:pt x="444" y="112"/>
                    <a:pt x="444" y="111"/>
                    <a:pt x="445" y="114"/>
                  </a:cubicBezTo>
                  <a:cubicBezTo>
                    <a:pt x="447" y="117"/>
                    <a:pt x="445" y="119"/>
                    <a:pt x="443" y="118"/>
                  </a:cubicBezTo>
                  <a:cubicBezTo>
                    <a:pt x="440" y="116"/>
                    <a:pt x="439" y="114"/>
                    <a:pt x="439" y="115"/>
                  </a:cubicBezTo>
                  <a:cubicBezTo>
                    <a:pt x="438" y="116"/>
                    <a:pt x="439" y="119"/>
                    <a:pt x="438" y="120"/>
                  </a:cubicBezTo>
                  <a:cubicBezTo>
                    <a:pt x="438" y="120"/>
                    <a:pt x="434" y="118"/>
                    <a:pt x="433" y="116"/>
                  </a:cubicBezTo>
                  <a:cubicBezTo>
                    <a:pt x="432" y="115"/>
                    <a:pt x="430" y="114"/>
                    <a:pt x="429" y="113"/>
                  </a:cubicBezTo>
                  <a:cubicBezTo>
                    <a:pt x="428" y="113"/>
                    <a:pt x="427" y="112"/>
                    <a:pt x="430" y="112"/>
                  </a:cubicBezTo>
                  <a:cubicBezTo>
                    <a:pt x="433" y="112"/>
                    <a:pt x="437" y="112"/>
                    <a:pt x="435" y="109"/>
                  </a:cubicBezTo>
                  <a:cubicBezTo>
                    <a:pt x="433" y="107"/>
                    <a:pt x="430" y="107"/>
                    <a:pt x="432" y="107"/>
                  </a:cubicBezTo>
                  <a:cubicBezTo>
                    <a:pt x="434" y="106"/>
                    <a:pt x="437" y="106"/>
                    <a:pt x="435" y="104"/>
                  </a:cubicBezTo>
                  <a:cubicBezTo>
                    <a:pt x="434" y="103"/>
                    <a:pt x="432" y="101"/>
                    <a:pt x="432" y="102"/>
                  </a:cubicBezTo>
                  <a:cubicBezTo>
                    <a:pt x="433" y="103"/>
                    <a:pt x="434" y="106"/>
                    <a:pt x="432" y="105"/>
                  </a:cubicBezTo>
                  <a:cubicBezTo>
                    <a:pt x="429" y="105"/>
                    <a:pt x="426" y="106"/>
                    <a:pt x="427" y="105"/>
                  </a:cubicBezTo>
                  <a:cubicBezTo>
                    <a:pt x="428" y="103"/>
                    <a:pt x="431" y="101"/>
                    <a:pt x="429" y="101"/>
                  </a:cubicBezTo>
                  <a:cubicBezTo>
                    <a:pt x="427" y="101"/>
                    <a:pt x="428" y="102"/>
                    <a:pt x="425" y="103"/>
                  </a:cubicBezTo>
                  <a:cubicBezTo>
                    <a:pt x="422" y="103"/>
                    <a:pt x="421" y="106"/>
                    <a:pt x="421" y="103"/>
                  </a:cubicBezTo>
                  <a:cubicBezTo>
                    <a:pt x="421" y="100"/>
                    <a:pt x="421" y="98"/>
                    <a:pt x="419" y="98"/>
                  </a:cubicBezTo>
                  <a:cubicBezTo>
                    <a:pt x="417" y="98"/>
                    <a:pt x="414" y="98"/>
                    <a:pt x="412" y="97"/>
                  </a:cubicBezTo>
                  <a:cubicBezTo>
                    <a:pt x="410" y="95"/>
                    <a:pt x="409" y="91"/>
                    <a:pt x="407" y="91"/>
                  </a:cubicBezTo>
                  <a:cubicBezTo>
                    <a:pt x="405" y="92"/>
                    <a:pt x="399" y="97"/>
                    <a:pt x="397" y="98"/>
                  </a:cubicBezTo>
                  <a:cubicBezTo>
                    <a:pt x="395" y="98"/>
                    <a:pt x="356" y="99"/>
                    <a:pt x="350" y="97"/>
                  </a:cubicBezTo>
                  <a:cubicBezTo>
                    <a:pt x="343" y="95"/>
                    <a:pt x="333" y="97"/>
                    <a:pt x="339" y="94"/>
                  </a:cubicBezTo>
                  <a:cubicBezTo>
                    <a:pt x="345" y="90"/>
                    <a:pt x="346" y="85"/>
                    <a:pt x="350" y="86"/>
                  </a:cubicBezTo>
                  <a:cubicBezTo>
                    <a:pt x="354" y="87"/>
                    <a:pt x="361" y="87"/>
                    <a:pt x="355" y="82"/>
                  </a:cubicBezTo>
                  <a:cubicBezTo>
                    <a:pt x="349" y="78"/>
                    <a:pt x="348" y="73"/>
                    <a:pt x="341" y="72"/>
                  </a:cubicBezTo>
                  <a:cubicBezTo>
                    <a:pt x="334" y="72"/>
                    <a:pt x="332" y="69"/>
                    <a:pt x="330" y="71"/>
                  </a:cubicBezTo>
                  <a:cubicBezTo>
                    <a:pt x="328" y="73"/>
                    <a:pt x="331" y="74"/>
                    <a:pt x="326" y="74"/>
                  </a:cubicBezTo>
                  <a:cubicBezTo>
                    <a:pt x="320" y="74"/>
                    <a:pt x="321" y="72"/>
                    <a:pt x="318" y="72"/>
                  </a:cubicBezTo>
                  <a:cubicBezTo>
                    <a:pt x="314" y="71"/>
                    <a:pt x="300" y="68"/>
                    <a:pt x="295" y="66"/>
                  </a:cubicBezTo>
                  <a:cubicBezTo>
                    <a:pt x="289" y="63"/>
                    <a:pt x="284" y="65"/>
                    <a:pt x="279" y="63"/>
                  </a:cubicBezTo>
                  <a:cubicBezTo>
                    <a:pt x="274" y="61"/>
                    <a:pt x="265" y="53"/>
                    <a:pt x="260" y="52"/>
                  </a:cubicBezTo>
                  <a:cubicBezTo>
                    <a:pt x="255" y="51"/>
                    <a:pt x="241" y="50"/>
                    <a:pt x="238" y="51"/>
                  </a:cubicBezTo>
                  <a:cubicBezTo>
                    <a:pt x="236" y="53"/>
                    <a:pt x="232" y="60"/>
                    <a:pt x="230" y="61"/>
                  </a:cubicBezTo>
                  <a:cubicBezTo>
                    <a:pt x="228" y="61"/>
                    <a:pt x="219" y="62"/>
                    <a:pt x="219" y="60"/>
                  </a:cubicBezTo>
                  <a:cubicBezTo>
                    <a:pt x="219" y="58"/>
                    <a:pt x="227" y="54"/>
                    <a:pt x="224" y="53"/>
                  </a:cubicBezTo>
                  <a:cubicBezTo>
                    <a:pt x="221" y="53"/>
                    <a:pt x="217" y="54"/>
                    <a:pt x="218" y="52"/>
                  </a:cubicBezTo>
                  <a:cubicBezTo>
                    <a:pt x="218" y="50"/>
                    <a:pt x="218" y="42"/>
                    <a:pt x="217" y="43"/>
                  </a:cubicBezTo>
                  <a:cubicBezTo>
                    <a:pt x="215" y="43"/>
                    <a:pt x="213" y="45"/>
                    <a:pt x="211" y="45"/>
                  </a:cubicBezTo>
                  <a:cubicBezTo>
                    <a:pt x="210" y="45"/>
                    <a:pt x="207" y="47"/>
                    <a:pt x="207" y="48"/>
                  </a:cubicBezTo>
                  <a:cubicBezTo>
                    <a:pt x="207" y="49"/>
                    <a:pt x="207" y="47"/>
                    <a:pt x="209" y="47"/>
                  </a:cubicBezTo>
                  <a:cubicBezTo>
                    <a:pt x="211" y="46"/>
                    <a:pt x="213" y="46"/>
                    <a:pt x="212" y="47"/>
                  </a:cubicBezTo>
                  <a:cubicBezTo>
                    <a:pt x="211" y="49"/>
                    <a:pt x="207" y="52"/>
                    <a:pt x="209" y="52"/>
                  </a:cubicBezTo>
                  <a:cubicBezTo>
                    <a:pt x="210" y="52"/>
                    <a:pt x="214" y="53"/>
                    <a:pt x="213" y="53"/>
                  </a:cubicBezTo>
                  <a:cubicBezTo>
                    <a:pt x="211" y="53"/>
                    <a:pt x="207" y="54"/>
                    <a:pt x="207" y="56"/>
                  </a:cubicBezTo>
                  <a:cubicBezTo>
                    <a:pt x="207" y="58"/>
                    <a:pt x="205" y="62"/>
                    <a:pt x="203" y="62"/>
                  </a:cubicBezTo>
                  <a:cubicBezTo>
                    <a:pt x="202" y="62"/>
                    <a:pt x="191" y="57"/>
                    <a:pt x="190" y="54"/>
                  </a:cubicBezTo>
                  <a:cubicBezTo>
                    <a:pt x="189" y="51"/>
                    <a:pt x="186" y="43"/>
                    <a:pt x="183" y="41"/>
                  </a:cubicBezTo>
                  <a:cubicBezTo>
                    <a:pt x="181" y="39"/>
                    <a:pt x="170" y="32"/>
                    <a:pt x="168" y="32"/>
                  </a:cubicBezTo>
                  <a:cubicBezTo>
                    <a:pt x="167" y="32"/>
                    <a:pt x="167" y="33"/>
                    <a:pt x="170" y="36"/>
                  </a:cubicBezTo>
                  <a:cubicBezTo>
                    <a:pt x="172" y="39"/>
                    <a:pt x="177" y="41"/>
                    <a:pt x="177" y="42"/>
                  </a:cubicBezTo>
                  <a:cubicBezTo>
                    <a:pt x="177" y="42"/>
                    <a:pt x="172" y="41"/>
                    <a:pt x="171" y="41"/>
                  </a:cubicBezTo>
                  <a:cubicBezTo>
                    <a:pt x="170" y="41"/>
                    <a:pt x="166" y="43"/>
                    <a:pt x="166" y="44"/>
                  </a:cubicBezTo>
                  <a:cubicBezTo>
                    <a:pt x="165" y="46"/>
                    <a:pt x="167" y="49"/>
                    <a:pt x="165" y="49"/>
                  </a:cubicBezTo>
                  <a:cubicBezTo>
                    <a:pt x="163" y="50"/>
                    <a:pt x="158" y="55"/>
                    <a:pt x="157" y="54"/>
                  </a:cubicBezTo>
                  <a:cubicBezTo>
                    <a:pt x="156" y="53"/>
                    <a:pt x="159" y="49"/>
                    <a:pt x="157" y="50"/>
                  </a:cubicBezTo>
                  <a:cubicBezTo>
                    <a:pt x="155" y="51"/>
                    <a:pt x="147" y="51"/>
                    <a:pt x="145" y="52"/>
                  </a:cubicBezTo>
                  <a:cubicBezTo>
                    <a:pt x="143" y="54"/>
                    <a:pt x="138" y="60"/>
                    <a:pt x="135" y="62"/>
                  </a:cubicBezTo>
                  <a:cubicBezTo>
                    <a:pt x="133" y="64"/>
                    <a:pt x="132" y="64"/>
                    <a:pt x="132" y="64"/>
                  </a:cubicBezTo>
                  <a:cubicBezTo>
                    <a:pt x="131" y="63"/>
                    <a:pt x="131" y="61"/>
                    <a:pt x="131" y="60"/>
                  </a:cubicBezTo>
                  <a:cubicBezTo>
                    <a:pt x="130" y="59"/>
                    <a:pt x="130" y="59"/>
                    <a:pt x="129" y="60"/>
                  </a:cubicBezTo>
                  <a:cubicBezTo>
                    <a:pt x="128" y="62"/>
                    <a:pt x="121" y="60"/>
                    <a:pt x="120" y="62"/>
                  </a:cubicBezTo>
                  <a:cubicBezTo>
                    <a:pt x="118" y="63"/>
                    <a:pt x="118" y="66"/>
                    <a:pt x="116" y="66"/>
                  </a:cubicBezTo>
                  <a:cubicBezTo>
                    <a:pt x="114" y="66"/>
                    <a:pt x="110" y="69"/>
                    <a:pt x="108" y="70"/>
                  </a:cubicBezTo>
                  <a:cubicBezTo>
                    <a:pt x="107" y="72"/>
                    <a:pt x="111" y="72"/>
                    <a:pt x="111" y="74"/>
                  </a:cubicBezTo>
                  <a:cubicBezTo>
                    <a:pt x="111" y="75"/>
                    <a:pt x="107" y="76"/>
                    <a:pt x="104" y="76"/>
                  </a:cubicBezTo>
                  <a:cubicBezTo>
                    <a:pt x="102" y="76"/>
                    <a:pt x="97" y="76"/>
                    <a:pt x="100" y="72"/>
                  </a:cubicBezTo>
                  <a:cubicBezTo>
                    <a:pt x="103" y="69"/>
                    <a:pt x="106" y="69"/>
                    <a:pt x="107" y="67"/>
                  </a:cubicBezTo>
                  <a:cubicBezTo>
                    <a:pt x="109" y="66"/>
                    <a:pt x="112" y="66"/>
                    <a:pt x="114" y="63"/>
                  </a:cubicBezTo>
                  <a:cubicBezTo>
                    <a:pt x="116" y="60"/>
                    <a:pt x="118" y="57"/>
                    <a:pt x="122" y="57"/>
                  </a:cubicBezTo>
                  <a:cubicBezTo>
                    <a:pt x="125" y="56"/>
                    <a:pt x="129" y="55"/>
                    <a:pt x="129" y="57"/>
                  </a:cubicBezTo>
                  <a:cubicBezTo>
                    <a:pt x="129" y="59"/>
                    <a:pt x="130" y="58"/>
                    <a:pt x="131" y="56"/>
                  </a:cubicBezTo>
                  <a:cubicBezTo>
                    <a:pt x="133" y="54"/>
                    <a:pt x="140" y="50"/>
                    <a:pt x="144" y="49"/>
                  </a:cubicBezTo>
                  <a:cubicBezTo>
                    <a:pt x="147" y="47"/>
                    <a:pt x="151" y="47"/>
                    <a:pt x="151" y="46"/>
                  </a:cubicBezTo>
                  <a:cubicBezTo>
                    <a:pt x="151" y="45"/>
                    <a:pt x="152" y="42"/>
                    <a:pt x="150" y="42"/>
                  </a:cubicBezTo>
                  <a:cubicBezTo>
                    <a:pt x="148" y="43"/>
                    <a:pt x="146" y="43"/>
                    <a:pt x="142" y="43"/>
                  </a:cubicBezTo>
                  <a:cubicBezTo>
                    <a:pt x="137" y="43"/>
                    <a:pt x="133" y="44"/>
                    <a:pt x="132" y="46"/>
                  </a:cubicBezTo>
                  <a:cubicBezTo>
                    <a:pt x="130" y="47"/>
                    <a:pt x="130" y="50"/>
                    <a:pt x="126" y="50"/>
                  </a:cubicBezTo>
                  <a:cubicBezTo>
                    <a:pt x="122" y="50"/>
                    <a:pt x="118" y="53"/>
                    <a:pt x="116" y="53"/>
                  </a:cubicBezTo>
                  <a:cubicBezTo>
                    <a:pt x="114" y="53"/>
                    <a:pt x="109" y="54"/>
                    <a:pt x="107" y="56"/>
                  </a:cubicBezTo>
                  <a:cubicBezTo>
                    <a:pt x="105" y="59"/>
                    <a:pt x="99" y="60"/>
                    <a:pt x="97" y="62"/>
                  </a:cubicBezTo>
                  <a:cubicBezTo>
                    <a:pt x="95" y="63"/>
                    <a:pt x="91" y="65"/>
                    <a:pt x="93" y="62"/>
                  </a:cubicBezTo>
                  <a:cubicBezTo>
                    <a:pt x="94" y="60"/>
                    <a:pt x="98" y="58"/>
                    <a:pt x="95" y="58"/>
                  </a:cubicBezTo>
                  <a:cubicBezTo>
                    <a:pt x="93" y="58"/>
                    <a:pt x="89" y="56"/>
                    <a:pt x="88" y="55"/>
                  </a:cubicBezTo>
                  <a:cubicBezTo>
                    <a:pt x="87" y="54"/>
                    <a:pt x="86" y="57"/>
                    <a:pt x="86" y="58"/>
                  </a:cubicBezTo>
                  <a:cubicBezTo>
                    <a:pt x="85" y="58"/>
                    <a:pt x="82" y="59"/>
                    <a:pt x="79" y="60"/>
                  </a:cubicBezTo>
                  <a:cubicBezTo>
                    <a:pt x="75" y="61"/>
                    <a:pt x="73" y="62"/>
                    <a:pt x="72" y="63"/>
                  </a:cubicBezTo>
                  <a:cubicBezTo>
                    <a:pt x="70" y="64"/>
                    <a:pt x="66" y="65"/>
                    <a:pt x="67" y="66"/>
                  </a:cubicBezTo>
                  <a:cubicBezTo>
                    <a:pt x="68" y="68"/>
                    <a:pt x="70" y="67"/>
                    <a:pt x="70" y="68"/>
                  </a:cubicBezTo>
                  <a:cubicBezTo>
                    <a:pt x="70" y="70"/>
                    <a:pt x="67" y="71"/>
                    <a:pt x="70" y="71"/>
                  </a:cubicBezTo>
                  <a:cubicBezTo>
                    <a:pt x="73" y="71"/>
                    <a:pt x="79" y="72"/>
                    <a:pt x="81" y="70"/>
                  </a:cubicBezTo>
                  <a:cubicBezTo>
                    <a:pt x="83" y="68"/>
                    <a:pt x="91" y="64"/>
                    <a:pt x="89" y="65"/>
                  </a:cubicBezTo>
                  <a:cubicBezTo>
                    <a:pt x="87" y="66"/>
                    <a:pt x="83" y="70"/>
                    <a:pt x="84" y="71"/>
                  </a:cubicBezTo>
                  <a:cubicBezTo>
                    <a:pt x="84" y="72"/>
                    <a:pt x="89" y="78"/>
                    <a:pt x="87" y="77"/>
                  </a:cubicBezTo>
                  <a:cubicBezTo>
                    <a:pt x="85" y="75"/>
                    <a:pt x="87" y="74"/>
                    <a:pt x="82" y="73"/>
                  </a:cubicBezTo>
                  <a:cubicBezTo>
                    <a:pt x="77" y="73"/>
                    <a:pt x="75" y="76"/>
                    <a:pt x="73" y="76"/>
                  </a:cubicBezTo>
                  <a:cubicBezTo>
                    <a:pt x="72" y="77"/>
                    <a:pt x="68" y="75"/>
                    <a:pt x="65" y="74"/>
                  </a:cubicBezTo>
                  <a:cubicBezTo>
                    <a:pt x="63" y="73"/>
                    <a:pt x="53" y="74"/>
                    <a:pt x="48" y="72"/>
                  </a:cubicBezTo>
                  <a:cubicBezTo>
                    <a:pt x="44" y="69"/>
                    <a:pt x="31" y="64"/>
                    <a:pt x="28" y="62"/>
                  </a:cubicBezTo>
                  <a:cubicBezTo>
                    <a:pt x="25" y="60"/>
                    <a:pt x="24" y="57"/>
                    <a:pt x="26" y="57"/>
                  </a:cubicBezTo>
                  <a:cubicBezTo>
                    <a:pt x="28" y="57"/>
                    <a:pt x="25" y="56"/>
                    <a:pt x="23" y="56"/>
                  </a:cubicBezTo>
                  <a:cubicBezTo>
                    <a:pt x="21" y="56"/>
                    <a:pt x="7" y="5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3" y="258"/>
                    <a:pt x="5" y="257"/>
                  </a:cubicBezTo>
                  <a:cubicBezTo>
                    <a:pt x="6" y="256"/>
                    <a:pt x="5" y="255"/>
                    <a:pt x="8" y="256"/>
                  </a:cubicBezTo>
                  <a:cubicBezTo>
                    <a:pt x="10" y="257"/>
                    <a:pt x="11" y="259"/>
                    <a:pt x="13" y="258"/>
                  </a:cubicBezTo>
                  <a:cubicBezTo>
                    <a:pt x="15" y="257"/>
                    <a:pt x="18" y="254"/>
                    <a:pt x="22" y="256"/>
                  </a:cubicBezTo>
                  <a:cubicBezTo>
                    <a:pt x="26" y="258"/>
                    <a:pt x="25" y="258"/>
                    <a:pt x="27" y="261"/>
                  </a:cubicBezTo>
                  <a:cubicBezTo>
                    <a:pt x="28" y="264"/>
                    <a:pt x="28" y="262"/>
                    <a:pt x="33" y="267"/>
                  </a:cubicBezTo>
                  <a:cubicBezTo>
                    <a:pt x="37" y="272"/>
                    <a:pt x="46" y="281"/>
                    <a:pt x="48" y="281"/>
                  </a:cubicBezTo>
                  <a:cubicBezTo>
                    <a:pt x="51" y="281"/>
                    <a:pt x="60" y="277"/>
                    <a:pt x="61" y="274"/>
                  </a:cubicBezTo>
                  <a:cubicBezTo>
                    <a:pt x="62" y="271"/>
                    <a:pt x="58" y="270"/>
                    <a:pt x="62" y="270"/>
                  </a:cubicBezTo>
                  <a:cubicBezTo>
                    <a:pt x="65" y="269"/>
                    <a:pt x="68" y="270"/>
                    <a:pt x="70" y="268"/>
                  </a:cubicBezTo>
                  <a:cubicBezTo>
                    <a:pt x="72" y="266"/>
                    <a:pt x="73" y="266"/>
                    <a:pt x="75" y="267"/>
                  </a:cubicBezTo>
                  <a:cubicBezTo>
                    <a:pt x="77" y="268"/>
                    <a:pt x="77" y="272"/>
                    <a:pt x="80" y="274"/>
                  </a:cubicBezTo>
                  <a:cubicBezTo>
                    <a:pt x="82" y="277"/>
                    <a:pt x="85" y="279"/>
                    <a:pt x="89" y="282"/>
                  </a:cubicBezTo>
                  <a:cubicBezTo>
                    <a:pt x="92" y="286"/>
                    <a:pt x="99" y="290"/>
                    <a:pt x="101" y="294"/>
                  </a:cubicBezTo>
                  <a:cubicBezTo>
                    <a:pt x="103" y="297"/>
                    <a:pt x="118" y="323"/>
                    <a:pt x="121" y="325"/>
                  </a:cubicBezTo>
                  <a:cubicBezTo>
                    <a:pt x="124" y="328"/>
                    <a:pt x="146" y="338"/>
                    <a:pt x="146" y="339"/>
                  </a:cubicBezTo>
                  <a:cubicBezTo>
                    <a:pt x="146" y="340"/>
                    <a:pt x="143" y="342"/>
                    <a:pt x="144" y="345"/>
                  </a:cubicBezTo>
                  <a:cubicBezTo>
                    <a:pt x="144" y="348"/>
                    <a:pt x="147" y="348"/>
                    <a:pt x="147" y="349"/>
                  </a:cubicBezTo>
                  <a:cubicBezTo>
                    <a:pt x="147" y="349"/>
                    <a:pt x="147" y="351"/>
                    <a:pt x="146" y="353"/>
                  </a:cubicBezTo>
                  <a:cubicBezTo>
                    <a:pt x="147" y="354"/>
                    <a:pt x="148" y="355"/>
                    <a:pt x="149" y="356"/>
                  </a:cubicBezTo>
                  <a:cubicBezTo>
                    <a:pt x="150" y="356"/>
                    <a:pt x="146" y="357"/>
                    <a:pt x="144" y="358"/>
                  </a:cubicBezTo>
                  <a:cubicBezTo>
                    <a:pt x="142" y="360"/>
                    <a:pt x="139" y="364"/>
                    <a:pt x="140" y="365"/>
                  </a:cubicBezTo>
                  <a:cubicBezTo>
                    <a:pt x="141" y="367"/>
                    <a:pt x="145" y="372"/>
                    <a:pt x="147" y="372"/>
                  </a:cubicBezTo>
                  <a:cubicBezTo>
                    <a:pt x="148" y="372"/>
                    <a:pt x="147" y="372"/>
                    <a:pt x="146" y="374"/>
                  </a:cubicBezTo>
                  <a:cubicBezTo>
                    <a:pt x="145" y="375"/>
                    <a:pt x="144" y="377"/>
                    <a:pt x="142" y="376"/>
                  </a:cubicBezTo>
                  <a:cubicBezTo>
                    <a:pt x="141" y="374"/>
                    <a:pt x="140" y="371"/>
                    <a:pt x="139" y="373"/>
                  </a:cubicBezTo>
                  <a:cubicBezTo>
                    <a:pt x="138" y="375"/>
                    <a:pt x="140" y="375"/>
                    <a:pt x="142" y="377"/>
                  </a:cubicBezTo>
                  <a:cubicBezTo>
                    <a:pt x="143" y="378"/>
                    <a:pt x="142" y="380"/>
                    <a:pt x="142" y="381"/>
                  </a:cubicBezTo>
                  <a:cubicBezTo>
                    <a:pt x="141" y="382"/>
                    <a:pt x="144" y="386"/>
                    <a:pt x="146" y="388"/>
                  </a:cubicBezTo>
                  <a:cubicBezTo>
                    <a:pt x="148" y="390"/>
                    <a:pt x="149" y="388"/>
                    <a:pt x="150" y="387"/>
                  </a:cubicBezTo>
                  <a:cubicBezTo>
                    <a:pt x="152" y="386"/>
                    <a:pt x="155" y="387"/>
                    <a:pt x="155" y="385"/>
                  </a:cubicBezTo>
                  <a:cubicBezTo>
                    <a:pt x="155" y="384"/>
                    <a:pt x="157" y="380"/>
                    <a:pt x="157" y="382"/>
                  </a:cubicBezTo>
                  <a:cubicBezTo>
                    <a:pt x="157" y="384"/>
                    <a:pt x="159" y="385"/>
                    <a:pt x="160" y="387"/>
                  </a:cubicBezTo>
                  <a:cubicBezTo>
                    <a:pt x="161" y="389"/>
                    <a:pt x="160" y="388"/>
                    <a:pt x="159" y="390"/>
                  </a:cubicBezTo>
                  <a:cubicBezTo>
                    <a:pt x="159" y="392"/>
                    <a:pt x="159" y="395"/>
                    <a:pt x="157" y="397"/>
                  </a:cubicBezTo>
                  <a:cubicBezTo>
                    <a:pt x="156" y="399"/>
                    <a:pt x="158" y="399"/>
                    <a:pt x="159" y="398"/>
                  </a:cubicBezTo>
                  <a:cubicBezTo>
                    <a:pt x="160" y="397"/>
                    <a:pt x="162" y="396"/>
                    <a:pt x="164" y="396"/>
                  </a:cubicBezTo>
                  <a:cubicBezTo>
                    <a:pt x="166" y="396"/>
                    <a:pt x="166" y="395"/>
                    <a:pt x="166" y="393"/>
                  </a:cubicBezTo>
                  <a:cubicBezTo>
                    <a:pt x="166" y="392"/>
                    <a:pt x="165" y="390"/>
                    <a:pt x="166" y="392"/>
                  </a:cubicBezTo>
                  <a:cubicBezTo>
                    <a:pt x="168" y="394"/>
                    <a:pt x="169" y="395"/>
                    <a:pt x="170" y="396"/>
                  </a:cubicBezTo>
                  <a:cubicBezTo>
                    <a:pt x="172" y="397"/>
                    <a:pt x="168" y="396"/>
                    <a:pt x="169" y="399"/>
                  </a:cubicBezTo>
                  <a:cubicBezTo>
                    <a:pt x="171" y="402"/>
                    <a:pt x="171" y="403"/>
                    <a:pt x="173" y="404"/>
                  </a:cubicBezTo>
                  <a:cubicBezTo>
                    <a:pt x="175" y="406"/>
                    <a:pt x="179" y="404"/>
                    <a:pt x="181" y="401"/>
                  </a:cubicBezTo>
                  <a:cubicBezTo>
                    <a:pt x="183" y="399"/>
                    <a:pt x="183" y="401"/>
                    <a:pt x="181" y="403"/>
                  </a:cubicBezTo>
                  <a:cubicBezTo>
                    <a:pt x="180" y="405"/>
                    <a:pt x="180" y="404"/>
                    <a:pt x="183" y="404"/>
                  </a:cubicBezTo>
                  <a:cubicBezTo>
                    <a:pt x="186" y="404"/>
                    <a:pt x="187" y="405"/>
                    <a:pt x="183" y="405"/>
                  </a:cubicBezTo>
                  <a:cubicBezTo>
                    <a:pt x="180" y="405"/>
                    <a:pt x="180" y="407"/>
                    <a:pt x="177" y="408"/>
                  </a:cubicBezTo>
                  <a:cubicBezTo>
                    <a:pt x="175" y="409"/>
                    <a:pt x="172" y="411"/>
                    <a:pt x="173" y="414"/>
                  </a:cubicBezTo>
                  <a:cubicBezTo>
                    <a:pt x="175" y="417"/>
                    <a:pt x="178" y="416"/>
                    <a:pt x="180" y="415"/>
                  </a:cubicBezTo>
                  <a:cubicBezTo>
                    <a:pt x="181" y="414"/>
                    <a:pt x="185" y="415"/>
                    <a:pt x="187" y="415"/>
                  </a:cubicBezTo>
                  <a:cubicBezTo>
                    <a:pt x="189" y="415"/>
                    <a:pt x="190" y="416"/>
                    <a:pt x="187" y="416"/>
                  </a:cubicBezTo>
                  <a:cubicBezTo>
                    <a:pt x="185" y="416"/>
                    <a:pt x="181" y="416"/>
                    <a:pt x="179" y="418"/>
                  </a:cubicBezTo>
                  <a:cubicBezTo>
                    <a:pt x="177" y="419"/>
                    <a:pt x="175" y="421"/>
                    <a:pt x="179" y="421"/>
                  </a:cubicBezTo>
                  <a:cubicBezTo>
                    <a:pt x="182" y="421"/>
                    <a:pt x="185" y="422"/>
                    <a:pt x="181" y="423"/>
                  </a:cubicBezTo>
                  <a:cubicBezTo>
                    <a:pt x="177" y="423"/>
                    <a:pt x="177" y="426"/>
                    <a:pt x="181" y="428"/>
                  </a:cubicBezTo>
                  <a:cubicBezTo>
                    <a:pt x="185" y="430"/>
                    <a:pt x="189" y="429"/>
                    <a:pt x="192" y="429"/>
                  </a:cubicBezTo>
                  <a:cubicBezTo>
                    <a:pt x="195" y="429"/>
                    <a:pt x="194" y="432"/>
                    <a:pt x="197" y="433"/>
                  </a:cubicBezTo>
                  <a:cubicBezTo>
                    <a:pt x="200" y="434"/>
                    <a:pt x="203" y="430"/>
                    <a:pt x="204" y="428"/>
                  </a:cubicBezTo>
                  <a:cubicBezTo>
                    <a:pt x="204" y="426"/>
                    <a:pt x="205" y="427"/>
                    <a:pt x="205" y="429"/>
                  </a:cubicBezTo>
                  <a:cubicBezTo>
                    <a:pt x="205" y="430"/>
                    <a:pt x="202" y="433"/>
                    <a:pt x="201" y="434"/>
                  </a:cubicBezTo>
                  <a:cubicBezTo>
                    <a:pt x="200" y="435"/>
                    <a:pt x="203" y="435"/>
                    <a:pt x="204" y="437"/>
                  </a:cubicBezTo>
                  <a:cubicBezTo>
                    <a:pt x="206" y="438"/>
                    <a:pt x="212" y="437"/>
                    <a:pt x="212" y="433"/>
                  </a:cubicBezTo>
                  <a:cubicBezTo>
                    <a:pt x="212" y="429"/>
                    <a:pt x="214" y="427"/>
                    <a:pt x="214" y="429"/>
                  </a:cubicBezTo>
                  <a:cubicBezTo>
                    <a:pt x="214" y="432"/>
                    <a:pt x="213" y="435"/>
                    <a:pt x="212" y="437"/>
                  </a:cubicBezTo>
                  <a:cubicBezTo>
                    <a:pt x="211" y="438"/>
                    <a:pt x="215" y="439"/>
                    <a:pt x="216" y="437"/>
                  </a:cubicBezTo>
                  <a:cubicBezTo>
                    <a:pt x="218" y="436"/>
                    <a:pt x="219" y="436"/>
                    <a:pt x="217" y="438"/>
                  </a:cubicBezTo>
                  <a:cubicBezTo>
                    <a:pt x="216" y="439"/>
                    <a:pt x="216" y="442"/>
                    <a:pt x="217" y="445"/>
                  </a:cubicBezTo>
                  <a:cubicBezTo>
                    <a:pt x="218" y="447"/>
                    <a:pt x="225" y="452"/>
                    <a:pt x="225" y="447"/>
                  </a:cubicBezTo>
                  <a:cubicBezTo>
                    <a:pt x="225" y="442"/>
                    <a:pt x="227" y="440"/>
                    <a:pt x="227" y="442"/>
                  </a:cubicBezTo>
                  <a:cubicBezTo>
                    <a:pt x="227" y="445"/>
                    <a:pt x="228" y="447"/>
                    <a:pt x="228" y="449"/>
                  </a:cubicBezTo>
                  <a:cubicBezTo>
                    <a:pt x="229" y="451"/>
                    <a:pt x="226" y="451"/>
                    <a:pt x="225" y="452"/>
                  </a:cubicBezTo>
                  <a:cubicBezTo>
                    <a:pt x="225" y="452"/>
                    <a:pt x="226" y="453"/>
                    <a:pt x="229" y="453"/>
                  </a:cubicBezTo>
                  <a:cubicBezTo>
                    <a:pt x="231" y="454"/>
                    <a:pt x="235" y="454"/>
                    <a:pt x="235" y="452"/>
                  </a:cubicBezTo>
                  <a:cubicBezTo>
                    <a:pt x="236" y="451"/>
                    <a:pt x="235" y="450"/>
                    <a:pt x="237" y="452"/>
                  </a:cubicBezTo>
                  <a:cubicBezTo>
                    <a:pt x="238" y="455"/>
                    <a:pt x="238" y="456"/>
                    <a:pt x="239" y="458"/>
                  </a:cubicBezTo>
                  <a:cubicBezTo>
                    <a:pt x="240" y="460"/>
                    <a:pt x="241" y="461"/>
                    <a:pt x="242" y="462"/>
                  </a:cubicBezTo>
                  <a:cubicBezTo>
                    <a:pt x="601" y="462"/>
                    <a:pt x="601" y="462"/>
                    <a:pt x="601" y="462"/>
                  </a:cubicBezTo>
                  <a:cubicBezTo>
                    <a:pt x="601" y="462"/>
                    <a:pt x="603" y="459"/>
                    <a:pt x="603" y="458"/>
                  </a:cubicBezTo>
                  <a:close/>
                  <a:moveTo>
                    <a:pt x="295" y="142"/>
                  </a:moveTo>
                  <a:cubicBezTo>
                    <a:pt x="290" y="143"/>
                    <a:pt x="291" y="141"/>
                    <a:pt x="286" y="141"/>
                  </a:cubicBezTo>
                  <a:cubicBezTo>
                    <a:pt x="281" y="142"/>
                    <a:pt x="282" y="143"/>
                    <a:pt x="279" y="145"/>
                  </a:cubicBezTo>
                  <a:cubicBezTo>
                    <a:pt x="277" y="148"/>
                    <a:pt x="282" y="148"/>
                    <a:pt x="284" y="150"/>
                  </a:cubicBezTo>
                  <a:cubicBezTo>
                    <a:pt x="286" y="152"/>
                    <a:pt x="284" y="151"/>
                    <a:pt x="280" y="151"/>
                  </a:cubicBezTo>
                  <a:cubicBezTo>
                    <a:pt x="275" y="151"/>
                    <a:pt x="270" y="156"/>
                    <a:pt x="266" y="158"/>
                  </a:cubicBezTo>
                  <a:cubicBezTo>
                    <a:pt x="263" y="161"/>
                    <a:pt x="262" y="158"/>
                    <a:pt x="264" y="157"/>
                  </a:cubicBezTo>
                  <a:cubicBezTo>
                    <a:pt x="266" y="155"/>
                    <a:pt x="272" y="148"/>
                    <a:pt x="271" y="146"/>
                  </a:cubicBezTo>
                  <a:cubicBezTo>
                    <a:pt x="270" y="144"/>
                    <a:pt x="263" y="147"/>
                    <a:pt x="258" y="149"/>
                  </a:cubicBezTo>
                  <a:cubicBezTo>
                    <a:pt x="253" y="150"/>
                    <a:pt x="256" y="154"/>
                    <a:pt x="254" y="157"/>
                  </a:cubicBezTo>
                  <a:cubicBezTo>
                    <a:pt x="252" y="159"/>
                    <a:pt x="243" y="157"/>
                    <a:pt x="237" y="156"/>
                  </a:cubicBezTo>
                  <a:cubicBezTo>
                    <a:pt x="230" y="154"/>
                    <a:pt x="234" y="153"/>
                    <a:pt x="238" y="154"/>
                  </a:cubicBezTo>
                  <a:cubicBezTo>
                    <a:pt x="242" y="154"/>
                    <a:pt x="242" y="152"/>
                    <a:pt x="242" y="149"/>
                  </a:cubicBezTo>
                  <a:cubicBezTo>
                    <a:pt x="242" y="147"/>
                    <a:pt x="246" y="145"/>
                    <a:pt x="248" y="143"/>
                  </a:cubicBezTo>
                  <a:cubicBezTo>
                    <a:pt x="250" y="141"/>
                    <a:pt x="245" y="139"/>
                    <a:pt x="245" y="137"/>
                  </a:cubicBezTo>
                  <a:cubicBezTo>
                    <a:pt x="244" y="135"/>
                    <a:pt x="254" y="137"/>
                    <a:pt x="257" y="137"/>
                  </a:cubicBezTo>
                  <a:cubicBezTo>
                    <a:pt x="261" y="137"/>
                    <a:pt x="256" y="134"/>
                    <a:pt x="250" y="132"/>
                  </a:cubicBezTo>
                  <a:cubicBezTo>
                    <a:pt x="244" y="131"/>
                    <a:pt x="242" y="132"/>
                    <a:pt x="238" y="134"/>
                  </a:cubicBezTo>
                  <a:cubicBezTo>
                    <a:pt x="234" y="135"/>
                    <a:pt x="223" y="134"/>
                    <a:pt x="219" y="134"/>
                  </a:cubicBezTo>
                  <a:cubicBezTo>
                    <a:pt x="214" y="134"/>
                    <a:pt x="217" y="135"/>
                    <a:pt x="213" y="137"/>
                  </a:cubicBezTo>
                  <a:cubicBezTo>
                    <a:pt x="209" y="139"/>
                    <a:pt x="211" y="134"/>
                    <a:pt x="213" y="132"/>
                  </a:cubicBezTo>
                  <a:cubicBezTo>
                    <a:pt x="214" y="130"/>
                    <a:pt x="217" y="131"/>
                    <a:pt x="223" y="130"/>
                  </a:cubicBezTo>
                  <a:cubicBezTo>
                    <a:pt x="228" y="130"/>
                    <a:pt x="229" y="127"/>
                    <a:pt x="235" y="126"/>
                  </a:cubicBezTo>
                  <a:cubicBezTo>
                    <a:pt x="241" y="125"/>
                    <a:pt x="244" y="123"/>
                    <a:pt x="248" y="123"/>
                  </a:cubicBezTo>
                  <a:cubicBezTo>
                    <a:pt x="252" y="122"/>
                    <a:pt x="266" y="119"/>
                    <a:pt x="272" y="117"/>
                  </a:cubicBezTo>
                  <a:cubicBezTo>
                    <a:pt x="278" y="115"/>
                    <a:pt x="284" y="115"/>
                    <a:pt x="286" y="117"/>
                  </a:cubicBezTo>
                  <a:cubicBezTo>
                    <a:pt x="288" y="120"/>
                    <a:pt x="283" y="122"/>
                    <a:pt x="279" y="124"/>
                  </a:cubicBezTo>
                  <a:cubicBezTo>
                    <a:pt x="275" y="126"/>
                    <a:pt x="275" y="124"/>
                    <a:pt x="275" y="128"/>
                  </a:cubicBezTo>
                  <a:cubicBezTo>
                    <a:pt x="275" y="131"/>
                    <a:pt x="296" y="129"/>
                    <a:pt x="298" y="129"/>
                  </a:cubicBezTo>
                  <a:cubicBezTo>
                    <a:pt x="300" y="129"/>
                    <a:pt x="305" y="120"/>
                    <a:pt x="308" y="124"/>
                  </a:cubicBezTo>
                  <a:cubicBezTo>
                    <a:pt x="310" y="126"/>
                    <a:pt x="300" y="141"/>
                    <a:pt x="295" y="142"/>
                  </a:cubicBezTo>
                  <a:close/>
                  <a:moveTo>
                    <a:pt x="415" y="205"/>
                  </a:moveTo>
                  <a:cubicBezTo>
                    <a:pt x="413" y="205"/>
                    <a:pt x="405" y="204"/>
                    <a:pt x="403" y="205"/>
                  </a:cubicBezTo>
                  <a:cubicBezTo>
                    <a:pt x="401" y="206"/>
                    <a:pt x="410" y="206"/>
                    <a:pt x="410" y="208"/>
                  </a:cubicBezTo>
                  <a:cubicBezTo>
                    <a:pt x="410" y="209"/>
                    <a:pt x="404" y="212"/>
                    <a:pt x="398" y="212"/>
                  </a:cubicBezTo>
                  <a:cubicBezTo>
                    <a:pt x="392" y="213"/>
                    <a:pt x="390" y="215"/>
                    <a:pt x="388" y="217"/>
                  </a:cubicBezTo>
                  <a:cubicBezTo>
                    <a:pt x="386" y="219"/>
                    <a:pt x="384" y="221"/>
                    <a:pt x="381" y="222"/>
                  </a:cubicBezTo>
                  <a:cubicBezTo>
                    <a:pt x="378" y="223"/>
                    <a:pt x="377" y="221"/>
                    <a:pt x="375" y="222"/>
                  </a:cubicBezTo>
                  <a:cubicBezTo>
                    <a:pt x="373" y="223"/>
                    <a:pt x="374" y="225"/>
                    <a:pt x="375" y="225"/>
                  </a:cubicBezTo>
                  <a:cubicBezTo>
                    <a:pt x="376" y="225"/>
                    <a:pt x="382" y="227"/>
                    <a:pt x="378" y="230"/>
                  </a:cubicBezTo>
                  <a:cubicBezTo>
                    <a:pt x="374" y="233"/>
                    <a:pt x="370" y="232"/>
                    <a:pt x="364" y="233"/>
                  </a:cubicBezTo>
                  <a:cubicBezTo>
                    <a:pt x="358" y="234"/>
                    <a:pt x="361" y="235"/>
                    <a:pt x="361" y="238"/>
                  </a:cubicBezTo>
                  <a:cubicBezTo>
                    <a:pt x="361" y="241"/>
                    <a:pt x="354" y="243"/>
                    <a:pt x="346" y="244"/>
                  </a:cubicBezTo>
                  <a:cubicBezTo>
                    <a:pt x="339" y="245"/>
                    <a:pt x="329" y="245"/>
                    <a:pt x="324" y="241"/>
                  </a:cubicBezTo>
                  <a:cubicBezTo>
                    <a:pt x="320" y="238"/>
                    <a:pt x="315" y="236"/>
                    <a:pt x="319" y="236"/>
                  </a:cubicBezTo>
                  <a:cubicBezTo>
                    <a:pt x="322" y="237"/>
                    <a:pt x="322" y="233"/>
                    <a:pt x="329" y="235"/>
                  </a:cubicBezTo>
                  <a:cubicBezTo>
                    <a:pt x="335" y="237"/>
                    <a:pt x="333" y="231"/>
                    <a:pt x="335" y="228"/>
                  </a:cubicBezTo>
                  <a:cubicBezTo>
                    <a:pt x="337" y="225"/>
                    <a:pt x="342" y="226"/>
                    <a:pt x="346" y="224"/>
                  </a:cubicBezTo>
                  <a:cubicBezTo>
                    <a:pt x="350" y="223"/>
                    <a:pt x="345" y="220"/>
                    <a:pt x="341" y="218"/>
                  </a:cubicBezTo>
                  <a:cubicBezTo>
                    <a:pt x="337" y="216"/>
                    <a:pt x="338" y="215"/>
                    <a:pt x="338" y="213"/>
                  </a:cubicBezTo>
                  <a:cubicBezTo>
                    <a:pt x="338" y="210"/>
                    <a:pt x="337" y="211"/>
                    <a:pt x="335" y="211"/>
                  </a:cubicBezTo>
                  <a:cubicBezTo>
                    <a:pt x="332" y="210"/>
                    <a:pt x="330" y="206"/>
                    <a:pt x="335" y="207"/>
                  </a:cubicBezTo>
                  <a:cubicBezTo>
                    <a:pt x="339" y="208"/>
                    <a:pt x="348" y="212"/>
                    <a:pt x="352" y="213"/>
                  </a:cubicBezTo>
                  <a:cubicBezTo>
                    <a:pt x="356" y="214"/>
                    <a:pt x="358" y="217"/>
                    <a:pt x="361" y="219"/>
                  </a:cubicBezTo>
                  <a:cubicBezTo>
                    <a:pt x="364" y="221"/>
                    <a:pt x="376" y="218"/>
                    <a:pt x="379" y="217"/>
                  </a:cubicBezTo>
                  <a:cubicBezTo>
                    <a:pt x="382" y="215"/>
                    <a:pt x="385" y="213"/>
                    <a:pt x="388" y="209"/>
                  </a:cubicBezTo>
                  <a:cubicBezTo>
                    <a:pt x="391" y="206"/>
                    <a:pt x="398" y="203"/>
                    <a:pt x="403" y="201"/>
                  </a:cubicBezTo>
                  <a:cubicBezTo>
                    <a:pt x="409" y="200"/>
                    <a:pt x="419" y="203"/>
                    <a:pt x="423" y="204"/>
                  </a:cubicBezTo>
                  <a:cubicBezTo>
                    <a:pt x="425" y="205"/>
                    <a:pt x="417" y="205"/>
                    <a:pt x="415" y="205"/>
                  </a:cubicBezTo>
                  <a:close/>
                  <a:moveTo>
                    <a:pt x="584" y="434"/>
                  </a:moveTo>
                  <a:cubicBezTo>
                    <a:pt x="583" y="438"/>
                    <a:pt x="581" y="433"/>
                    <a:pt x="579" y="429"/>
                  </a:cubicBezTo>
                  <a:cubicBezTo>
                    <a:pt x="577" y="424"/>
                    <a:pt x="582" y="420"/>
                    <a:pt x="582" y="417"/>
                  </a:cubicBezTo>
                  <a:cubicBezTo>
                    <a:pt x="582" y="414"/>
                    <a:pt x="581" y="413"/>
                    <a:pt x="579" y="414"/>
                  </a:cubicBezTo>
                  <a:cubicBezTo>
                    <a:pt x="577" y="416"/>
                    <a:pt x="576" y="418"/>
                    <a:pt x="576" y="414"/>
                  </a:cubicBezTo>
                  <a:cubicBezTo>
                    <a:pt x="576" y="409"/>
                    <a:pt x="574" y="409"/>
                    <a:pt x="571" y="406"/>
                  </a:cubicBezTo>
                  <a:cubicBezTo>
                    <a:pt x="568" y="403"/>
                    <a:pt x="571" y="409"/>
                    <a:pt x="569" y="410"/>
                  </a:cubicBezTo>
                  <a:cubicBezTo>
                    <a:pt x="567" y="411"/>
                    <a:pt x="559" y="400"/>
                    <a:pt x="555" y="396"/>
                  </a:cubicBezTo>
                  <a:cubicBezTo>
                    <a:pt x="551" y="392"/>
                    <a:pt x="555" y="392"/>
                    <a:pt x="557" y="390"/>
                  </a:cubicBezTo>
                  <a:cubicBezTo>
                    <a:pt x="560" y="388"/>
                    <a:pt x="556" y="389"/>
                    <a:pt x="553" y="389"/>
                  </a:cubicBezTo>
                  <a:cubicBezTo>
                    <a:pt x="550" y="389"/>
                    <a:pt x="550" y="383"/>
                    <a:pt x="552" y="381"/>
                  </a:cubicBezTo>
                  <a:cubicBezTo>
                    <a:pt x="554" y="379"/>
                    <a:pt x="553" y="376"/>
                    <a:pt x="555" y="375"/>
                  </a:cubicBezTo>
                  <a:cubicBezTo>
                    <a:pt x="556" y="373"/>
                    <a:pt x="559" y="376"/>
                    <a:pt x="565" y="379"/>
                  </a:cubicBezTo>
                  <a:cubicBezTo>
                    <a:pt x="570" y="381"/>
                    <a:pt x="569" y="384"/>
                    <a:pt x="571" y="386"/>
                  </a:cubicBezTo>
                  <a:cubicBezTo>
                    <a:pt x="573" y="388"/>
                    <a:pt x="573" y="393"/>
                    <a:pt x="575" y="395"/>
                  </a:cubicBezTo>
                  <a:cubicBezTo>
                    <a:pt x="576" y="398"/>
                    <a:pt x="579" y="400"/>
                    <a:pt x="578" y="406"/>
                  </a:cubicBezTo>
                  <a:cubicBezTo>
                    <a:pt x="577" y="411"/>
                    <a:pt x="582" y="408"/>
                    <a:pt x="583" y="412"/>
                  </a:cubicBezTo>
                  <a:cubicBezTo>
                    <a:pt x="583" y="420"/>
                    <a:pt x="585" y="415"/>
                    <a:pt x="587" y="421"/>
                  </a:cubicBezTo>
                  <a:cubicBezTo>
                    <a:pt x="589" y="426"/>
                    <a:pt x="586" y="431"/>
                    <a:pt x="584" y="43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6" name="Freeform 739"/>
            <p:cNvSpPr>
              <a:spLocks/>
            </p:cNvSpPr>
            <p:nvPr/>
          </p:nvSpPr>
          <p:spPr bwMode="auto">
            <a:xfrm>
              <a:off x="2538046" y="4457701"/>
              <a:ext cx="30774" cy="36513"/>
            </a:xfrm>
            <a:custGeom>
              <a:avLst/>
              <a:gdLst>
                <a:gd name="T0" fmla="*/ 2147483647 w 24"/>
                <a:gd name="T1" fmla="*/ 0 h 19"/>
                <a:gd name="T2" fmla="*/ 2147483647 w 24"/>
                <a:gd name="T3" fmla="*/ 0 h 19"/>
                <a:gd name="T4" fmla="*/ 2147483647 w 24"/>
                <a:gd name="T5" fmla="*/ 2147483647 h 19"/>
                <a:gd name="T6" fmla="*/ 2147483647 w 24"/>
                <a:gd name="T7" fmla="*/ 2147483647 h 19"/>
                <a:gd name="T8" fmla="*/ 2147483647 w 24"/>
                <a:gd name="T9" fmla="*/ 2147483647 h 19"/>
                <a:gd name="T10" fmla="*/ 2147483647 w 24"/>
                <a:gd name="T11" fmla="*/ 2147483647 h 19"/>
                <a:gd name="T12" fmla="*/ 2147483647 w 24"/>
                <a:gd name="T13" fmla="*/ 2147483647 h 19"/>
                <a:gd name="T14" fmla="*/ 2147483647 w 24"/>
                <a:gd name="T15" fmla="*/ 2147483647 h 19"/>
                <a:gd name="T16" fmla="*/ 2147483647 w 24"/>
                <a:gd name="T17" fmla="*/ 2147483647 h 19"/>
                <a:gd name="T18" fmla="*/ 2147483647 w 24"/>
                <a:gd name="T19" fmla="*/ 0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9"/>
                <a:gd name="T32" fmla="*/ 24 w 24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9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8" y="2"/>
                    <a:pt x="16" y="2"/>
                    <a:pt x="14" y="4"/>
                  </a:cubicBezTo>
                  <a:cubicBezTo>
                    <a:pt x="11" y="6"/>
                    <a:pt x="3" y="8"/>
                    <a:pt x="2" y="10"/>
                  </a:cubicBezTo>
                  <a:cubicBezTo>
                    <a:pt x="1" y="12"/>
                    <a:pt x="0" y="19"/>
                    <a:pt x="3" y="19"/>
                  </a:cubicBezTo>
                  <a:cubicBezTo>
                    <a:pt x="6" y="18"/>
                    <a:pt x="9" y="18"/>
                    <a:pt x="11" y="17"/>
                  </a:cubicBezTo>
                  <a:cubicBezTo>
                    <a:pt x="13" y="17"/>
                    <a:pt x="18" y="10"/>
                    <a:pt x="21" y="8"/>
                  </a:cubicBezTo>
                  <a:cubicBezTo>
                    <a:pt x="22" y="8"/>
                    <a:pt x="23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7" name="Freeform 740"/>
            <p:cNvSpPr>
              <a:spLocks/>
            </p:cNvSpPr>
            <p:nvPr/>
          </p:nvSpPr>
          <p:spPr bwMode="auto">
            <a:xfrm>
              <a:off x="2562958" y="4443414"/>
              <a:ext cx="45426" cy="28575"/>
            </a:xfrm>
            <a:custGeom>
              <a:avLst/>
              <a:gdLst>
                <a:gd name="T0" fmla="*/ 2147483647 w 33"/>
                <a:gd name="T1" fmla="*/ 2147483647 h 15"/>
                <a:gd name="T2" fmla="*/ 2147483647 w 33"/>
                <a:gd name="T3" fmla="*/ 2147483647 h 15"/>
                <a:gd name="T4" fmla="*/ 2147483647 w 33"/>
                <a:gd name="T5" fmla="*/ 2147483647 h 15"/>
                <a:gd name="T6" fmla="*/ 2147483647 w 33"/>
                <a:gd name="T7" fmla="*/ 2147483647 h 15"/>
                <a:gd name="T8" fmla="*/ 0 w 33"/>
                <a:gd name="T9" fmla="*/ 2147483647 h 15"/>
                <a:gd name="T10" fmla="*/ 0 w 33"/>
                <a:gd name="T11" fmla="*/ 2147483647 h 15"/>
                <a:gd name="T12" fmla="*/ 2147483647 w 33"/>
                <a:gd name="T13" fmla="*/ 2147483647 h 15"/>
                <a:gd name="T14" fmla="*/ 2147483647 w 33"/>
                <a:gd name="T15" fmla="*/ 2147483647 h 15"/>
                <a:gd name="T16" fmla="*/ 2147483647 w 33"/>
                <a:gd name="T17" fmla="*/ 2147483647 h 15"/>
                <a:gd name="T18" fmla="*/ 2147483647 w 33"/>
                <a:gd name="T19" fmla="*/ 2147483647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15"/>
                <a:gd name="T32" fmla="*/ 33 w 33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15">
                  <a:moveTo>
                    <a:pt x="31" y="3"/>
                  </a:moveTo>
                  <a:cubicBezTo>
                    <a:pt x="33" y="2"/>
                    <a:pt x="27" y="0"/>
                    <a:pt x="24" y="1"/>
                  </a:cubicBezTo>
                  <a:cubicBezTo>
                    <a:pt x="21" y="2"/>
                    <a:pt x="15" y="2"/>
                    <a:pt x="11" y="2"/>
                  </a:cubicBezTo>
                  <a:cubicBezTo>
                    <a:pt x="7" y="2"/>
                    <a:pt x="3" y="5"/>
                    <a:pt x="2" y="7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9" y="13"/>
                    <a:pt x="17" y="9"/>
                    <a:pt x="20" y="8"/>
                  </a:cubicBezTo>
                  <a:cubicBezTo>
                    <a:pt x="24" y="7"/>
                    <a:pt x="29" y="4"/>
                    <a:pt x="31" y="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8" name="Freeform 741"/>
            <p:cNvSpPr>
              <a:spLocks/>
            </p:cNvSpPr>
            <p:nvPr/>
          </p:nvSpPr>
          <p:spPr bwMode="auto">
            <a:xfrm>
              <a:off x="572966" y="2740026"/>
              <a:ext cx="112834" cy="92075"/>
            </a:xfrm>
            <a:custGeom>
              <a:avLst/>
              <a:gdLst>
                <a:gd name="T0" fmla="*/ 2147483647 w 83"/>
                <a:gd name="T1" fmla="*/ 2147483647 h 46"/>
                <a:gd name="T2" fmla="*/ 2147483647 w 83"/>
                <a:gd name="T3" fmla="*/ 2147483647 h 46"/>
                <a:gd name="T4" fmla="*/ 2147483647 w 83"/>
                <a:gd name="T5" fmla="*/ 2147483647 h 46"/>
                <a:gd name="T6" fmla="*/ 2147483647 w 83"/>
                <a:gd name="T7" fmla="*/ 2147483647 h 46"/>
                <a:gd name="T8" fmla="*/ 2147483647 w 83"/>
                <a:gd name="T9" fmla="*/ 2147483647 h 46"/>
                <a:gd name="T10" fmla="*/ 2147483647 w 83"/>
                <a:gd name="T11" fmla="*/ 2147483647 h 46"/>
                <a:gd name="T12" fmla="*/ 2147483647 w 83"/>
                <a:gd name="T13" fmla="*/ 2147483647 h 46"/>
                <a:gd name="T14" fmla="*/ 2147483647 w 83"/>
                <a:gd name="T15" fmla="*/ 2147483647 h 46"/>
                <a:gd name="T16" fmla="*/ 2147483647 w 83"/>
                <a:gd name="T17" fmla="*/ 2147483647 h 46"/>
                <a:gd name="T18" fmla="*/ 2147483647 w 83"/>
                <a:gd name="T19" fmla="*/ 2147483647 h 46"/>
                <a:gd name="T20" fmla="*/ 2147483647 w 83"/>
                <a:gd name="T21" fmla="*/ 2147483647 h 46"/>
                <a:gd name="T22" fmla="*/ 2147483647 w 83"/>
                <a:gd name="T23" fmla="*/ 2147483647 h 46"/>
                <a:gd name="T24" fmla="*/ 2147483647 w 83"/>
                <a:gd name="T25" fmla="*/ 2147483647 h 46"/>
                <a:gd name="T26" fmla="*/ 2147483647 w 83"/>
                <a:gd name="T27" fmla="*/ 2147483647 h 46"/>
                <a:gd name="T28" fmla="*/ 2147483647 w 83"/>
                <a:gd name="T29" fmla="*/ 2147483647 h 46"/>
                <a:gd name="T30" fmla="*/ 2147483647 w 83"/>
                <a:gd name="T31" fmla="*/ 2147483647 h 46"/>
                <a:gd name="T32" fmla="*/ 2147483647 w 83"/>
                <a:gd name="T33" fmla="*/ 2147483647 h 46"/>
                <a:gd name="T34" fmla="*/ 2147483647 w 83"/>
                <a:gd name="T35" fmla="*/ 2147483647 h 46"/>
                <a:gd name="T36" fmla="*/ 2147483647 w 83"/>
                <a:gd name="T37" fmla="*/ 2147483647 h 46"/>
                <a:gd name="T38" fmla="*/ 2147483647 w 83"/>
                <a:gd name="T39" fmla="*/ 2147483647 h 46"/>
                <a:gd name="T40" fmla="*/ 2147483647 w 83"/>
                <a:gd name="T41" fmla="*/ 2147483647 h 46"/>
                <a:gd name="T42" fmla="*/ 2147483647 w 83"/>
                <a:gd name="T43" fmla="*/ 2147483647 h 46"/>
                <a:gd name="T44" fmla="*/ 2147483647 w 83"/>
                <a:gd name="T45" fmla="*/ 2147483647 h 4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3"/>
                <a:gd name="T70" fmla="*/ 0 h 46"/>
                <a:gd name="T71" fmla="*/ 83 w 83"/>
                <a:gd name="T72" fmla="*/ 46 h 4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3" h="46">
                  <a:moveTo>
                    <a:pt x="30" y="46"/>
                  </a:moveTo>
                  <a:cubicBezTo>
                    <a:pt x="34" y="46"/>
                    <a:pt x="34" y="38"/>
                    <a:pt x="36" y="38"/>
                  </a:cubicBezTo>
                  <a:cubicBezTo>
                    <a:pt x="39" y="38"/>
                    <a:pt x="47" y="43"/>
                    <a:pt x="50" y="43"/>
                  </a:cubicBezTo>
                  <a:cubicBezTo>
                    <a:pt x="53" y="43"/>
                    <a:pt x="60" y="43"/>
                    <a:pt x="60" y="43"/>
                  </a:cubicBezTo>
                  <a:cubicBezTo>
                    <a:pt x="60" y="41"/>
                    <a:pt x="63" y="40"/>
                    <a:pt x="68" y="40"/>
                  </a:cubicBezTo>
                  <a:cubicBezTo>
                    <a:pt x="72" y="40"/>
                    <a:pt x="74" y="37"/>
                    <a:pt x="76" y="35"/>
                  </a:cubicBezTo>
                  <a:cubicBezTo>
                    <a:pt x="78" y="33"/>
                    <a:pt x="83" y="28"/>
                    <a:pt x="83" y="28"/>
                  </a:cubicBezTo>
                  <a:cubicBezTo>
                    <a:pt x="83" y="25"/>
                    <a:pt x="76" y="22"/>
                    <a:pt x="72" y="19"/>
                  </a:cubicBezTo>
                  <a:cubicBezTo>
                    <a:pt x="68" y="17"/>
                    <a:pt x="67" y="16"/>
                    <a:pt x="63" y="14"/>
                  </a:cubicBezTo>
                  <a:cubicBezTo>
                    <a:pt x="59" y="12"/>
                    <a:pt x="58" y="17"/>
                    <a:pt x="55" y="18"/>
                  </a:cubicBezTo>
                  <a:cubicBezTo>
                    <a:pt x="52" y="19"/>
                    <a:pt x="52" y="15"/>
                    <a:pt x="50" y="13"/>
                  </a:cubicBezTo>
                  <a:cubicBezTo>
                    <a:pt x="49" y="11"/>
                    <a:pt x="49" y="9"/>
                    <a:pt x="44" y="9"/>
                  </a:cubicBezTo>
                  <a:cubicBezTo>
                    <a:pt x="40" y="8"/>
                    <a:pt x="38" y="5"/>
                    <a:pt x="38" y="5"/>
                  </a:cubicBezTo>
                  <a:cubicBezTo>
                    <a:pt x="38" y="5"/>
                    <a:pt x="37" y="3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6" y="6"/>
                    <a:pt x="34" y="7"/>
                  </a:cubicBezTo>
                  <a:cubicBezTo>
                    <a:pt x="33" y="9"/>
                    <a:pt x="30" y="4"/>
                    <a:pt x="29" y="2"/>
                  </a:cubicBezTo>
                  <a:cubicBezTo>
                    <a:pt x="28" y="0"/>
                    <a:pt x="25" y="4"/>
                    <a:pt x="23" y="6"/>
                  </a:cubicBezTo>
                  <a:cubicBezTo>
                    <a:pt x="21" y="9"/>
                    <a:pt x="13" y="11"/>
                    <a:pt x="10" y="14"/>
                  </a:cubicBezTo>
                  <a:cubicBezTo>
                    <a:pt x="6" y="16"/>
                    <a:pt x="0" y="14"/>
                    <a:pt x="3" y="18"/>
                  </a:cubicBezTo>
                  <a:cubicBezTo>
                    <a:pt x="6" y="22"/>
                    <a:pt x="6" y="24"/>
                    <a:pt x="7" y="27"/>
                  </a:cubicBezTo>
                  <a:cubicBezTo>
                    <a:pt x="8" y="30"/>
                    <a:pt x="25" y="43"/>
                    <a:pt x="25" y="44"/>
                  </a:cubicBezTo>
                  <a:cubicBezTo>
                    <a:pt x="25" y="44"/>
                    <a:pt x="25" y="46"/>
                    <a:pt x="30" y="4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9" name="Freeform 742"/>
            <p:cNvSpPr>
              <a:spLocks/>
            </p:cNvSpPr>
            <p:nvPr/>
          </p:nvSpPr>
          <p:spPr bwMode="auto">
            <a:xfrm>
              <a:off x="527538" y="2816226"/>
              <a:ext cx="130420" cy="87313"/>
            </a:xfrm>
            <a:custGeom>
              <a:avLst/>
              <a:gdLst>
                <a:gd name="T0" fmla="*/ 2147483647 w 96"/>
                <a:gd name="T1" fmla="*/ 2147483647 h 44"/>
                <a:gd name="T2" fmla="*/ 2147483647 w 96"/>
                <a:gd name="T3" fmla="*/ 0 h 44"/>
                <a:gd name="T4" fmla="*/ 2147483647 w 96"/>
                <a:gd name="T5" fmla="*/ 2147483647 h 44"/>
                <a:gd name="T6" fmla="*/ 2147483647 w 96"/>
                <a:gd name="T7" fmla="*/ 2147483647 h 44"/>
                <a:gd name="T8" fmla="*/ 2147483647 w 96"/>
                <a:gd name="T9" fmla="*/ 2147483647 h 44"/>
                <a:gd name="T10" fmla="*/ 2147483647 w 96"/>
                <a:gd name="T11" fmla="*/ 2147483647 h 44"/>
                <a:gd name="T12" fmla="*/ 2147483647 w 96"/>
                <a:gd name="T13" fmla="*/ 2147483647 h 44"/>
                <a:gd name="T14" fmla="*/ 2147483647 w 96"/>
                <a:gd name="T15" fmla="*/ 2147483647 h 44"/>
                <a:gd name="T16" fmla="*/ 2147483647 w 96"/>
                <a:gd name="T17" fmla="*/ 2147483647 h 44"/>
                <a:gd name="T18" fmla="*/ 2147483647 w 96"/>
                <a:gd name="T19" fmla="*/ 2147483647 h 44"/>
                <a:gd name="T20" fmla="*/ 2147483647 w 96"/>
                <a:gd name="T21" fmla="*/ 2147483647 h 44"/>
                <a:gd name="T22" fmla="*/ 2147483647 w 96"/>
                <a:gd name="T23" fmla="*/ 2147483647 h 44"/>
                <a:gd name="T24" fmla="*/ 0 w 96"/>
                <a:gd name="T25" fmla="*/ 2147483647 h 44"/>
                <a:gd name="T26" fmla="*/ 0 w 96"/>
                <a:gd name="T27" fmla="*/ 2147483647 h 44"/>
                <a:gd name="T28" fmla="*/ 2147483647 w 96"/>
                <a:gd name="T29" fmla="*/ 2147483647 h 44"/>
                <a:gd name="T30" fmla="*/ 2147483647 w 96"/>
                <a:gd name="T31" fmla="*/ 2147483647 h 44"/>
                <a:gd name="T32" fmla="*/ 2147483647 w 96"/>
                <a:gd name="T33" fmla="*/ 2147483647 h 44"/>
                <a:gd name="T34" fmla="*/ 2147483647 w 96"/>
                <a:gd name="T35" fmla="*/ 2147483647 h 44"/>
                <a:gd name="T36" fmla="*/ 2147483647 w 96"/>
                <a:gd name="T37" fmla="*/ 2147483647 h 44"/>
                <a:gd name="T38" fmla="*/ 2147483647 w 96"/>
                <a:gd name="T39" fmla="*/ 2147483647 h 44"/>
                <a:gd name="T40" fmla="*/ 2147483647 w 96"/>
                <a:gd name="T41" fmla="*/ 2147483647 h 44"/>
                <a:gd name="T42" fmla="*/ 2147483647 w 96"/>
                <a:gd name="T43" fmla="*/ 2147483647 h 44"/>
                <a:gd name="T44" fmla="*/ 2147483647 w 96"/>
                <a:gd name="T45" fmla="*/ 2147483647 h 44"/>
                <a:gd name="T46" fmla="*/ 2147483647 w 96"/>
                <a:gd name="T47" fmla="*/ 2147483647 h 44"/>
                <a:gd name="T48" fmla="*/ 2147483647 w 96"/>
                <a:gd name="T49" fmla="*/ 2147483647 h 44"/>
                <a:gd name="T50" fmla="*/ 2147483647 w 96"/>
                <a:gd name="T51" fmla="*/ 2147483647 h 44"/>
                <a:gd name="T52" fmla="*/ 2147483647 w 96"/>
                <a:gd name="T53" fmla="*/ 2147483647 h 44"/>
                <a:gd name="T54" fmla="*/ 2147483647 w 96"/>
                <a:gd name="T55" fmla="*/ 2147483647 h 44"/>
                <a:gd name="T56" fmla="*/ 2147483647 w 96"/>
                <a:gd name="T57" fmla="*/ 2147483647 h 44"/>
                <a:gd name="T58" fmla="*/ 2147483647 w 96"/>
                <a:gd name="T59" fmla="*/ 2147483647 h 44"/>
                <a:gd name="T60" fmla="*/ 2147483647 w 96"/>
                <a:gd name="T61" fmla="*/ 2147483647 h 44"/>
                <a:gd name="T62" fmla="*/ 2147483647 w 96"/>
                <a:gd name="T63" fmla="*/ 2147483647 h 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6"/>
                <a:gd name="T97" fmla="*/ 0 h 44"/>
                <a:gd name="T98" fmla="*/ 96 w 96"/>
                <a:gd name="T99" fmla="*/ 44 h 4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6" h="44">
                  <a:moveTo>
                    <a:pt x="84" y="5"/>
                  </a:moveTo>
                  <a:cubicBezTo>
                    <a:pt x="81" y="5"/>
                    <a:pt x="73" y="0"/>
                    <a:pt x="70" y="0"/>
                  </a:cubicBezTo>
                  <a:cubicBezTo>
                    <a:pt x="68" y="0"/>
                    <a:pt x="68" y="8"/>
                    <a:pt x="64" y="8"/>
                  </a:cubicBezTo>
                  <a:cubicBezTo>
                    <a:pt x="59" y="8"/>
                    <a:pt x="59" y="6"/>
                    <a:pt x="59" y="6"/>
                  </a:cubicBezTo>
                  <a:cubicBezTo>
                    <a:pt x="59" y="8"/>
                    <a:pt x="54" y="6"/>
                    <a:pt x="53" y="8"/>
                  </a:cubicBezTo>
                  <a:cubicBezTo>
                    <a:pt x="51" y="10"/>
                    <a:pt x="50" y="12"/>
                    <a:pt x="46" y="14"/>
                  </a:cubicBezTo>
                  <a:cubicBezTo>
                    <a:pt x="42" y="17"/>
                    <a:pt x="46" y="19"/>
                    <a:pt x="48" y="24"/>
                  </a:cubicBezTo>
                  <a:cubicBezTo>
                    <a:pt x="49" y="28"/>
                    <a:pt x="43" y="24"/>
                    <a:pt x="39" y="23"/>
                  </a:cubicBezTo>
                  <a:cubicBezTo>
                    <a:pt x="34" y="23"/>
                    <a:pt x="29" y="25"/>
                    <a:pt x="25" y="27"/>
                  </a:cubicBezTo>
                  <a:cubicBezTo>
                    <a:pt x="21" y="29"/>
                    <a:pt x="23" y="26"/>
                    <a:pt x="20" y="25"/>
                  </a:cubicBezTo>
                  <a:cubicBezTo>
                    <a:pt x="16" y="24"/>
                    <a:pt x="14" y="26"/>
                    <a:pt x="13" y="29"/>
                  </a:cubicBezTo>
                  <a:cubicBezTo>
                    <a:pt x="12" y="31"/>
                    <a:pt x="7" y="25"/>
                    <a:pt x="3" y="24"/>
                  </a:cubicBezTo>
                  <a:cubicBezTo>
                    <a:pt x="2" y="24"/>
                    <a:pt x="1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8"/>
                    <a:pt x="2" y="31"/>
                  </a:cubicBezTo>
                  <a:cubicBezTo>
                    <a:pt x="5" y="33"/>
                    <a:pt x="14" y="35"/>
                    <a:pt x="14" y="35"/>
                  </a:cubicBezTo>
                  <a:cubicBezTo>
                    <a:pt x="15" y="33"/>
                    <a:pt x="19" y="38"/>
                    <a:pt x="20" y="38"/>
                  </a:cubicBezTo>
                  <a:cubicBezTo>
                    <a:pt x="22" y="38"/>
                    <a:pt x="24" y="35"/>
                    <a:pt x="26" y="35"/>
                  </a:cubicBezTo>
                  <a:cubicBezTo>
                    <a:pt x="28" y="35"/>
                    <a:pt x="31" y="34"/>
                    <a:pt x="34" y="34"/>
                  </a:cubicBezTo>
                  <a:cubicBezTo>
                    <a:pt x="36" y="34"/>
                    <a:pt x="35" y="37"/>
                    <a:pt x="40" y="39"/>
                  </a:cubicBezTo>
                  <a:cubicBezTo>
                    <a:pt x="44" y="41"/>
                    <a:pt x="58" y="42"/>
                    <a:pt x="61" y="43"/>
                  </a:cubicBezTo>
                  <a:cubicBezTo>
                    <a:pt x="64" y="44"/>
                    <a:pt x="65" y="41"/>
                    <a:pt x="68" y="40"/>
                  </a:cubicBezTo>
                  <a:cubicBezTo>
                    <a:pt x="70" y="38"/>
                    <a:pt x="72" y="38"/>
                    <a:pt x="77" y="38"/>
                  </a:cubicBezTo>
                  <a:cubicBezTo>
                    <a:pt x="81" y="38"/>
                    <a:pt x="85" y="35"/>
                    <a:pt x="85" y="35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5" y="35"/>
                    <a:pt x="85" y="34"/>
                    <a:pt x="87" y="34"/>
                  </a:cubicBezTo>
                  <a:cubicBezTo>
                    <a:pt x="90" y="33"/>
                    <a:pt x="89" y="24"/>
                    <a:pt x="89" y="22"/>
                  </a:cubicBezTo>
                  <a:cubicBezTo>
                    <a:pt x="89" y="21"/>
                    <a:pt x="91" y="22"/>
                    <a:pt x="93" y="22"/>
                  </a:cubicBezTo>
                  <a:cubicBezTo>
                    <a:pt x="96" y="22"/>
                    <a:pt x="96" y="14"/>
                    <a:pt x="96" y="14"/>
                  </a:cubicBezTo>
                  <a:cubicBezTo>
                    <a:pt x="92" y="12"/>
                    <a:pt x="94" y="7"/>
                    <a:pt x="94" y="5"/>
                  </a:cubicBezTo>
                  <a:cubicBezTo>
                    <a:pt x="94" y="5"/>
                    <a:pt x="87" y="5"/>
                    <a:pt x="84" y="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0" name="Freeform 743"/>
            <p:cNvSpPr>
              <a:spLocks/>
            </p:cNvSpPr>
            <p:nvPr/>
          </p:nvSpPr>
          <p:spPr bwMode="auto">
            <a:xfrm>
              <a:off x="479182" y="2882901"/>
              <a:ext cx="202223" cy="288925"/>
            </a:xfrm>
            <a:custGeom>
              <a:avLst/>
              <a:gdLst>
                <a:gd name="T0" fmla="*/ 2147483647 w 148"/>
                <a:gd name="T1" fmla="*/ 2147483647 h 145"/>
                <a:gd name="T2" fmla="*/ 2147483647 w 148"/>
                <a:gd name="T3" fmla="*/ 2147483647 h 145"/>
                <a:gd name="T4" fmla="*/ 2147483647 w 148"/>
                <a:gd name="T5" fmla="*/ 2147483647 h 145"/>
                <a:gd name="T6" fmla="*/ 2147483647 w 148"/>
                <a:gd name="T7" fmla="*/ 2147483647 h 145"/>
                <a:gd name="T8" fmla="*/ 2147483647 w 148"/>
                <a:gd name="T9" fmla="*/ 2147483647 h 145"/>
                <a:gd name="T10" fmla="*/ 2147483647 w 148"/>
                <a:gd name="T11" fmla="*/ 2147483647 h 145"/>
                <a:gd name="T12" fmla="*/ 2147483647 w 148"/>
                <a:gd name="T13" fmla="*/ 2147483647 h 145"/>
                <a:gd name="T14" fmla="*/ 2147483647 w 148"/>
                <a:gd name="T15" fmla="*/ 2147483647 h 145"/>
                <a:gd name="T16" fmla="*/ 2147483647 w 148"/>
                <a:gd name="T17" fmla="*/ 2147483647 h 145"/>
                <a:gd name="T18" fmla="*/ 2147483647 w 148"/>
                <a:gd name="T19" fmla="*/ 2147483647 h 145"/>
                <a:gd name="T20" fmla="*/ 2147483647 w 148"/>
                <a:gd name="T21" fmla="*/ 2147483647 h 145"/>
                <a:gd name="T22" fmla="*/ 0 w 148"/>
                <a:gd name="T23" fmla="*/ 2147483647 h 145"/>
                <a:gd name="T24" fmla="*/ 2147483647 w 148"/>
                <a:gd name="T25" fmla="*/ 2147483647 h 145"/>
                <a:gd name="T26" fmla="*/ 2147483647 w 148"/>
                <a:gd name="T27" fmla="*/ 2147483647 h 145"/>
                <a:gd name="T28" fmla="*/ 2147483647 w 148"/>
                <a:gd name="T29" fmla="*/ 2147483647 h 145"/>
                <a:gd name="T30" fmla="*/ 2147483647 w 148"/>
                <a:gd name="T31" fmla="*/ 2147483647 h 145"/>
                <a:gd name="T32" fmla="*/ 2147483647 w 148"/>
                <a:gd name="T33" fmla="*/ 2147483647 h 145"/>
                <a:gd name="T34" fmla="*/ 2147483647 w 148"/>
                <a:gd name="T35" fmla="*/ 2147483647 h 145"/>
                <a:gd name="T36" fmla="*/ 2147483647 w 148"/>
                <a:gd name="T37" fmla="*/ 2147483647 h 145"/>
                <a:gd name="T38" fmla="*/ 2147483647 w 148"/>
                <a:gd name="T39" fmla="*/ 2147483647 h 145"/>
                <a:gd name="T40" fmla="*/ 2147483647 w 148"/>
                <a:gd name="T41" fmla="*/ 2147483647 h 145"/>
                <a:gd name="T42" fmla="*/ 2147483647 w 148"/>
                <a:gd name="T43" fmla="*/ 2147483647 h 145"/>
                <a:gd name="T44" fmla="*/ 2147483647 w 148"/>
                <a:gd name="T45" fmla="*/ 2147483647 h 145"/>
                <a:gd name="T46" fmla="*/ 2147483647 w 148"/>
                <a:gd name="T47" fmla="*/ 2147483647 h 145"/>
                <a:gd name="T48" fmla="*/ 2147483647 w 148"/>
                <a:gd name="T49" fmla="*/ 2147483647 h 145"/>
                <a:gd name="T50" fmla="*/ 2147483647 w 148"/>
                <a:gd name="T51" fmla="*/ 2147483647 h 145"/>
                <a:gd name="T52" fmla="*/ 2147483647 w 148"/>
                <a:gd name="T53" fmla="*/ 2147483647 h 145"/>
                <a:gd name="T54" fmla="*/ 2147483647 w 148"/>
                <a:gd name="T55" fmla="*/ 2147483647 h 145"/>
                <a:gd name="T56" fmla="*/ 2147483647 w 148"/>
                <a:gd name="T57" fmla="*/ 2147483647 h 145"/>
                <a:gd name="T58" fmla="*/ 2147483647 w 148"/>
                <a:gd name="T59" fmla="*/ 2147483647 h 145"/>
                <a:gd name="T60" fmla="*/ 2147483647 w 148"/>
                <a:gd name="T61" fmla="*/ 2147483647 h 145"/>
                <a:gd name="T62" fmla="*/ 2147483647 w 148"/>
                <a:gd name="T63" fmla="*/ 2147483647 h 145"/>
                <a:gd name="T64" fmla="*/ 2147483647 w 148"/>
                <a:gd name="T65" fmla="*/ 2147483647 h 145"/>
                <a:gd name="T66" fmla="*/ 2147483647 w 148"/>
                <a:gd name="T67" fmla="*/ 2147483647 h 1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8"/>
                <a:gd name="T103" fmla="*/ 0 h 145"/>
                <a:gd name="T104" fmla="*/ 148 w 148"/>
                <a:gd name="T105" fmla="*/ 145 h 14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8" h="145">
                  <a:moveTo>
                    <a:pt x="98" y="24"/>
                  </a:moveTo>
                  <a:cubicBezTo>
                    <a:pt x="99" y="23"/>
                    <a:pt x="103" y="25"/>
                    <a:pt x="105" y="25"/>
                  </a:cubicBezTo>
                  <a:cubicBezTo>
                    <a:pt x="107" y="25"/>
                    <a:pt x="109" y="23"/>
                    <a:pt x="111" y="22"/>
                  </a:cubicBezTo>
                  <a:cubicBezTo>
                    <a:pt x="113" y="21"/>
                    <a:pt x="113" y="17"/>
                    <a:pt x="113" y="15"/>
                  </a:cubicBezTo>
                  <a:cubicBezTo>
                    <a:pt x="113" y="12"/>
                    <a:pt x="122" y="7"/>
                    <a:pt x="122" y="7"/>
                  </a:cubicBezTo>
                  <a:cubicBezTo>
                    <a:pt x="122" y="6"/>
                    <a:pt x="120" y="4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16" y="5"/>
                    <a:pt x="112" y="5"/>
                  </a:cubicBezTo>
                  <a:cubicBezTo>
                    <a:pt x="107" y="5"/>
                    <a:pt x="105" y="5"/>
                    <a:pt x="103" y="7"/>
                  </a:cubicBezTo>
                  <a:cubicBezTo>
                    <a:pt x="100" y="8"/>
                    <a:pt x="99" y="11"/>
                    <a:pt x="96" y="10"/>
                  </a:cubicBezTo>
                  <a:cubicBezTo>
                    <a:pt x="93" y="9"/>
                    <a:pt x="79" y="8"/>
                    <a:pt x="75" y="6"/>
                  </a:cubicBezTo>
                  <a:cubicBezTo>
                    <a:pt x="70" y="4"/>
                    <a:pt x="71" y="1"/>
                    <a:pt x="69" y="1"/>
                  </a:cubicBezTo>
                  <a:cubicBezTo>
                    <a:pt x="66" y="1"/>
                    <a:pt x="63" y="2"/>
                    <a:pt x="61" y="2"/>
                  </a:cubicBezTo>
                  <a:cubicBezTo>
                    <a:pt x="59" y="2"/>
                    <a:pt x="57" y="5"/>
                    <a:pt x="55" y="5"/>
                  </a:cubicBezTo>
                  <a:cubicBezTo>
                    <a:pt x="54" y="5"/>
                    <a:pt x="50" y="0"/>
                    <a:pt x="49" y="2"/>
                  </a:cubicBezTo>
                  <a:cubicBezTo>
                    <a:pt x="48" y="5"/>
                    <a:pt x="51" y="8"/>
                    <a:pt x="48" y="8"/>
                  </a:cubicBezTo>
                  <a:cubicBezTo>
                    <a:pt x="46" y="8"/>
                    <a:pt x="46" y="11"/>
                    <a:pt x="43" y="11"/>
                  </a:cubicBezTo>
                  <a:cubicBezTo>
                    <a:pt x="40" y="11"/>
                    <a:pt x="36" y="14"/>
                    <a:pt x="35" y="11"/>
                  </a:cubicBezTo>
                  <a:cubicBezTo>
                    <a:pt x="33" y="9"/>
                    <a:pt x="33" y="13"/>
                    <a:pt x="32" y="14"/>
                  </a:cubicBezTo>
                  <a:cubicBezTo>
                    <a:pt x="31" y="15"/>
                    <a:pt x="31" y="22"/>
                    <a:pt x="29" y="20"/>
                  </a:cubicBezTo>
                  <a:cubicBezTo>
                    <a:pt x="27" y="18"/>
                    <a:pt x="23" y="9"/>
                    <a:pt x="21" y="11"/>
                  </a:cubicBezTo>
                  <a:cubicBezTo>
                    <a:pt x="19" y="14"/>
                    <a:pt x="18" y="17"/>
                    <a:pt x="15" y="17"/>
                  </a:cubicBezTo>
                  <a:cubicBezTo>
                    <a:pt x="12" y="18"/>
                    <a:pt x="1" y="17"/>
                    <a:pt x="0" y="17"/>
                  </a:cubicBezTo>
                  <a:cubicBezTo>
                    <a:pt x="1" y="19"/>
                    <a:pt x="1" y="20"/>
                    <a:pt x="1" y="21"/>
                  </a:cubicBezTo>
                  <a:cubicBezTo>
                    <a:pt x="2" y="23"/>
                    <a:pt x="6" y="26"/>
                    <a:pt x="4" y="28"/>
                  </a:cubicBezTo>
                  <a:cubicBezTo>
                    <a:pt x="2" y="30"/>
                    <a:pt x="0" y="33"/>
                    <a:pt x="1" y="34"/>
                  </a:cubicBezTo>
                  <a:cubicBezTo>
                    <a:pt x="1" y="36"/>
                    <a:pt x="3" y="43"/>
                    <a:pt x="4" y="46"/>
                  </a:cubicBezTo>
                  <a:cubicBezTo>
                    <a:pt x="5" y="49"/>
                    <a:pt x="11" y="47"/>
                    <a:pt x="11" y="49"/>
                  </a:cubicBezTo>
                  <a:cubicBezTo>
                    <a:pt x="11" y="50"/>
                    <a:pt x="11" y="52"/>
                    <a:pt x="11" y="53"/>
                  </a:cubicBezTo>
                  <a:cubicBezTo>
                    <a:pt x="14" y="52"/>
                    <a:pt x="18" y="50"/>
                    <a:pt x="20" y="49"/>
                  </a:cubicBezTo>
                  <a:cubicBezTo>
                    <a:pt x="24" y="46"/>
                    <a:pt x="25" y="44"/>
                    <a:pt x="29" y="43"/>
                  </a:cubicBezTo>
                  <a:cubicBezTo>
                    <a:pt x="33" y="43"/>
                    <a:pt x="38" y="49"/>
                    <a:pt x="41" y="49"/>
                  </a:cubicBezTo>
                  <a:cubicBezTo>
                    <a:pt x="44" y="49"/>
                    <a:pt x="44" y="54"/>
                    <a:pt x="46" y="56"/>
                  </a:cubicBezTo>
                  <a:cubicBezTo>
                    <a:pt x="48" y="59"/>
                    <a:pt x="48" y="63"/>
                    <a:pt x="49" y="65"/>
                  </a:cubicBezTo>
                  <a:cubicBezTo>
                    <a:pt x="50" y="68"/>
                    <a:pt x="62" y="75"/>
                    <a:pt x="65" y="79"/>
                  </a:cubicBezTo>
                  <a:cubicBezTo>
                    <a:pt x="69" y="82"/>
                    <a:pt x="79" y="91"/>
                    <a:pt x="81" y="91"/>
                  </a:cubicBezTo>
                  <a:cubicBezTo>
                    <a:pt x="84" y="92"/>
                    <a:pt x="88" y="93"/>
                    <a:pt x="94" y="98"/>
                  </a:cubicBezTo>
                  <a:cubicBezTo>
                    <a:pt x="99" y="103"/>
                    <a:pt x="101" y="104"/>
                    <a:pt x="106" y="108"/>
                  </a:cubicBezTo>
                  <a:cubicBezTo>
                    <a:pt x="110" y="112"/>
                    <a:pt x="114" y="111"/>
                    <a:pt x="115" y="113"/>
                  </a:cubicBezTo>
                  <a:cubicBezTo>
                    <a:pt x="115" y="115"/>
                    <a:pt x="119" y="123"/>
                    <a:pt x="119" y="125"/>
                  </a:cubicBezTo>
                  <a:cubicBezTo>
                    <a:pt x="120" y="128"/>
                    <a:pt x="116" y="133"/>
                    <a:pt x="115" y="135"/>
                  </a:cubicBezTo>
                  <a:cubicBezTo>
                    <a:pt x="115" y="138"/>
                    <a:pt x="115" y="145"/>
                    <a:pt x="116" y="144"/>
                  </a:cubicBezTo>
                  <a:cubicBezTo>
                    <a:pt x="116" y="143"/>
                    <a:pt x="123" y="136"/>
                    <a:pt x="124" y="133"/>
                  </a:cubicBezTo>
                  <a:cubicBezTo>
                    <a:pt x="125" y="131"/>
                    <a:pt x="127" y="129"/>
                    <a:pt x="129" y="128"/>
                  </a:cubicBezTo>
                  <a:cubicBezTo>
                    <a:pt x="131" y="127"/>
                    <a:pt x="132" y="125"/>
                    <a:pt x="131" y="123"/>
                  </a:cubicBezTo>
                  <a:cubicBezTo>
                    <a:pt x="130" y="121"/>
                    <a:pt x="124" y="117"/>
                    <a:pt x="123" y="115"/>
                  </a:cubicBezTo>
                  <a:cubicBezTo>
                    <a:pt x="123" y="113"/>
                    <a:pt x="123" y="110"/>
                    <a:pt x="126" y="108"/>
                  </a:cubicBezTo>
                  <a:cubicBezTo>
                    <a:pt x="128" y="106"/>
                    <a:pt x="131" y="103"/>
                    <a:pt x="133" y="105"/>
                  </a:cubicBezTo>
                  <a:cubicBezTo>
                    <a:pt x="136" y="107"/>
                    <a:pt x="140" y="107"/>
                    <a:pt x="142" y="110"/>
                  </a:cubicBezTo>
                  <a:cubicBezTo>
                    <a:pt x="143" y="113"/>
                    <a:pt x="145" y="114"/>
                    <a:pt x="146" y="113"/>
                  </a:cubicBezTo>
                  <a:cubicBezTo>
                    <a:pt x="147" y="113"/>
                    <a:pt x="148" y="108"/>
                    <a:pt x="144" y="104"/>
                  </a:cubicBezTo>
                  <a:cubicBezTo>
                    <a:pt x="140" y="100"/>
                    <a:pt x="132" y="97"/>
                    <a:pt x="129" y="95"/>
                  </a:cubicBezTo>
                  <a:cubicBezTo>
                    <a:pt x="127" y="94"/>
                    <a:pt x="116" y="91"/>
                    <a:pt x="116" y="88"/>
                  </a:cubicBezTo>
                  <a:cubicBezTo>
                    <a:pt x="117" y="86"/>
                    <a:pt x="120" y="84"/>
                    <a:pt x="119" y="83"/>
                  </a:cubicBezTo>
                  <a:cubicBezTo>
                    <a:pt x="117" y="82"/>
                    <a:pt x="116" y="82"/>
                    <a:pt x="112" y="82"/>
                  </a:cubicBezTo>
                  <a:cubicBezTo>
                    <a:pt x="107" y="82"/>
                    <a:pt x="105" y="81"/>
                    <a:pt x="102" y="78"/>
                  </a:cubicBezTo>
                  <a:cubicBezTo>
                    <a:pt x="99" y="76"/>
                    <a:pt x="93" y="68"/>
                    <a:pt x="91" y="63"/>
                  </a:cubicBezTo>
                  <a:cubicBezTo>
                    <a:pt x="89" y="59"/>
                    <a:pt x="89" y="57"/>
                    <a:pt x="85" y="54"/>
                  </a:cubicBezTo>
                  <a:cubicBezTo>
                    <a:pt x="81" y="52"/>
                    <a:pt x="73" y="48"/>
                    <a:pt x="73" y="45"/>
                  </a:cubicBezTo>
                  <a:cubicBezTo>
                    <a:pt x="72" y="41"/>
                    <a:pt x="73" y="37"/>
                    <a:pt x="74" y="36"/>
                  </a:cubicBezTo>
                  <a:cubicBezTo>
                    <a:pt x="75" y="35"/>
                    <a:pt x="76" y="34"/>
                    <a:pt x="75" y="32"/>
                  </a:cubicBezTo>
                  <a:cubicBezTo>
                    <a:pt x="73" y="30"/>
                    <a:pt x="73" y="26"/>
                    <a:pt x="75" y="25"/>
                  </a:cubicBezTo>
                  <a:cubicBezTo>
                    <a:pt x="77" y="24"/>
                    <a:pt x="81" y="25"/>
                    <a:pt x="81" y="24"/>
                  </a:cubicBezTo>
                  <a:cubicBezTo>
                    <a:pt x="81" y="23"/>
                    <a:pt x="81" y="20"/>
                    <a:pt x="84" y="20"/>
                  </a:cubicBezTo>
                  <a:cubicBezTo>
                    <a:pt x="86" y="20"/>
                    <a:pt x="89" y="19"/>
                    <a:pt x="90" y="21"/>
                  </a:cubicBezTo>
                  <a:cubicBezTo>
                    <a:pt x="90" y="23"/>
                    <a:pt x="90" y="24"/>
                    <a:pt x="89" y="26"/>
                  </a:cubicBezTo>
                  <a:cubicBezTo>
                    <a:pt x="89" y="26"/>
                    <a:pt x="89" y="26"/>
                    <a:pt x="89" y="26"/>
                  </a:cubicBezTo>
                  <a:cubicBezTo>
                    <a:pt x="93" y="26"/>
                    <a:pt x="96" y="25"/>
                    <a:pt x="98" y="2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1" name="Freeform 744"/>
            <p:cNvSpPr>
              <a:spLocks/>
            </p:cNvSpPr>
            <p:nvPr/>
          </p:nvSpPr>
          <p:spPr bwMode="auto">
            <a:xfrm>
              <a:off x="600808" y="2897188"/>
              <a:ext cx="95250" cy="133350"/>
            </a:xfrm>
            <a:custGeom>
              <a:avLst/>
              <a:gdLst>
                <a:gd name="T0" fmla="*/ 2147483647 w 70"/>
                <a:gd name="T1" fmla="*/ 2147483647 h 67"/>
                <a:gd name="T2" fmla="*/ 2147483647 w 70"/>
                <a:gd name="T3" fmla="*/ 2147483647 h 67"/>
                <a:gd name="T4" fmla="*/ 2147483647 w 70"/>
                <a:gd name="T5" fmla="*/ 2147483647 h 67"/>
                <a:gd name="T6" fmla="*/ 2147483647 w 70"/>
                <a:gd name="T7" fmla="*/ 2147483647 h 67"/>
                <a:gd name="T8" fmla="*/ 2147483647 w 70"/>
                <a:gd name="T9" fmla="*/ 2147483647 h 67"/>
                <a:gd name="T10" fmla="*/ 2147483647 w 70"/>
                <a:gd name="T11" fmla="*/ 2147483647 h 67"/>
                <a:gd name="T12" fmla="*/ 2147483647 w 70"/>
                <a:gd name="T13" fmla="*/ 2147483647 h 67"/>
                <a:gd name="T14" fmla="*/ 2147483647 w 70"/>
                <a:gd name="T15" fmla="*/ 0 h 67"/>
                <a:gd name="T16" fmla="*/ 2147483647 w 70"/>
                <a:gd name="T17" fmla="*/ 2147483647 h 67"/>
                <a:gd name="T18" fmla="*/ 2147483647 w 70"/>
                <a:gd name="T19" fmla="*/ 2147483647 h 67"/>
                <a:gd name="T20" fmla="*/ 2147483647 w 70"/>
                <a:gd name="T21" fmla="*/ 2147483647 h 67"/>
                <a:gd name="T22" fmla="*/ 2147483647 w 70"/>
                <a:gd name="T23" fmla="*/ 2147483647 h 67"/>
                <a:gd name="T24" fmla="*/ 0 w 70"/>
                <a:gd name="T25" fmla="*/ 2147483647 h 67"/>
                <a:gd name="T26" fmla="*/ 0 w 70"/>
                <a:gd name="T27" fmla="*/ 2147483647 h 67"/>
                <a:gd name="T28" fmla="*/ 0 w 70"/>
                <a:gd name="T29" fmla="*/ 2147483647 h 67"/>
                <a:gd name="T30" fmla="*/ 2147483647 w 70"/>
                <a:gd name="T31" fmla="*/ 2147483647 h 67"/>
                <a:gd name="T32" fmla="*/ 2147483647 w 70"/>
                <a:gd name="T33" fmla="*/ 2147483647 h 67"/>
                <a:gd name="T34" fmla="*/ 2147483647 w 70"/>
                <a:gd name="T35" fmla="*/ 2147483647 h 67"/>
                <a:gd name="T36" fmla="*/ 2147483647 w 70"/>
                <a:gd name="T37" fmla="*/ 2147483647 h 67"/>
                <a:gd name="T38" fmla="*/ 2147483647 w 70"/>
                <a:gd name="T39" fmla="*/ 2147483647 h 67"/>
                <a:gd name="T40" fmla="*/ 2147483647 w 70"/>
                <a:gd name="T41" fmla="*/ 2147483647 h 67"/>
                <a:gd name="T42" fmla="*/ 2147483647 w 70"/>
                <a:gd name="T43" fmla="*/ 2147483647 h 67"/>
                <a:gd name="T44" fmla="*/ 2147483647 w 70"/>
                <a:gd name="T45" fmla="*/ 2147483647 h 67"/>
                <a:gd name="T46" fmla="*/ 2147483647 w 70"/>
                <a:gd name="T47" fmla="*/ 2147483647 h 67"/>
                <a:gd name="T48" fmla="*/ 2147483647 w 70"/>
                <a:gd name="T49" fmla="*/ 2147483647 h 67"/>
                <a:gd name="T50" fmla="*/ 2147483647 w 70"/>
                <a:gd name="T51" fmla="*/ 2147483647 h 67"/>
                <a:gd name="T52" fmla="*/ 2147483647 w 70"/>
                <a:gd name="T53" fmla="*/ 2147483647 h 67"/>
                <a:gd name="T54" fmla="*/ 2147483647 w 70"/>
                <a:gd name="T55" fmla="*/ 2147483647 h 67"/>
                <a:gd name="T56" fmla="*/ 2147483647 w 70"/>
                <a:gd name="T57" fmla="*/ 2147483647 h 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0"/>
                <a:gd name="T88" fmla="*/ 0 h 67"/>
                <a:gd name="T89" fmla="*/ 70 w 70"/>
                <a:gd name="T90" fmla="*/ 67 h 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0" h="67">
                  <a:moveTo>
                    <a:pt x="30" y="25"/>
                  </a:moveTo>
                  <a:cubicBezTo>
                    <a:pt x="35" y="25"/>
                    <a:pt x="42" y="23"/>
                    <a:pt x="50" y="23"/>
                  </a:cubicBezTo>
                  <a:cubicBezTo>
                    <a:pt x="58" y="23"/>
                    <a:pt x="69" y="30"/>
                    <a:pt x="69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0" y="29"/>
                    <a:pt x="69" y="29"/>
                    <a:pt x="69" y="28"/>
                  </a:cubicBezTo>
                  <a:cubicBezTo>
                    <a:pt x="68" y="22"/>
                    <a:pt x="64" y="11"/>
                    <a:pt x="64" y="11"/>
                  </a:cubicBezTo>
                  <a:cubicBezTo>
                    <a:pt x="60" y="14"/>
                    <a:pt x="50" y="13"/>
                    <a:pt x="46" y="10"/>
                  </a:cubicBezTo>
                  <a:cubicBezTo>
                    <a:pt x="43" y="8"/>
                    <a:pt x="34" y="3"/>
                    <a:pt x="33" y="0"/>
                  </a:cubicBezTo>
                  <a:cubicBezTo>
                    <a:pt x="33" y="0"/>
                    <a:pt x="24" y="5"/>
                    <a:pt x="24" y="8"/>
                  </a:cubicBezTo>
                  <a:cubicBezTo>
                    <a:pt x="24" y="10"/>
                    <a:pt x="24" y="14"/>
                    <a:pt x="22" y="15"/>
                  </a:cubicBezTo>
                  <a:cubicBezTo>
                    <a:pt x="20" y="16"/>
                    <a:pt x="18" y="18"/>
                    <a:pt x="16" y="18"/>
                  </a:cubicBezTo>
                  <a:cubicBezTo>
                    <a:pt x="14" y="18"/>
                    <a:pt x="10" y="16"/>
                    <a:pt x="9" y="17"/>
                  </a:cubicBezTo>
                  <a:cubicBezTo>
                    <a:pt x="7" y="18"/>
                    <a:pt x="4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3"/>
                    <a:pt x="3" y="31"/>
                    <a:pt x="3" y="29"/>
                  </a:cubicBezTo>
                  <a:cubicBezTo>
                    <a:pt x="4" y="27"/>
                    <a:pt x="8" y="26"/>
                    <a:pt x="9" y="28"/>
                  </a:cubicBezTo>
                  <a:cubicBezTo>
                    <a:pt x="9" y="31"/>
                    <a:pt x="9" y="35"/>
                    <a:pt x="10" y="32"/>
                  </a:cubicBezTo>
                  <a:cubicBezTo>
                    <a:pt x="10" y="30"/>
                    <a:pt x="9" y="27"/>
                    <a:pt x="10" y="26"/>
                  </a:cubicBezTo>
                  <a:cubicBezTo>
                    <a:pt x="12" y="25"/>
                    <a:pt x="14" y="24"/>
                    <a:pt x="15" y="27"/>
                  </a:cubicBezTo>
                  <a:cubicBezTo>
                    <a:pt x="16" y="31"/>
                    <a:pt x="17" y="35"/>
                    <a:pt x="19" y="37"/>
                  </a:cubicBezTo>
                  <a:cubicBezTo>
                    <a:pt x="22" y="39"/>
                    <a:pt x="23" y="42"/>
                    <a:pt x="27" y="45"/>
                  </a:cubicBezTo>
                  <a:cubicBezTo>
                    <a:pt x="31" y="48"/>
                    <a:pt x="32" y="50"/>
                    <a:pt x="35" y="50"/>
                  </a:cubicBezTo>
                  <a:cubicBezTo>
                    <a:pt x="38" y="51"/>
                    <a:pt x="39" y="53"/>
                    <a:pt x="44" y="56"/>
                  </a:cubicBezTo>
                  <a:cubicBezTo>
                    <a:pt x="48" y="59"/>
                    <a:pt x="54" y="63"/>
                    <a:pt x="59" y="67"/>
                  </a:cubicBezTo>
                  <a:cubicBezTo>
                    <a:pt x="59" y="65"/>
                    <a:pt x="60" y="64"/>
                    <a:pt x="60" y="62"/>
                  </a:cubicBezTo>
                  <a:cubicBezTo>
                    <a:pt x="60" y="62"/>
                    <a:pt x="39" y="49"/>
                    <a:pt x="35" y="45"/>
                  </a:cubicBezTo>
                  <a:cubicBezTo>
                    <a:pt x="32" y="41"/>
                    <a:pt x="31" y="33"/>
                    <a:pt x="29" y="31"/>
                  </a:cubicBezTo>
                  <a:cubicBezTo>
                    <a:pt x="26" y="29"/>
                    <a:pt x="25" y="25"/>
                    <a:pt x="30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2" name="Freeform 745"/>
            <p:cNvSpPr>
              <a:spLocks/>
            </p:cNvSpPr>
            <p:nvPr/>
          </p:nvSpPr>
          <p:spPr bwMode="auto">
            <a:xfrm>
              <a:off x="269631" y="2743201"/>
              <a:ext cx="232997" cy="295275"/>
            </a:xfrm>
            <a:custGeom>
              <a:avLst/>
              <a:gdLst>
                <a:gd name="T0" fmla="*/ 2147483647 w 171"/>
                <a:gd name="T1" fmla="*/ 2147483647 h 147"/>
                <a:gd name="T2" fmla="*/ 2147483647 w 171"/>
                <a:gd name="T3" fmla="*/ 2147483647 h 147"/>
                <a:gd name="T4" fmla="*/ 2147483647 w 171"/>
                <a:gd name="T5" fmla="*/ 2147483647 h 147"/>
                <a:gd name="T6" fmla="*/ 2147483647 w 171"/>
                <a:gd name="T7" fmla="*/ 2147483647 h 147"/>
                <a:gd name="T8" fmla="*/ 2147483647 w 171"/>
                <a:gd name="T9" fmla="*/ 2147483647 h 147"/>
                <a:gd name="T10" fmla="*/ 2147483647 w 171"/>
                <a:gd name="T11" fmla="*/ 2147483647 h 147"/>
                <a:gd name="T12" fmla="*/ 2147483647 w 171"/>
                <a:gd name="T13" fmla="*/ 2147483647 h 147"/>
                <a:gd name="T14" fmla="*/ 2147483647 w 171"/>
                <a:gd name="T15" fmla="*/ 2147483647 h 147"/>
                <a:gd name="T16" fmla="*/ 2147483647 w 171"/>
                <a:gd name="T17" fmla="*/ 2147483647 h 147"/>
                <a:gd name="T18" fmla="*/ 2147483647 w 171"/>
                <a:gd name="T19" fmla="*/ 2147483647 h 147"/>
                <a:gd name="T20" fmla="*/ 2147483647 w 171"/>
                <a:gd name="T21" fmla="*/ 2147483647 h 147"/>
                <a:gd name="T22" fmla="*/ 2147483647 w 171"/>
                <a:gd name="T23" fmla="*/ 2147483647 h 147"/>
                <a:gd name="T24" fmla="*/ 2147483647 w 171"/>
                <a:gd name="T25" fmla="*/ 2147483647 h 147"/>
                <a:gd name="T26" fmla="*/ 2147483647 w 171"/>
                <a:gd name="T27" fmla="*/ 2147483647 h 147"/>
                <a:gd name="T28" fmla="*/ 2147483647 w 171"/>
                <a:gd name="T29" fmla="*/ 2147483647 h 147"/>
                <a:gd name="T30" fmla="*/ 2147483647 w 171"/>
                <a:gd name="T31" fmla="*/ 2147483647 h 147"/>
                <a:gd name="T32" fmla="*/ 2147483647 w 171"/>
                <a:gd name="T33" fmla="*/ 2147483647 h 147"/>
                <a:gd name="T34" fmla="*/ 2147483647 w 171"/>
                <a:gd name="T35" fmla="*/ 2147483647 h 147"/>
                <a:gd name="T36" fmla="*/ 2147483647 w 171"/>
                <a:gd name="T37" fmla="*/ 2147483647 h 147"/>
                <a:gd name="T38" fmla="*/ 2147483647 w 171"/>
                <a:gd name="T39" fmla="*/ 2147483647 h 147"/>
                <a:gd name="T40" fmla="*/ 2147483647 w 171"/>
                <a:gd name="T41" fmla="*/ 2147483647 h 147"/>
                <a:gd name="T42" fmla="*/ 2147483647 w 171"/>
                <a:gd name="T43" fmla="*/ 2147483647 h 147"/>
                <a:gd name="T44" fmla="*/ 2147483647 w 171"/>
                <a:gd name="T45" fmla="*/ 2147483647 h 147"/>
                <a:gd name="T46" fmla="*/ 2147483647 w 171"/>
                <a:gd name="T47" fmla="*/ 2147483647 h 147"/>
                <a:gd name="T48" fmla="*/ 2147483647 w 171"/>
                <a:gd name="T49" fmla="*/ 2147483647 h 147"/>
                <a:gd name="T50" fmla="*/ 2147483647 w 171"/>
                <a:gd name="T51" fmla="*/ 2147483647 h 147"/>
                <a:gd name="T52" fmla="*/ 2147483647 w 171"/>
                <a:gd name="T53" fmla="*/ 2147483647 h 147"/>
                <a:gd name="T54" fmla="*/ 2147483647 w 171"/>
                <a:gd name="T55" fmla="*/ 2147483647 h 147"/>
                <a:gd name="T56" fmla="*/ 2147483647 w 171"/>
                <a:gd name="T57" fmla="*/ 2147483647 h 147"/>
                <a:gd name="T58" fmla="*/ 2147483647 w 171"/>
                <a:gd name="T59" fmla="*/ 2147483647 h 147"/>
                <a:gd name="T60" fmla="*/ 2147483647 w 171"/>
                <a:gd name="T61" fmla="*/ 2147483647 h 147"/>
                <a:gd name="T62" fmla="*/ 2147483647 w 171"/>
                <a:gd name="T63" fmla="*/ 2147483647 h 147"/>
                <a:gd name="T64" fmla="*/ 2147483647 w 171"/>
                <a:gd name="T65" fmla="*/ 2147483647 h 147"/>
                <a:gd name="T66" fmla="*/ 2147483647 w 171"/>
                <a:gd name="T67" fmla="*/ 2147483647 h 147"/>
                <a:gd name="T68" fmla="*/ 2147483647 w 171"/>
                <a:gd name="T69" fmla="*/ 2147483647 h 147"/>
                <a:gd name="T70" fmla="*/ 2147483647 w 171"/>
                <a:gd name="T71" fmla="*/ 2147483647 h 147"/>
                <a:gd name="T72" fmla="*/ 2147483647 w 171"/>
                <a:gd name="T73" fmla="*/ 2147483647 h 1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1"/>
                <a:gd name="T112" fmla="*/ 0 h 147"/>
                <a:gd name="T113" fmla="*/ 171 w 171"/>
                <a:gd name="T114" fmla="*/ 147 h 1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1" h="147">
                  <a:moveTo>
                    <a:pt x="153" y="81"/>
                  </a:moveTo>
                  <a:cubicBezTo>
                    <a:pt x="152" y="78"/>
                    <a:pt x="151" y="80"/>
                    <a:pt x="148" y="81"/>
                  </a:cubicBezTo>
                  <a:cubicBezTo>
                    <a:pt x="146" y="82"/>
                    <a:pt x="146" y="83"/>
                    <a:pt x="146" y="80"/>
                  </a:cubicBezTo>
                  <a:cubicBezTo>
                    <a:pt x="146" y="77"/>
                    <a:pt x="146" y="75"/>
                    <a:pt x="149" y="74"/>
                  </a:cubicBezTo>
                  <a:cubicBezTo>
                    <a:pt x="151" y="72"/>
                    <a:pt x="153" y="68"/>
                    <a:pt x="155" y="65"/>
                  </a:cubicBezTo>
                  <a:cubicBezTo>
                    <a:pt x="157" y="62"/>
                    <a:pt x="158" y="60"/>
                    <a:pt x="158" y="62"/>
                  </a:cubicBezTo>
                  <a:cubicBezTo>
                    <a:pt x="159" y="64"/>
                    <a:pt x="164" y="62"/>
                    <a:pt x="164" y="62"/>
                  </a:cubicBezTo>
                  <a:cubicBezTo>
                    <a:pt x="164" y="62"/>
                    <a:pt x="164" y="61"/>
                    <a:pt x="165" y="60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5" y="59"/>
                    <a:pt x="165" y="57"/>
                    <a:pt x="165" y="55"/>
                  </a:cubicBezTo>
                  <a:cubicBezTo>
                    <a:pt x="165" y="50"/>
                    <a:pt x="168" y="41"/>
                    <a:pt x="170" y="38"/>
                  </a:cubicBezTo>
                  <a:cubicBezTo>
                    <a:pt x="171" y="35"/>
                    <a:pt x="161" y="35"/>
                    <a:pt x="156" y="34"/>
                  </a:cubicBezTo>
                  <a:cubicBezTo>
                    <a:pt x="151" y="34"/>
                    <a:pt x="149" y="31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38" y="29"/>
                    <a:pt x="134" y="26"/>
                  </a:cubicBezTo>
                  <a:cubicBezTo>
                    <a:pt x="130" y="22"/>
                    <a:pt x="127" y="19"/>
                    <a:pt x="127" y="17"/>
                  </a:cubicBezTo>
                  <a:cubicBezTo>
                    <a:pt x="127" y="16"/>
                    <a:pt x="126" y="21"/>
                    <a:pt x="123" y="21"/>
                  </a:cubicBezTo>
                  <a:cubicBezTo>
                    <a:pt x="120" y="21"/>
                    <a:pt x="120" y="20"/>
                    <a:pt x="117" y="16"/>
                  </a:cubicBezTo>
                  <a:cubicBezTo>
                    <a:pt x="115" y="12"/>
                    <a:pt x="112" y="12"/>
                    <a:pt x="109" y="11"/>
                  </a:cubicBezTo>
                  <a:cubicBezTo>
                    <a:pt x="106" y="9"/>
                    <a:pt x="103" y="8"/>
                    <a:pt x="100" y="6"/>
                  </a:cubicBezTo>
                  <a:cubicBezTo>
                    <a:pt x="99" y="4"/>
                    <a:pt x="98" y="3"/>
                    <a:pt x="98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8" y="1"/>
                    <a:pt x="98" y="1"/>
                    <a:pt x="98" y="1"/>
                  </a:cubicBezTo>
                  <a:cubicBezTo>
                    <a:pt x="96" y="1"/>
                    <a:pt x="92" y="0"/>
                    <a:pt x="90" y="2"/>
                  </a:cubicBezTo>
                  <a:cubicBezTo>
                    <a:pt x="88" y="3"/>
                    <a:pt x="84" y="8"/>
                    <a:pt x="84" y="11"/>
                  </a:cubicBezTo>
                  <a:cubicBezTo>
                    <a:pt x="84" y="14"/>
                    <a:pt x="85" y="15"/>
                    <a:pt x="82" y="17"/>
                  </a:cubicBezTo>
                  <a:cubicBezTo>
                    <a:pt x="79" y="19"/>
                    <a:pt x="76" y="21"/>
                    <a:pt x="72" y="22"/>
                  </a:cubicBezTo>
                  <a:cubicBezTo>
                    <a:pt x="67" y="23"/>
                    <a:pt x="69" y="25"/>
                    <a:pt x="68" y="27"/>
                  </a:cubicBezTo>
                  <a:cubicBezTo>
                    <a:pt x="67" y="28"/>
                    <a:pt x="67" y="31"/>
                    <a:pt x="64" y="31"/>
                  </a:cubicBezTo>
                  <a:cubicBezTo>
                    <a:pt x="62" y="31"/>
                    <a:pt x="52" y="31"/>
                    <a:pt x="50" y="29"/>
                  </a:cubicBezTo>
                  <a:cubicBezTo>
                    <a:pt x="48" y="28"/>
                    <a:pt x="46" y="25"/>
                    <a:pt x="43" y="25"/>
                  </a:cubicBezTo>
                  <a:cubicBezTo>
                    <a:pt x="41" y="25"/>
                    <a:pt x="38" y="23"/>
                    <a:pt x="40" y="27"/>
                  </a:cubicBezTo>
                  <a:cubicBezTo>
                    <a:pt x="42" y="31"/>
                    <a:pt x="45" y="38"/>
                    <a:pt x="45" y="39"/>
                  </a:cubicBezTo>
                  <a:cubicBezTo>
                    <a:pt x="46" y="41"/>
                    <a:pt x="43" y="43"/>
                    <a:pt x="41" y="43"/>
                  </a:cubicBezTo>
                  <a:cubicBezTo>
                    <a:pt x="38" y="43"/>
                    <a:pt x="34" y="42"/>
                    <a:pt x="33" y="42"/>
                  </a:cubicBezTo>
                  <a:cubicBezTo>
                    <a:pt x="32" y="42"/>
                    <a:pt x="28" y="44"/>
                    <a:pt x="27" y="42"/>
                  </a:cubicBezTo>
                  <a:cubicBezTo>
                    <a:pt x="25" y="41"/>
                    <a:pt x="20" y="38"/>
                    <a:pt x="19" y="38"/>
                  </a:cubicBezTo>
                  <a:cubicBezTo>
                    <a:pt x="18" y="38"/>
                    <a:pt x="9" y="42"/>
                    <a:pt x="5" y="43"/>
                  </a:cubicBezTo>
                  <a:cubicBezTo>
                    <a:pt x="1" y="44"/>
                    <a:pt x="0" y="45"/>
                    <a:pt x="2" y="46"/>
                  </a:cubicBezTo>
                  <a:cubicBezTo>
                    <a:pt x="5" y="47"/>
                    <a:pt x="6" y="49"/>
                    <a:pt x="5" y="50"/>
                  </a:cubicBezTo>
                  <a:cubicBezTo>
                    <a:pt x="3" y="51"/>
                    <a:pt x="1" y="52"/>
                    <a:pt x="2" y="53"/>
                  </a:cubicBezTo>
                  <a:cubicBezTo>
                    <a:pt x="3" y="53"/>
                    <a:pt x="9" y="56"/>
                    <a:pt x="14" y="57"/>
                  </a:cubicBezTo>
                  <a:cubicBezTo>
                    <a:pt x="18" y="58"/>
                    <a:pt x="26" y="61"/>
                    <a:pt x="29" y="61"/>
                  </a:cubicBezTo>
                  <a:cubicBezTo>
                    <a:pt x="32" y="61"/>
                    <a:pt x="35" y="63"/>
                    <a:pt x="38" y="64"/>
                  </a:cubicBezTo>
                  <a:cubicBezTo>
                    <a:pt x="41" y="66"/>
                    <a:pt x="37" y="66"/>
                    <a:pt x="36" y="67"/>
                  </a:cubicBezTo>
                  <a:cubicBezTo>
                    <a:pt x="36" y="68"/>
                    <a:pt x="35" y="71"/>
                    <a:pt x="37" y="74"/>
                  </a:cubicBezTo>
                  <a:cubicBezTo>
                    <a:pt x="39" y="76"/>
                    <a:pt x="44" y="80"/>
                    <a:pt x="46" y="80"/>
                  </a:cubicBezTo>
                  <a:cubicBezTo>
                    <a:pt x="49" y="80"/>
                    <a:pt x="51" y="84"/>
                    <a:pt x="50" y="87"/>
                  </a:cubicBezTo>
                  <a:cubicBezTo>
                    <a:pt x="49" y="89"/>
                    <a:pt x="47" y="90"/>
                    <a:pt x="50" y="92"/>
                  </a:cubicBezTo>
                  <a:cubicBezTo>
                    <a:pt x="53" y="94"/>
                    <a:pt x="57" y="103"/>
                    <a:pt x="55" y="100"/>
                  </a:cubicBezTo>
                  <a:cubicBezTo>
                    <a:pt x="53" y="98"/>
                    <a:pt x="50" y="91"/>
                    <a:pt x="49" y="94"/>
                  </a:cubicBezTo>
                  <a:cubicBezTo>
                    <a:pt x="49" y="97"/>
                    <a:pt x="45" y="120"/>
                    <a:pt x="45" y="124"/>
                  </a:cubicBezTo>
                  <a:cubicBezTo>
                    <a:pt x="44" y="126"/>
                    <a:pt x="43" y="128"/>
                    <a:pt x="41" y="129"/>
                  </a:cubicBezTo>
                  <a:cubicBezTo>
                    <a:pt x="45" y="133"/>
                    <a:pt x="52" y="137"/>
                    <a:pt x="59" y="138"/>
                  </a:cubicBezTo>
                  <a:cubicBezTo>
                    <a:pt x="68" y="141"/>
                    <a:pt x="69" y="139"/>
                    <a:pt x="74" y="138"/>
                  </a:cubicBezTo>
                  <a:cubicBezTo>
                    <a:pt x="78" y="137"/>
                    <a:pt x="79" y="141"/>
                    <a:pt x="84" y="142"/>
                  </a:cubicBezTo>
                  <a:cubicBezTo>
                    <a:pt x="88" y="144"/>
                    <a:pt x="86" y="144"/>
                    <a:pt x="93" y="146"/>
                  </a:cubicBezTo>
                  <a:cubicBezTo>
                    <a:pt x="98" y="147"/>
                    <a:pt x="101" y="145"/>
                    <a:pt x="105" y="144"/>
                  </a:cubicBezTo>
                  <a:cubicBezTo>
                    <a:pt x="104" y="141"/>
                    <a:pt x="102" y="137"/>
                    <a:pt x="104" y="134"/>
                  </a:cubicBezTo>
                  <a:cubicBezTo>
                    <a:pt x="106" y="131"/>
                    <a:pt x="109" y="126"/>
                    <a:pt x="114" y="126"/>
                  </a:cubicBezTo>
                  <a:cubicBezTo>
                    <a:pt x="118" y="125"/>
                    <a:pt x="119" y="126"/>
                    <a:pt x="125" y="127"/>
                  </a:cubicBezTo>
                  <a:cubicBezTo>
                    <a:pt x="131" y="127"/>
                    <a:pt x="135" y="133"/>
                    <a:pt x="141" y="133"/>
                  </a:cubicBezTo>
                  <a:cubicBezTo>
                    <a:pt x="147" y="133"/>
                    <a:pt x="153" y="129"/>
                    <a:pt x="156" y="126"/>
                  </a:cubicBezTo>
                  <a:cubicBezTo>
                    <a:pt x="158" y="125"/>
                    <a:pt x="161" y="124"/>
                    <a:pt x="164" y="122"/>
                  </a:cubicBezTo>
                  <a:cubicBezTo>
                    <a:pt x="164" y="121"/>
                    <a:pt x="164" y="119"/>
                    <a:pt x="164" y="118"/>
                  </a:cubicBezTo>
                  <a:cubicBezTo>
                    <a:pt x="164" y="116"/>
                    <a:pt x="158" y="118"/>
                    <a:pt x="157" y="115"/>
                  </a:cubicBezTo>
                  <a:cubicBezTo>
                    <a:pt x="156" y="112"/>
                    <a:pt x="154" y="105"/>
                    <a:pt x="154" y="103"/>
                  </a:cubicBezTo>
                  <a:cubicBezTo>
                    <a:pt x="153" y="102"/>
                    <a:pt x="155" y="99"/>
                    <a:pt x="157" y="97"/>
                  </a:cubicBezTo>
                  <a:cubicBezTo>
                    <a:pt x="159" y="95"/>
                    <a:pt x="155" y="92"/>
                    <a:pt x="154" y="90"/>
                  </a:cubicBezTo>
                  <a:cubicBezTo>
                    <a:pt x="154" y="89"/>
                    <a:pt x="154" y="88"/>
                    <a:pt x="153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4"/>
                    <a:pt x="153" y="83"/>
                    <a:pt x="153" y="8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3" name="Freeform 746"/>
            <p:cNvSpPr>
              <a:spLocks/>
            </p:cNvSpPr>
            <p:nvPr/>
          </p:nvSpPr>
          <p:spPr bwMode="auto">
            <a:xfrm>
              <a:off x="468923" y="2859088"/>
              <a:ext cx="80597" cy="68262"/>
            </a:xfrm>
            <a:custGeom>
              <a:avLst/>
              <a:gdLst>
                <a:gd name="T0" fmla="*/ 2147483647 w 58"/>
                <a:gd name="T1" fmla="*/ 2147483647 h 34"/>
                <a:gd name="T2" fmla="*/ 2147483647 w 58"/>
                <a:gd name="T3" fmla="*/ 2147483647 h 34"/>
                <a:gd name="T4" fmla="*/ 2147483647 w 58"/>
                <a:gd name="T5" fmla="*/ 2147483647 h 34"/>
                <a:gd name="T6" fmla="*/ 2147483647 w 58"/>
                <a:gd name="T7" fmla="*/ 2147483647 h 34"/>
                <a:gd name="T8" fmla="*/ 2147483647 w 58"/>
                <a:gd name="T9" fmla="*/ 2147483647 h 34"/>
                <a:gd name="T10" fmla="*/ 2147483647 w 58"/>
                <a:gd name="T11" fmla="*/ 2147483647 h 34"/>
                <a:gd name="T12" fmla="*/ 2147483647 w 58"/>
                <a:gd name="T13" fmla="*/ 2147483647 h 34"/>
                <a:gd name="T14" fmla="*/ 2147483647 w 58"/>
                <a:gd name="T15" fmla="*/ 2147483647 h 34"/>
                <a:gd name="T16" fmla="*/ 2147483647 w 58"/>
                <a:gd name="T17" fmla="*/ 2147483647 h 34"/>
                <a:gd name="T18" fmla="*/ 0 w 58"/>
                <a:gd name="T19" fmla="*/ 2147483647 h 34"/>
                <a:gd name="T20" fmla="*/ 2147483647 w 58"/>
                <a:gd name="T21" fmla="*/ 2147483647 h 34"/>
                <a:gd name="T22" fmla="*/ 2147483647 w 58"/>
                <a:gd name="T23" fmla="*/ 2147483647 h 34"/>
                <a:gd name="T24" fmla="*/ 2147483647 w 58"/>
                <a:gd name="T25" fmla="*/ 2147483647 h 34"/>
                <a:gd name="T26" fmla="*/ 2147483647 w 58"/>
                <a:gd name="T27" fmla="*/ 2147483647 h 34"/>
                <a:gd name="T28" fmla="*/ 2147483647 w 58"/>
                <a:gd name="T29" fmla="*/ 2147483647 h 34"/>
                <a:gd name="T30" fmla="*/ 2147483647 w 58"/>
                <a:gd name="T31" fmla="*/ 2147483647 h 34"/>
                <a:gd name="T32" fmla="*/ 2147483647 w 58"/>
                <a:gd name="T33" fmla="*/ 2147483647 h 34"/>
                <a:gd name="T34" fmla="*/ 2147483647 w 58"/>
                <a:gd name="T35" fmla="*/ 2147483647 h 34"/>
                <a:gd name="T36" fmla="*/ 2147483647 w 58"/>
                <a:gd name="T37" fmla="*/ 2147483647 h 34"/>
                <a:gd name="T38" fmla="*/ 2147483647 w 58"/>
                <a:gd name="T39" fmla="*/ 2147483647 h 34"/>
                <a:gd name="T40" fmla="*/ 2147483647 w 58"/>
                <a:gd name="T41" fmla="*/ 2147483647 h 34"/>
                <a:gd name="T42" fmla="*/ 2147483647 w 58"/>
                <a:gd name="T43" fmla="*/ 2147483647 h 34"/>
                <a:gd name="T44" fmla="*/ 2147483647 w 58"/>
                <a:gd name="T45" fmla="*/ 2147483647 h 34"/>
                <a:gd name="T46" fmla="*/ 2147483647 w 58"/>
                <a:gd name="T47" fmla="*/ 2147483647 h 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8"/>
                <a:gd name="T73" fmla="*/ 0 h 34"/>
                <a:gd name="T74" fmla="*/ 58 w 58"/>
                <a:gd name="T75" fmla="*/ 34 h 3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8" h="34">
                  <a:moveTo>
                    <a:pt x="42" y="2"/>
                  </a:moveTo>
                  <a:cubicBezTo>
                    <a:pt x="42" y="2"/>
                    <a:pt x="42" y="2"/>
                    <a:pt x="42" y="2"/>
                  </a:cubicBezTo>
                  <a:cubicBezTo>
                    <a:pt x="38" y="1"/>
                    <a:pt x="34" y="0"/>
                    <a:pt x="31" y="2"/>
                  </a:cubicBezTo>
                  <a:cubicBezTo>
                    <a:pt x="27" y="4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4"/>
                    <a:pt x="18" y="5"/>
                    <a:pt x="18" y="5"/>
                  </a:cubicBezTo>
                  <a:cubicBezTo>
                    <a:pt x="18" y="5"/>
                    <a:pt x="13" y="7"/>
                    <a:pt x="12" y="5"/>
                  </a:cubicBezTo>
                  <a:cubicBezTo>
                    <a:pt x="12" y="3"/>
                    <a:pt x="11" y="5"/>
                    <a:pt x="9" y="8"/>
                  </a:cubicBezTo>
                  <a:cubicBezTo>
                    <a:pt x="7" y="11"/>
                    <a:pt x="5" y="15"/>
                    <a:pt x="3" y="17"/>
                  </a:cubicBezTo>
                  <a:cubicBezTo>
                    <a:pt x="0" y="18"/>
                    <a:pt x="0" y="20"/>
                    <a:pt x="0" y="23"/>
                  </a:cubicBezTo>
                  <a:cubicBezTo>
                    <a:pt x="0" y="26"/>
                    <a:pt x="0" y="25"/>
                    <a:pt x="2" y="24"/>
                  </a:cubicBezTo>
                  <a:cubicBezTo>
                    <a:pt x="5" y="23"/>
                    <a:pt x="6" y="21"/>
                    <a:pt x="7" y="24"/>
                  </a:cubicBezTo>
                  <a:cubicBezTo>
                    <a:pt x="7" y="26"/>
                    <a:pt x="7" y="27"/>
                    <a:pt x="7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9"/>
                    <a:pt x="19" y="30"/>
                    <a:pt x="22" y="29"/>
                  </a:cubicBezTo>
                  <a:cubicBezTo>
                    <a:pt x="25" y="29"/>
                    <a:pt x="26" y="26"/>
                    <a:pt x="28" y="23"/>
                  </a:cubicBezTo>
                  <a:cubicBezTo>
                    <a:pt x="30" y="21"/>
                    <a:pt x="34" y="30"/>
                    <a:pt x="36" y="32"/>
                  </a:cubicBezTo>
                  <a:cubicBezTo>
                    <a:pt x="38" y="34"/>
                    <a:pt x="38" y="27"/>
                    <a:pt x="39" y="26"/>
                  </a:cubicBezTo>
                  <a:cubicBezTo>
                    <a:pt x="40" y="25"/>
                    <a:pt x="40" y="21"/>
                    <a:pt x="42" y="23"/>
                  </a:cubicBezTo>
                  <a:cubicBezTo>
                    <a:pt x="43" y="26"/>
                    <a:pt x="47" y="23"/>
                    <a:pt x="50" y="23"/>
                  </a:cubicBezTo>
                  <a:cubicBezTo>
                    <a:pt x="53" y="23"/>
                    <a:pt x="53" y="20"/>
                    <a:pt x="55" y="20"/>
                  </a:cubicBezTo>
                  <a:cubicBezTo>
                    <a:pt x="58" y="20"/>
                    <a:pt x="55" y="17"/>
                    <a:pt x="56" y="14"/>
                  </a:cubicBezTo>
                  <a:cubicBezTo>
                    <a:pt x="56" y="14"/>
                    <a:pt x="47" y="12"/>
                    <a:pt x="44" y="10"/>
                  </a:cubicBezTo>
                  <a:cubicBezTo>
                    <a:pt x="42" y="7"/>
                    <a:pt x="42" y="2"/>
                    <a:pt x="42" y="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4" name="Freeform 747"/>
            <p:cNvSpPr>
              <a:spLocks/>
            </p:cNvSpPr>
            <p:nvPr/>
          </p:nvSpPr>
          <p:spPr bwMode="auto">
            <a:xfrm>
              <a:off x="402981" y="2730500"/>
              <a:ext cx="70338" cy="71438"/>
            </a:xfrm>
            <a:custGeom>
              <a:avLst/>
              <a:gdLst>
                <a:gd name="T0" fmla="*/ 2147483647 w 51"/>
                <a:gd name="T1" fmla="*/ 2147483647 h 35"/>
                <a:gd name="T2" fmla="*/ 2147483647 w 51"/>
                <a:gd name="T3" fmla="*/ 2147483647 h 35"/>
                <a:gd name="T4" fmla="*/ 2147483647 w 51"/>
                <a:gd name="T5" fmla="*/ 2147483647 h 35"/>
                <a:gd name="T6" fmla="*/ 2147483647 w 51"/>
                <a:gd name="T7" fmla="*/ 2147483647 h 35"/>
                <a:gd name="T8" fmla="*/ 2147483647 w 51"/>
                <a:gd name="T9" fmla="*/ 2147483647 h 35"/>
                <a:gd name="T10" fmla="*/ 2147483647 w 51"/>
                <a:gd name="T11" fmla="*/ 2147483647 h 35"/>
                <a:gd name="T12" fmla="*/ 2147483647 w 51"/>
                <a:gd name="T13" fmla="*/ 2147483647 h 35"/>
                <a:gd name="T14" fmla="*/ 2147483647 w 51"/>
                <a:gd name="T15" fmla="*/ 2147483647 h 35"/>
                <a:gd name="T16" fmla="*/ 2147483647 w 51"/>
                <a:gd name="T17" fmla="*/ 2147483647 h 35"/>
                <a:gd name="T18" fmla="*/ 2147483647 w 51"/>
                <a:gd name="T19" fmla="*/ 2147483647 h 35"/>
                <a:gd name="T20" fmla="*/ 0 w 51"/>
                <a:gd name="T21" fmla="*/ 2147483647 h 35"/>
                <a:gd name="T22" fmla="*/ 0 w 51"/>
                <a:gd name="T23" fmla="*/ 2147483647 h 35"/>
                <a:gd name="T24" fmla="*/ 2147483647 w 51"/>
                <a:gd name="T25" fmla="*/ 2147483647 h 35"/>
                <a:gd name="T26" fmla="*/ 2147483647 w 51"/>
                <a:gd name="T27" fmla="*/ 2147483647 h 35"/>
                <a:gd name="T28" fmla="*/ 2147483647 w 51"/>
                <a:gd name="T29" fmla="*/ 2147483647 h 35"/>
                <a:gd name="T30" fmla="*/ 2147483647 w 51"/>
                <a:gd name="T31" fmla="*/ 2147483647 h 35"/>
                <a:gd name="T32" fmla="*/ 2147483647 w 51"/>
                <a:gd name="T33" fmla="*/ 2147483647 h 35"/>
                <a:gd name="T34" fmla="*/ 2147483647 w 51"/>
                <a:gd name="T35" fmla="*/ 2147483647 h 35"/>
                <a:gd name="T36" fmla="*/ 2147483647 w 51"/>
                <a:gd name="T37" fmla="*/ 2147483647 h 35"/>
                <a:gd name="T38" fmla="*/ 2147483647 w 51"/>
                <a:gd name="T39" fmla="*/ 2147483647 h 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"/>
                <a:gd name="T61" fmla="*/ 0 h 35"/>
                <a:gd name="T62" fmla="*/ 51 w 51"/>
                <a:gd name="T63" fmla="*/ 35 h 3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" h="35">
                  <a:moveTo>
                    <a:pt x="47" y="26"/>
                  </a:moveTo>
                  <a:cubicBezTo>
                    <a:pt x="44" y="24"/>
                    <a:pt x="47" y="23"/>
                    <a:pt x="49" y="21"/>
                  </a:cubicBezTo>
                  <a:cubicBezTo>
                    <a:pt x="51" y="20"/>
                    <a:pt x="49" y="16"/>
                    <a:pt x="47" y="14"/>
                  </a:cubicBezTo>
                  <a:cubicBezTo>
                    <a:pt x="46" y="14"/>
                    <a:pt x="46" y="13"/>
                    <a:pt x="46" y="12"/>
                  </a:cubicBezTo>
                  <a:cubicBezTo>
                    <a:pt x="46" y="12"/>
                    <a:pt x="45" y="9"/>
                    <a:pt x="41" y="6"/>
                  </a:cubicBezTo>
                  <a:cubicBezTo>
                    <a:pt x="36" y="4"/>
                    <a:pt x="34" y="1"/>
                    <a:pt x="30" y="1"/>
                  </a:cubicBezTo>
                  <a:cubicBezTo>
                    <a:pt x="27" y="1"/>
                    <a:pt x="23" y="0"/>
                    <a:pt x="22" y="2"/>
                  </a:cubicBezTo>
                  <a:cubicBezTo>
                    <a:pt x="21" y="4"/>
                    <a:pt x="15" y="5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3"/>
                    <a:pt x="4" y="5"/>
                    <a:pt x="3" y="5"/>
                  </a:cubicBezTo>
                  <a:cubicBezTo>
                    <a:pt x="2" y="6"/>
                    <a:pt x="1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1" y="11"/>
                    <a:pt x="2" y="13"/>
                  </a:cubicBezTo>
                  <a:cubicBezTo>
                    <a:pt x="5" y="15"/>
                    <a:pt x="8" y="16"/>
                    <a:pt x="11" y="18"/>
                  </a:cubicBezTo>
                  <a:cubicBezTo>
                    <a:pt x="14" y="19"/>
                    <a:pt x="17" y="19"/>
                    <a:pt x="19" y="23"/>
                  </a:cubicBezTo>
                  <a:cubicBezTo>
                    <a:pt x="22" y="27"/>
                    <a:pt x="22" y="28"/>
                    <a:pt x="25" y="28"/>
                  </a:cubicBezTo>
                  <a:cubicBezTo>
                    <a:pt x="28" y="28"/>
                    <a:pt x="29" y="23"/>
                    <a:pt x="29" y="24"/>
                  </a:cubicBezTo>
                  <a:cubicBezTo>
                    <a:pt x="29" y="26"/>
                    <a:pt x="32" y="29"/>
                    <a:pt x="36" y="33"/>
                  </a:cubicBezTo>
                  <a:cubicBezTo>
                    <a:pt x="38" y="34"/>
                    <a:pt x="40" y="35"/>
                    <a:pt x="43" y="35"/>
                  </a:cubicBezTo>
                  <a:cubicBezTo>
                    <a:pt x="43" y="35"/>
                    <a:pt x="41" y="27"/>
                    <a:pt x="47" y="2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5" name="Freeform 748"/>
            <p:cNvSpPr>
              <a:spLocks/>
            </p:cNvSpPr>
            <p:nvPr/>
          </p:nvSpPr>
          <p:spPr bwMode="auto">
            <a:xfrm>
              <a:off x="460131" y="2782889"/>
              <a:ext cx="11723" cy="20637"/>
            </a:xfrm>
            <a:custGeom>
              <a:avLst/>
              <a:gdLst>
                <a:gd name="T0" fmla="*/ 2147483647 w 9"/>
                <a:gd name="T1" fmla="*/ 0 h 10"/>
                <a:gd name="T2" fmla="*/ 2147483647 w 9"/>
                <a:gd name="T3" fmla="*/ 2147483647 h 10"/>
                <a:gd name="T4" fmla="*/ 2147483647 w 9"/>
                <a:gd name="T5" fmla="*/ 2147483647 h 10"/>
                <a:gd name="T6" fmla="*/ 2147483647 w 9"/>
                <a:gd name="T7" fmla="*/ 2147483647 h 10"/>
                <a:gd name="T8" fmla="*/ 2147483647 w 9"/>
                <a:gd name="T9" fmla="*/ 2147483647 h 10"/>
                <a:gd name="T10" fmla="*/ 2147483647 w 9"/>
                <a:gd name="T11" fmla="*/ 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10"/>
                <a:gd name="T20" fmla="*/ 9 w 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10">
                  <a:moveTo>
                    <a:pt x="6" y="0"/>
                  </a:moveTo>
                  <a:cubicBezTo>
                    <a:pt x="0" y="1"/>
                    <a:pt x="2" y="9"/>
                    <a:pt x="2" y="9"/>
                  </a:cubicBezTo>
                  <a:cubicBezTo>
                    <a:pt x="6" y="10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8"/>
                    <a:pt x="9" y="7"/>
                  </a:cubicBezTo>
                  <a:cubicBezTo>
                    <a:pt x="9" y="5"/>
                    <a:pt x="8" y="2"/>
                    <a:pt x="6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6" name="Freeform 749"/>
            <p:cNvSpPr>
              <a:spLocks/>
            </p:cNvSpPr>
            <p:nvPr/>
          </p:nvSpPr>
          <p:spPr bwMode="auto">
            <a:xfrm>
              <a:off x="414705" y="2659063"/>
              <a:ext cx="73269" cy="95250"/>
            </a:xfrm>
            <a:custGeom>
              <a:avLst/>
              <a:gdLst>
                <a:gd name="T0" fmla="*/ 2147483647 w 52"/>
                <a:gd name="T1" fmla="*/ 2147483647 h 48"/>
                <a:gd name="T2" fmla="*/ 2147483647 w 52"/>
                <a:gd name="T3" fmla="*/ 2147483647 h 48"/>
                <a:gd name="T4" fmla="*/ 2147483647 w 52"/>
                <a:gd name="T5" fmla="*/ 2147483647 h 48"/>
                <a:gd name="T6" fmla="*/ 2147483647 w 52"/>
                <a:gd name="T7" fmla="*/ 2147483647 h 48"/>
                <a:gd name="T8" fmla="*/ 2147483647 w 52"/>
                <a:gd name="T9" fmla="*/ 2147483647 h 48"/>
                <a:gd name="T10" fmla="*/ 2147483647 w 52"/>
                <a:gd name="T11" fmla="*/ 2147483647 h 48"/>
                <a:gd name="T12" fmla="*/ 2147483647 w 52"/>
                <a:gd name="T13" fmla="*/ 2147483647 h 48"/>
                <a:gd name="T14" fmla="*/ 2147483647 w 52"/>
                <a:gd name="T15" fmla="*/ 2147483647 h 48"/>
                <a:gd name="T16" fmla="*/ 2147483647 w 52"/>
                <a:gd name="T17" fmla="*/ 2147483647 h 48"/>
                <a:gd name="T18" fmla="*/ 2147483647 w 52"/>
                <a:gd name="T19" fmla="*/ 2147483647 h 48"/>
                <a:gd name="T20" fmla="*/ 2147483647 w 52"/>
                <a:gd name="T21" fmla="*/ 2147483647 h 48"/>
                <a:gd name="T22" fmla="*/ 2147483647 w 52"/>
                <a:gd name="T23" fmla="*/ 2147483647 h 48"/>
                <a:gd name="T24" fmla="*/ 2147483647 w 52"/>
                <a:gd name="T25" fmla="*/ 2147483647 h 48"/>
                <a:gd name="T26" fmla="*/ 2147483647 w 52"/>
                <a:gd name="T27" fmla="*/ 0 h 48"/>
                <a:gd name="T28" fmla="*/ 2147483647 w 52"/>
                <a:gd name="T29" fmla="*/ 2147483647 h 48"/>
                <a:gd name="T30" fmla="*/ 2147483647 w 52"/>
                <a:gd name="T31" fmla="*/ 2147483647 h 48"/>
                <a:gd name="T32" fmla="*/ 2147483647 w 52"/>
                <a:gd name="T33" fmla="*/ 2147483647 h 48"/>
                <a:gd name="T34" fmla="*/ 2147483647 w 52"/>
                <a:gd name="T35" fmla="*/ 2147483647 h 48"/>
                <a:gd name="T36" fmla="*/ 2147483647 w 52"/>
                <a:gd name="T37" fmla="*/ 2147483647 h 48"/>
                <a:gd name="T38" fmla="*/ 2147483647 w 52"/>
                <a:gd name="T39" fmla="*/ 2147483647 h 48"/>
                <a:gd name="T40" fmla="*/ 2147483647 w 52"/>
                <a:gd name="T41" fmla="*/ 2147483647 h 48"/>
                <a:gd name="T42" fmla="*/ 2147483647 w 52"/>
                <a:gd name="T43" fmla="*/ 2147483647 h 48"/>
                <a:gd name="T44" fmla="*/ 2147483647 w 52"/>
                <a:gd name="T45" fmla="*/ 2147483647 h 48"/>
                <a:gd name="T46" fmla="*/ 2147483647 w 52"/>
                <a:gd name="T47" fmla="*/ 2147483647 h 48"/>
                <a:gd name="T48" fmla="*/ 2147483647 w 52"/>
                <a:gd name="T49" fmla="*/ 2147483647 h 48"/>
                <a:gd name="T50" fmla="*/ 2147483647 w 52"/>
                <a:gd name="T51" fmla="*/ 2147483647 h 48"/>
                <a:gd name="T52" fmla="*/ 2147483647 w 52"/>
                <a:gd name="T53" fmla="*/ 2147483647 h 48"/>
                <a:gd name="T54" fmla="*/ 2147483647 w 52"/>
                <a:gd name="T55" fmla="*/ 2147483647 h 48"/>
                <a:gd name="T56" fmla="*/ 2147483647 w 52"/>
                <a:gd name="T57" fmla="*/ 2147483647 h 48"/>
                <a:gd name="T58" fmla="*/ 2147483647 w 52"/>
                <a:gd name="T59" fmla="*/ 2147483647 h 48"/>
                <a:gd name="T60" fmla="*/ 2147483647 w 52"/>
                <a:gd name="T61" fmla="*/ 2147483647 h 48"/>
                <a:gd name="T62" fmla="*/ 2147483647 w 52"/>
                <a:gd name="T63" fmla="*/ 2147483647 h 48"/>
                <a:gd name="T64" fmla="*/ 2147483647 w 52"/>
                <a:gd name="T65" fmla="*/ 2147483647 h 48"/>
                <a:gd name="T66" fmla="*/ 2147483647 w 52"/>
                <a:gd name="T67" fmla="*/ 2147483647 h 48"/>
                <a:gd name="T68" fmla="*/ 2147483647 w 52"/>
                <a:gd name="T69" fmla="*/ 2147483647 h 48"/>
                <a:gd name="T70" fmla="*/ 2147483647 w 52"/>
                <a:gd name="T71" fmla="*/ 2147483647 h 48"/>
                <a:gd name="T72" fmla="*/ 2147483647 w 52"/>
                <a:gd name="T73" fmla="*/ 2147483647 h 48"/>
                <a:gd name="T74" fmla="*/ 2147483647 w 52"/>
                <a:gd name="T75" fmla="*/ 2147483647 h 48"/>
                <a:gd name="T76" fmla="*/ 2147483647 w 52"/>
                <a:gd name="T77" fmla="*/ 2147483647 h 48"/>
                <a:gd name="T78" fmla="*/ 0 w 52"/>
                <a:gd name="T79" fmla="*/ 2147483647 h 48"/>
                <a:gd name="T80" fmla="*/ 0 w 52"/>
                <a:gd name="T81" fmla="*/ 2147483647 h 48"/>
                <a:gd name="T82" fmla="*/ 0 w 52"/>
                <a:gd name="T83" fmla="*/ 2147483647 h 48"/>
                <a:gd name="T84" fmla="*/ 2147483647 w 52"/>
                <a:gd name="T85" fmla="*/ 214748364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2"/>
                <a:gd name="T130" fmla="*/ 0 h 48"/>
                <a:gd name="T131" fmla="*/ 52 w 52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2" h="48">
                  <a:moveTo>
                    <a:pt x="13" y="38"/>
                  </a:moveTo>
                  <a:cubicBezTo>
                    <a:pt x="14" y="36"/>
                    <a:pt x="18" y="37"/>
                    <a:pt x="21" y="37"/>
                  </a:cubicBezTo>
                  <a:cubicBezTo>
                    <a:pt x="25" y="37"/>
                    <a:pt x="27" y="40"/>
                    <a:pt x="32" y="42"/>
                  </a:cubicBezTo>
                  <a:cubicBezTo>
                    <a:pt x="36" y="45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8" y="46"/>
                    <a:pt x="38" y="45"/>
                    <a:pt x="39" y="44"/>
                  </a:cubicBezTo>
                  <a:cubicBezTo>
                    <a:pt x="39" y="41"/>
                    <a:pt x="36" y="33"/>
                    <a:pt x="35" y="30"/>
                  </a:cubicBezTo>
                  <a:cubicBezTo>
                    <a:pt x="35" y="27"/>
                    <a:pt x="39" y="29"/>
                    <a:pt x="43" y="29"/>
                  </a:cubicBezTo>
                  <a:cubicBezTo>
                    <a:pt x="47" y="29"/>
                    <a:pt x="49" y="23"/>
                    <a:pt x="49" y="20"/>
                  </a:cubicBezTo>
                  <a:cubicBezTo>
                    <a:pt x="48" y="16"/>
                    <a:pt x="46" y="16"/>
                    <a:pt x="49" y="16"/>
                  </a:cubicBezTo>
                  <a:cubicBezTo>
                    <a:pt x="52" y="15"/>
                    <a:pt x="52" y="11"/>
                    <a:pt x="52" y="7"/>
                  </a:cubicBezTo>
                  <a:cubicBezTo>
                    <a:pt x="52" y="6"/>
                    <a:pt x="51" y="4"/>
                    <a:pt x="50" y="1"/>
                  </a:cubicBezTo>
                  <a:cubicBezTo>
                    <a:pt x="50" y="2"/>
                    <a:pt x="50" y="2"/>
                    <a:pt x="49" y="2"/>
                  </a:cubicBezTo>
                  <a:cubicBezTo>
                    <a:pt x="48" y="2"/>
                    <a:pt x="45" y="0"/>
                    <a:pt x="43" y="0"/>
                  </a:cubicBezTo>
                  <a:cubicBezTo>
                    <a:pt x="42" y="1"/>
                    <a:pt x="41" y="2"/>
                    <a:pt x="40" y="2"/>
                  </a:cubicBezTo>
                  <a:cubicBezTo>
                    <a:pt x="38" y="2"/>
                    <a:pt x="34" y="2"/>
                    <a:pt x="33" y="3"/>
                  </a:cubicBezTo>
                  <a:cubicBezTo>
                    <a:pt x="32" y="3"/>
                    <a:pt x="28" y="7"/>
                    <a:pt x="27" y="8"/>
                  </a:cubicBezTo>
                  <a:cubicBezTo>
                    <a:pt x="26" y="9"/>
                    <a:pt x="27" y="9"/>
                    <a:pt x="29" y="10"/>
                  </a:cubicBezTo>
                  <a:cubicBezTo>
                    <a:pt x="30" y="11"/>
                    <a:pt x="32" y="16"/>
                    <a:pt x="29" y="16"/>
                  </a:cubicBezTo>
                  <a:cubicBezTo>
                    <a:pt x="26" y="15"/>
                    <a:pt x="24" y="16"/>
                    <a:pt x="24" y="14"/>
                  </a:cubicBezTo>
                  <a:cubicBezTo>
                    <a:pt x="24" y="13"/>
                    <a:pt x="28" y="8"/>
                    <a:pt x="25" y="11"/>
                  </a:cubicBezTo>
                  <a:cubicBezTo>
                    <a:pt x="22" y="13"/>
                    <a:pt x="22" y="12"/>
                    <a:pt x="19" y="14"/>
                  </a:cubicBezTo>
                  <a:cubicBezTo>
                    <a:pt x="17" y="15"/>
                    <a:pt x="19" y="19"/>
                    <a:pt x="17" y="20"/>
                  </a:cubicBezTo>
                  <a:cubicBezTo>
                    <a:pt x="14" y="22"/>
                    <a:pt x="14" y="22"/>
                    <a:pt x="13" y="25"/>
                  </a:cubicBezTo>
                  <a:cubicBezTo>
                    <a:pt x="11" y="28"/>
                    <a:pt x="11" y="26"/>
                    <a:pt x="11" y="28"/>
                  </a:cubicBezTo>
                  <a:cubicBezTo>
                    <a:pt x="11" y="30"/>
                    <a:pt x="9" y="32"/>
                    <a:pt x="11" y="32"/>
                  </a:cubicBezTo>
                  <a:cubicBezTo>
                    <a:pt x="13" y="32"/>
                    <a:pt x="16" y="33"/>
                    <a:pt x="12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9" y="33"/>
                    <a:pt x="12" y="33"/>
                    <a:pt x="11" y="33"/>
                  </a:cubicBezTo>
                  <a:cubicBezTo>
                    <a:pt x="10" y="33"/>
                    <a:pt x="7" y="33"/>
                    <a:pt x="7" y="33"/>
                  </a:cubicBezTo>
                  <a:cubicBezTo>
                    <a:pt x="6" y="33"/>
                    <a:pt x="6" y="33"/>
                    <a:pt x="7" y="33"/>
                  </a:cubicBezTo>
                  <a:cubicBezTo>
                    <a:pt x="7" y="34"/>
                    <a:pt x="9" y="36"/>
                    <a:pt x="10" y="36"/>
                  </a:cubicBezTo>
                  <a:cubicBezTo>
                    <a:pt x="11" y="36"/>
                    <a:pt x="9" y="36"/>
                    <a:pt x="8" y="35"/>
                  </a:cubicBezTo>
                  <a:cubicBezTo>
                    <a:pt x="6" y="34"/>
                    <a:pt x="3" y="34"/>
                    <a:pt x="6" y="36"/>
                  </a:cubicBezTo>
                  <a:cubicBezTo>
                    <a:pt x="9" y="38"/>
                    <a:pt x="10" y="38"/>
                    <a:pt x="7" y="37"/>
                  </a:cubicBezTo>
                  <a:cubicBezTo>
                    <a:pt x="3" y="35"/>
                    <a:pt x="3" y="36"/>
                    <a:pt x="4" y="37"/>
                  </a:cubicBezTo>
                  <a:cubicBezTo>
                    <a:pt x="4" y="37"/>
                    <a:pt x="7" y="39"/>
                    <a:pt x="6" y="39"/>
                  </a:cubicBezTo>
                  <a:cubicBezTo>
                    <a:pt x="5" y="39"/>
                    <a:pt x="4" y="38"/>
                    <a:pt x="3" y="38"/>
                  </a:cubicBezTo>
                  <a:cubicBezTo>
                    <a:pt x="2" y="38"/>
                    <a:pt x="1" y="38"/>
                    <a:pt x="0" y="38"/>
                  </a:cubicBez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" y="41"/>
                    <a:pt x="12" y="40"/>
                    <a:pt x="13" y="38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7" name="Freeform 750"/>
            <p:cNvSpPr>
              <a:spLocks/>
            </p:cNvSpPr>
            <p:nvPr/>
          </p:nvSpPr>
          <p:spPr bwMode="auto">
            <a:xfrm>
              <a:off x="502628" y="2505075"/>
              <a:ext cx="54219" cy="107950"/>
            </a:xfrm>
            <a:custGeom>
              <a:avLst/>
              <a:gdLst>
                <a:gd name="T0" fmla="*/ 2147483647 w 40"/>
                <a:gd name="T1" fmla="*/ 2147483647 h 54"/>
                <a:gd name="T2" fmla="*/ 2147483647 w 40"/>
                <a:gd name="T3" fmla="*/ 2147483647 h 54"/>
                <a:gd name="T4" fmla="*/ 2147483647 w 40"/>
                <a:gd name="T5" fmla="*/ 2147483647 h 54"/>
                <a:gd name="T6" fmla="*/ 2147483647 w 40"/>
                <a:gd name="T7" fmla="*/ 2147483647 h 54"/>
                <a:gd name="T8" fmla="*/ 2147483647 w 40"/>
                <a:gd name="T9" fmla="*/ 2147483647 h 54"/>
                <a:gd name="T10" fmla="*/ 2147483647 w 40"/>
                <a:gd name="T11" fmla="*/ 2147483647 h 54"/>
                <a:gd name="T12" fmla="*/ 2147483647 w 40"/>
                <a:gd name="T13" fmla="*/ 2147483647 h 54"/>
                <a:gd name="T14" fmla="*/ 2147483647 w 40"/>
                <a:gd name="T15" fmla="*/ 2147483647 h 54"/>
                <a:gd name="T16" fmla="*/ 2147483647 w 40"/>
                <a:gd name="T17" fmla="*/ 2147483647 h 54"/>
                <a:gd name="T18" fmla="*/ 2147483647 w 40"/>
                <a:gd name="T19" fmla="*/ 2147483647 h 54"/>
                <a:gd name="T20" fmla="*/ 2147483647 w 40"/>
                <a:gd name="T21" fmla="*/ 2147483647 h 54"/>
                <a:gd name="T22" fmla="*/ 2147483647 w 40"/>
                <a:gd name="T23" fmla="*/ 2147483647 h 54"/>
                <a:gd name="T24" fmla="*/ 2147483647 w 40"/>
                <a:gd name="T25" fmla="*/ 2147483647 h 54"/>
                <a:gd name="T26" fmla="*/ 2147483647 w 40"/>
                <a:gd name="T27" fmla="*/ 2147483647 h 54"/>
                <a:gd name="T28" fmla="*/ 2147483647 w 40"/>
                <a:gd name="T29" fmla="*/ 2147483647 h 54"/>
                <a:gd name="T30" fmla="*/ 2147483647 w 40"/>
                <a:gd name="T31" fmla="*/ 2147483647 h 54"/>
                <a:gd name="T32" fmla="*/ 2147483647 w 40"/>
                <a:gd name="T33" fmla="*/ 2147483647 h 54"/>
                <a:gd name="T34" fmla="*/ 2147483647 w 40"/>
                <a:gd name="T35" fmla="*/ 2147483647 h 54"/>
                <a:gd name="T36" fmla="*/ 2147483647 w 40"/>
                <a:gd name="T37" fmla="*/ 2147483647 h 54"/>
                <a:gd name="T38" fmla="*/ 2147483647 w 40"/>
                <a:gd name="T39" fmla="*/ 2147483647 h 54"/>
                <a:gd name="T40" fmla="*/ 2147483647 w 40"/>
                <a:gd name="T41" fmla="*/ 2147483647 h 54"/>
                <a:gd name="T42" fmla="*/ 2147483647 w 40"/>
                <a:gd name="T43" fmla="*/ 2147483647 h 54"/>
                <a:gd name="T44" fmla="*/ 2147483647 w 40"/>
                <a:gd name="T45" fmla="*/ 2147483647 h 54"/>
                <a:gd name="T46" fmla="*/ 2147483647 w 40"/>
                <a:gd name="T47" fmla="*/ 2147483647 h 54"/>
                <a:gd name="T48" fmla="*/ 2147483647 w 40"/>
                <a:gd name="T49" fmla="*/ 2147483647 h 54"/>
                <a:gd name="T50" fmla="*/ 2147483647 w 40"/>
                <a:gd name="T51" fmla="*/ 2147483647 h 54"/>
                <a:gd name="T52" fmla="*/ 2147483647 w 40"/>
                <a:gd name="T53" fmla="*/ 2147483647 h 54"/>
                <a:gd name="T54" fmla="*/ 2147483647 w 40"/>
                <a:gd name="T55" fmla="*/ 2147483647 h 54"/>
                <a:gd name="T56" fmla="*/ 0 w 40"/>
                <a:gd name="T57" fmla="*/ 2147483647 h 54"/>
                <a:gd name="T58" fmla="*/ 2147483647 w 40"/>
                <a:gd name="T59" fmla="*/ 2147483647 h 54"/>
                <a:gd name="T60" fmla="*/ 2147483647 w 40"/>
                <a:gd name="T61" fmla="*/ 2147483647 h 54"/>
                <a:gd name="T62" fmla="*/ 2147483647 w 40"/>
                <a:gd name="T63" fmla="*/ 2147483647 h 54"/>
                <a:gd name="T64" fmla="*/ 2147483647 w 40"/>
                <a:gd name="T65" fmla="*/ 2147483647 h 54"/>
                <a:gd name="T66" fmla="*/ 2147483647 w 40"/>
                <a:gd name="T67" fmla="*/ 2147483647 h 54"/>
                <a:gd name="T68" fmla="*/ 2147483647 w 40"/>
                <a:gd name="T69" fmla="*/ 214748364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"/>
                <a:gd name="T106" fmla="*/ 0 h 54"/>
                <a:gd name="T107" fmla="*/ 40 w 40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" h="54">
                  <a:moveTo>
                    <a:pt x="27" y="54"/>
                  </a:moveTo>
                  <a:cubicBezTo>
                    <a:pt x="27" y="54"/>
                    <a:pt x="27" y="54"/>
                    <a:pt x="27" y="54"/>
                  </a:cubicBezTo>
                  <a:cubicBezTo>
                    <a:pt x="27" y="53"/>
                    <a:pt x="26" y="52"/>
                    <a:pt x="26" y="52"/>
                  </a:cubicBezTo>
                  <a:cubicBezTo>
                    <a:pt x="23" y="49"/>
                    <a:pt x="19" y="48"/>
                    <a:pt x="19" y="45"/>
                  </a:cubicBezTo>
                  <a:cubicBezTo>
                    <a:pt x="18" y="43"/>
                    <a:pt x="21" y="44"/>
                    <a:pt x="23" y="41"/>
                  </a:cubicBezTo>
                  <a:cubicBezTo>
                    <a:pt x="24" y="39"/>
                    <a:pt x="22" y="39"/>
                    <a:pt x="25" y="36"/>
                  </a:cubicBezTo>
                  <a:cubicBezTo>
                    <a:pt x="28" y="34"/>
                    <a:pt x="27" y="29"/>
                    <a:pt x="28" y="31"/>
                  </a:cubicBezTo>
                  <a:cubicBezTo>
                    <a:pt x="29" y="34"/>
                    <a:pt x="29" y="35"/>
                    <a:pt x="31" y="33"/>
                  </a:cubicBezTo>
                  <a:cubicBezTo>
                    <a:pt x="32" y="31"/>
                    <a:pt x="33" y="31"/>
                    <a:pt x="36" y="28"/>
                  </a:cubicBezTo>
                  <a:cubicBezTo>
                    <a:pt x="39" y="26"/>
                    <a:pt x="40" y="25"/>
                    <a:pt x="36" y="23"/>
                  </a:cubicBezTo>
                  <a:cubicBezTo>
                    <a:pt x="31" y="21"/>
                    <a:pt x="29" y="21"/>
                    <a:pt x="29" y="17"/>
                  </a:cubicBezTo>
                  <a:cubicBezTo>
                    <a:pt x="28" y="13"/>
                    <a:pt x="27" y="13"/>
                    <a:pt x="26" y="11"/>
                  </a:cubicBezTo>
                  <a:cubicBezTo>
                    <a:pt x="26" y="9"/>
                    <a:pt x="31" y="11"/>
                    <a:pt x="31" y="9"/>
                  </a:cubicBezTo>
                  <a:cubicBezTo>
                    <a:pt x="32" y="7"/>
                    <a:pt x="32" y="2"/>
                    <a:pt x="32" y="1"/>
                  </a:cubicBezTo>
                  <a:cubicBezTo>
                    <a:pt x="32" y="0"/>
                    <a:pt x="31" y="1"/>
                    <a:pt x="29" y="1"/>
                  </a:cubicBezTo>
                  <a:cubicBezTo>
                    <a:pt x="26" y="1"/>
                    <a:pt x="24" y="0"/>
                    <a:pt x="23" y="3"/>
                  </a:cubicBezTo>
                  <a:cubicBezTo>
                    <a:pt x="21" y="7"/>
                    <a:pt x="19" y="10"/>
                    <a:pt x="18" y="10"/>
                  </a:cubicBezTo>
                  <a:cubicBezTo>
                    <a:pt x="16" y="10"/>
                    <a:pt x="11" y="9"/>
                    <a:pt x="8" y="10"/>
                  </a:cubicBezTo>
                  <a:cubicBezTo>
                    <a:pt x="5" y="10"/>
                    <a:pt x="2" y="16"/>
                    <a:pt x="4" y="16"/>
                  </a:cubicBezTo>
                  <a:cubicBezTo>
                    <a:pt x="6" y="17"/>
                    <a:pt x="6" y="18"/>
                    <a:pt x="8" y="16"/>
                  </a:cubicBezTo>
                  <a:cubicBezTo>
                    <a:pt x="11" y="14"/>
                    <a:pt x="11" y="14"/>
                    <a:pt x="12" y="13"/>
                  </a:cubicBezTo>
                  <a:cubicBezTo>
                    <a:pt x="14" y="12"/>
                    <a:pt x="15" y="12"/>
                    <a:pt x="15" y="14"/>
                  </a:cubicBezTo>
                  <a:cubicBezTo>
                    <a:pt x="15" y="16"/>
                    <a:pt x="17" y="21"/>
                    <a:pt x="16" y="19"/>
                  </a:cubicBezTo>
                  <a:cubicBezTo>
                    <a:pt x="14" y="18"/>
                    <a:pt x="11" y="15"/>
                    <a:pt x="11" y="17"/>
                  </a:cubicBezTo>
                  <a:cubicBezTo>
                    <a:pt x="10" y="18"/>
                    <a:pt x="9" y="21"/>
                    <a:pt x="9" y="21"/>
                  </a:cubicBezTo>
                  <a:cubicBezTo>
                    <a:pt x="9" y="21"/>
                    <a:pt x="6" y="21"/>
                    <a:pt x="5" y="20"/>
                  </a:cubicBezTo>
                  <a:cubicBezTo>
                    <a:pt x="5" y="19"/>
                    <a:pt x="6" y="19"/>
                    <a:pt x="4" y="21"/>
                  </a:cubicBezTo>
                  <a:cubicBezTo>
                    <a:pt x="3" y="22"/>
                    <a:pt x="2" y="18"/>
                    <a:pt x="1" y="20"/>
                  </a:cubicBezTo>
                  <a:cubicBezTo>
                    <a:pt x="0" y="21"/>
                    <a:pt x="0" y="21"/>
                    <a:pt x="0" y="26"/>
                  </a:cubicBezTo>
                  <a:cubicBezTo>
                    <a:pt x="0" y="30"/>
                    <a:pt x="0" y="35"/>
                    <a:pt x="2" y="38"/>
                  </a:cubicBezTo>
                  <a:cubicBezTo>
                    <a:pt x="3" y="40"/>
                    <a:pt x="5" y="39"/>
                    <a:pt x="6" y="41"/>
                  </a:cubicBezTo>
                  <a:cubicBezTo>
                    <a:pt x="7" y="44"/>
                    <a:pt x="7" y="46"/>
                    <a:pt x="6" y="47"/>
                  </a:cubicBezTo>
                  <a:cubicBezTo>
                    <a:pt x="5" y="49"/>
                    <a:pt x="2" y="49"/>
                    <a:pt x="5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13" y="54"/>
                    <a:pt x="22" y="54"/>
                    <a:pt x="27" y="5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8" name="Freeform 751"/>
            <p:cNvSpPr>
              <a:spLocks/>
            </p:cNvSpPr>
            <p:nvPr/>
          </p:nvSpPr>
          <p:spPr bwMode="auto">
            <a:xfrm>
              <a:off x="463062" y="2608263"/>
              <a:ext cx="161192" cy="271462"/>
            </a:xfrm>
            <a:custGeom>
              <a:avLst/>
              <a:gdLst>
                <a:gd name="T0" fmla="*/ 2147483647 w 117"/>
                <a:gd name="T1" fmla="*/ 2147483647 h 135"/>
                <a:gd name="T2" fmla="*/ 2147483647 w 117"/>
                <a:gd name="T3" fmla="*/ 2147483647 h 135"/>
                <a:gd name="T4" fmla="*/ 2147483647 w 117"/>
                <a:gd name="T5" fmla="*/ 2147483647 h 135"/>
                <a:gd name="T6" fmla="*/ 2147483647 w 117"/>
                <a:gd name="T7" fmla="*/ 2147483647 h 135"/>
                <a:gd name="T8" fmla="*/ 2147483647 w 117"/>
                <a:gd name="T9" fmla="*/ 2147483647 h 135"/>
                <a:gd name="T10" fmla="*/ 2147483647 w 117"/>
                <a:gd name="T11" fmla="*/ 2147483647 h 135"/>
                <a:gd name="T12" fmla="*/ 2147483647 w 117"/>
                <a:gd name="T13" fmla="*/ 2147483647 h 135"/>
                <a:gd name="T14" fmla="*/ 2147483647 w 117"/>
                <a:gd name="T15" fmla="*/ 2147483647 h 135"/>
                <a:gd name="T16" fmla="*/ 2147483647 w 117"/>
                <a:gd name="T17" fmla="*/ 2147483647 h 135"/>
                <a:gd name="T18" fmla="*/ 2147483647 w 117"/>
                <a:gd name="T19" fmla="*/ 2147483647 h 135"/>
                <a:gd name="T20" fmla="*/ 2147483647 w 117"/>
                <a:gd name="T21" fmla="*/ 2147483647 h 135"/>
                <a:gd name="T22" fmla="*/ 2147483647 w 117"/>
                <a:gd name="T23" fmla="*/ 2147483647 h 135"/>
                <a:gd name="T24" fmla="*/ 2147483647 w 117"/>
                <a:gd name="T25" fmla="*/ 2147483647 h 135"/>
                <a:gd name="T26" fmla="*/ 2147483647 w 117"/>
                <a:gd name="T27" fmla="*/ 2147483647 h 135"/>
                <a:gd name="T28" fmla="*/ 2147483647 w 117"/>
                <a:gd name="T29" fmla="*/ 2147483647 h 135"/>
                <a:gd name="T30" fmla="*/ 2147483647 w 117"/>
                <a:gd name="T31" fmla="*/ 2147483647 h 135"/>
                <a:gd name="T32" fmla="*/ 2147483647 w 117"/>
                <a:gd name="T33" fmla="*/ 2147483647 h 135"/>
                <a:gd name="T34" fmla="*/ 2147483647 w 117"/>
                <a:gd name="T35" fmla="*/ 0 h 135"/>
                <a:gd name="T36" fmla="*/ 2147483647 w 117"/>
                <a:gd name="T37" fmla="*/ 2147483647 h 135"/>
                <a:gd name="T38" fmla="*/ 2147483647 w 117"/>
                <a:gd name="T39" fmla="*/ 2147483647 h 135"/>
                <a:gd name="T40" fmla="*/ 2147483647 w 117"/>
                <a:gd name="T41" fmla="*/ 2147483647 h 135"/>
                <a:gd name="T42" fmla="*/ 2147483647 w 117"/>
                <a:gd name="T43" fmla="*/ 2147483647 h 135"/>
                <a:gd name="T44" fmla="*/ 2147483647 w 117"/>
                <a:gd name="T45" fmla="*/ 2147483647 h 135"/>
                <a:gd name="T46" fmla="*/ 2147483647 w 117"/>
                <a:gd name="T47" fmla="*/ 2147483647 h 135"/>
                <a:gd name="T48" fmla="*/ 2147483647 w 117"/>
                <a:gd name="T49" fmla="*/ 2147483647 h 135"/>
                <a:gd name="T50" fmla="*/ 2147483647 w 117"/>
                <a:gd name="T51" fmla="*/ 2147483647 h 135"/>
                <a:gd name="T52" fmla="*/ 2147483647 w 117"/>
                <a:gd name="T53" fmla="*/ 2147483647 h 135"/>
                <a:gd name="T54" fmla="*/ 2147483647 w 117"/>
                <a:gd name="T55" fmla="*/ 2147483647 h 135"/>
                <a:gd name="T56" fmla="*/ 2147483647 w 117"/>
                <a:gd name="T57" fmla="*/ 2147483647 h 135"/>
                <a:gd name="T58" fmla="*/ 2147483647 w 117"/>
                <a:gd name="T59" fmla="*/ 2147483647 h 135"/>
                <a:gd name="T60" fmla="*/ 2147483647 w 117"/>
                <a:gd name="T61" fmla="*/ 2147483647 h 135"/>
                <a:gd name="T62" fmla="*/ 2147483647 w 117"/>
                <a:gd name="T63" fmla="*/ 2147483647 h 135"/>
                <a:gd name="T64" fmla="*/ 2147483647 w 117"/>
                <a:gd name="T65" fmla="*/ 2147483647 h 135"/>
                <a:gd name="T66" fmla="*/ 2147483647 w 117"/>
                <a:gd name="T67" fmla="*/ 2147483647 h 135"/>
                <a:gd name="T68" fmla="*/ 0 w 117"/>
                <a:gd name="T69" fmla="*/ 2147483647 h 135"/>
                <a:gd name="T70" fmla="*/ 2147483647 w 117"/>
                <a:gd name="T71" fmla="*/ 2147483647 h 135"/>
                <a:gd name="T72" fmla="*/ 2147483647 w 117"/>
                <a:gd name="T73" fmla="*/ 2147483647 h 135"/>
                <a:gd name="T74" fmla="*/ 2147483647 w 117"/>
                <a:gd name="T75" fmla="*/ 2147483647 h 135"/>
                <a:gd name="T76" fmla="*/ 2147483647 w 117"/>
                <a:gd name="T77" fmla="*/ 2147483647 h 135"/>
                <a:gd name="T78" fmla="*/ 2147483647 w 117"/>
                <a:gd name="T79" fmla="*/ 2147483647 h 135"/>
                <a:gd name="T80" fmla="*/ 2147483647 w 117"/>
                <a:gd name="T81" fmla="*/ 2147483647 h 135"/>
                <a:gd name="T82" fmla="*/ 2147483647 w 117"/>
                <a:gd name="T83" fmla="*/ 2147483647 h 135"/>
                <a:gd name="T84" fmla="*/ 2147483647 w 117"/>
                <a:gd name="T85" fmla="*/ 2147483647 h 135"/>
                <a:gd name="T86" fmla="*/ 2147483647 w 117"/>
                <a:gd name="T87" fmla="*/ 2147483647 h 135"/>
                <a:gd name="T88" fmla="*/ 2147483647 w 117"/>
                <a:gd name="T89" fmla="*/ 2147483647 h 135"/>
                <a:gd name="T90" fmla="*/ 2147483647 w 117"/>
                <a:gd name="T91" fmla="*/ 2147483647 h 135"/>
                <a:gd name="T92" fmla="*/ 2147483647 w 117"/>
                <a:gd name="T93" fmla="*/ 2147483647 h 135"/>
                <a:gd name="T94" fmla="*/ 2147483647 w 117"/>
                <a:gd name="T95" fmla="*/ 2147483647 h 135"/>
                <a:gd name="T96" fmla="*/ 2147483647 w 117"/>
                <a:gd name="T97" fmla="*/ 2147483647 h 135"/>
                <a:gd name="T98" fmla="*/ 2147483647 w 117"/>
                <a:gd name="T99" fmla="*/ 2147483647 h 135"/>
                <a:gd name="T100" fmla="*/ 2147483647 w 117"/>
                <a:gd name="T101" fmla="*/ 2147483647 h 135"/>
                <a:gd name="T102" fmla="*/ 2147483647 w 117"/>
                <a:gd name="T103" fmla="*/ 2147483647 h 135"/>
                <a:gd name="T104" fmla="*/ 2147483647 w 117"/>
                <a:gd name="T105" fmla="*/ 2147483647 h 135"/>
                <a:gd name="T106" fmla="*/ 2147483647 w 117"/>
                <a:gd name="T107" fmla="*/ 2147483647 h 135"/>
                <a:gd name="T108" fmla="*/ 2147483647 w 117"/>
                <a:gd name="T109" fmla="*/ 2147483647 h 135"/>
                <a:gd name="T110" fmla="*/ 2147483647 w 117"/>
                <a:gd name="T111" fmla="*/ 2147483647 h 135"/>
                <a:gd name="T112" fmla="*/ 2147483647 w 117"/>
                <a:gd name="T113" fmla="*/ 2147483647 h 135"/>
                <a:gd name="T114" fmla="*/ 2147483647 w 117"/>
                <a:gd name="T115" fmla="*/ 2147483647 h 135"/>
                <a:gd name="T116" fmla="*/ 2147483647 w 117"/>
                <a:gd name="T117" fmla="*/ 2147483647 h 135"/>
                <a:gd name="T118" fmla="*/ 2147483647 w 117"/>
                <a:gd name="T119" fmla="*/ 2147483647 h 135"/>
                <a:gd name="T120" fmla="*/ 2147483647 w 117"/>
                <a:gd name="T121" fmla="*/ 2147483647 h 135"/>
                <a:gd name="T122" fmla="*/ 2147483647 w 117"/>
                <a:gd name="T123" fmla="*/ 2147483647 h 135"/>
                <a:gd name="T124" fmla="*/ 2147483647 w 117"/>
                <a:gd name="T125" fmla="*/ 2147483647 h 1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7"/>
                <a:gd name="T190" fmla="*/ 0 h 135"/>
                <a:gd name="T191" fmla="*/ 117 w 117"/>
                <a:gd name="T192" fmla="*/ 135 h 1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7" h="135">
                  <a:moveTo>
                    <a:pt x="115" y="61"/>
                  </a:moveTo>
                  <a:cubicBezTo>
                    <a:pt x="114" y="59"/>
                    <a:pt x="111" y="51"/>
                    <a:pt x="111" y="49"/>
                  </a:cubicBezTo>
                  <a:cubicBezTo>
                    <a:pt x="111" y="46"/>
                    <a:pt x="109" y="40"/>
                    <a:pt x="108" y="38"/>
                  </a:cubicBezTo>
                  <a:cubicBezTo>
                    <a:pt x="106" y="36"/>
                    <a:pt x="109" y="32"/>
                    <a:pt x="110" y="29"/>
                  </a:cubicBezTo>
                  <a:cubicBezTo>
                    <a:pt x="110" y="27"/>
                    <a:pt x="109" y="23"/>
                    <a:pt x="109" y="19"/>
                  </a:cubicBezTo>
                  <a:cubicBezTo>
                    <a:pt x="108" y="19"/>
                    <a:pt x="108" y="18"/>
                    <a:pt x="106" y="17"/>
                  </a:cubicBezTo>
                  <a:cubicBezTo>
                    <a:pt x="103" y="14"/>
                    <a:pt x="98" y="13"/>
                    <a:pt x="99" y="11"/>
                  </a:cubicBezTo>
                  <a:cubicBezTo>
                    <a:pt x="100" y="9"/>
                    <a:pt x="100" y="3"/>
                    <a:pt x="98" y="5"/>
                  </a:cubicBezTo>
                  <a:cubicBezTo>
                    <a:pt x="97" y="7"/>
                    <a:pt x="98" y="11"/>
                    <a:pt x="96" y="11"/>
                  </a:cubicBezTo>
                  <a:cubicBezTo>
                    <a:pt x="94" y="11"/>
                    <a:pt x="93" y="10"/>
                    <a:pt x="90" y="9"/>
                  </a:cubicBezTo>
                  <a:cubicBezTo>
                    <a:pt x="87" y="9"/>
                    <a:pt x="80" y="12"/>
                    <a:pt x="79" y="13"/>
                  </a:cubicBezTo>
                  <a:cubicBezTo>
                    <a:pt x="77" y="13"/>
                    <a:pt x="77" y="16"/>
                    <a:pt x="72" y="16"/>
                  </a:cubicBezTo>
                  <a:cubicBezTo>
                    <a:pt x="68" y="17"/>
                    <a:pt x="62" y="17"/>
                    <a:pt x="64" y="14"/>
                  </a:cubicBezTo>
                  <a:cubicBezTo>
                    <a:pt x="67" y="12"/>
                    <a:pt x="68" y="10"/>
                    <a:pt x="64" y="10"/>
                  </a:cubicBezTo>
                  <a:cubicBezTo>
                    <a:pt x="61" y="11"/>
                    <a:pt x="55" y="11"/>
                    <a:pt x="54" y="9"/>
                  </a:cubicBezTo>
                  <a:cubicBezTo>
                    <a:pt x="54" y="8"/>
                    <a:pt x="56" y="5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0" y="2"/>
                    <a:pt x="41" y="2"/>
                    <a:pt x="34" y="0"/>
                  </a:cubicBezTo>
                  <a:cubicBezTo>
                    <a:pt x="37" y="2"/>
                    <a:pt x="38" y="1"/>
                    <a:pt x="38" y="5"/>
                  </a:cubicBezTo>
                  <a:cubicBezTo>
                    <a:pt x="38" y="8"/>
                    <a:pt x="34" y="6"/>
                    <a:pt x="36" y="10"/>
                  </a:cubicBezTo>
                  <a:cubicBezTo>
                    <a:pt x="37" y="15"/>
                    <a:pt x="38" y="15"/>
                    <a:pt x="38" y="17"/>
                  </a:cubicBezTo>
                  <a:cubicBezTo>
                    <a:pt x="38" y="19"/>
                    <a:pt x="41" y="17"/>
                    <a:pt x="43" y="17"/>
                  </a:cubicBezTo>
                  <a:cubicBezTo>
                    <a:pt x="45" y="17"/>
                    <a:pt x="52" y="24"/>
                    <a:pt x="50" y="23"/>
                  </a:cubicBezTo>
                  <a:cubicBezTo>
                    <a:pt x="48" y="22"/>
                    <a:pt x="47" y="21"/>
                    <a:pt x="44" y="20"/>
                  </a:cubicBezTo>
                  <a:cubicBezTo>
                    <a:pt x="42" y="19"/>
                    <a:pt x="41" y="19"/>
                    <a:pt x="39" y="20"/>
                  </a:cubicBezTo>
                  <a:cubicBezTo>
                    <a:pt x="37" y="20"/>
                    <a:pt x="34" y="20"/>
                    <a:pt x="34" y="23"/>
                  </a:cubicBezTo>
                  <a:cubicBezTo>
                    <a:pt x="34" y="25"/>
                    <a:pt x="35" y="26"/>
                    <a:pt x="32" y="26"/>
                  </a:cubicBezTo>
                  <a:cubicBezTo>
                    <a:pt x="28" y="26"/>
                    <a:pt x="27" y="23"/>
                    <a:pt x="24" y="23"/>
                  </a:cubicBezTo>
                  <a:cubicBezTo>
                    <a:pt x="21" y="23"/>
                    <a:pt x="15" y="22"/>
                    <a:pt x="15" y="23"/>
                  </a:cubicBezTo>
                  <a:cubicBezTo>
                    <a:pt x="15" y="24"/>
                    <a:pt x="15" y="26"/>
                    <a:pt x="15" y="26"/>
                  </a:cubicBezTo>
                  <a:cubicBezTo>
                    <a:pt x="16" y="29"/>
                    <a:pt x="17" y="31"/>
                    <a:pt x="17" y="32"/>
                  </a:cubicBezTo>
                  <a:cubicBezTo>
                    <a:pt x="17" y="36"/>
                    <a:pt x="17" y="40"/>
                    <a:pt x="14" y="41"/>
                  </a:cubicBezTo>
                  <a:cubicBezTo>
                    <a:pt x="11" y="41"/>
                    <a:pt x="13" y="41"/>
                    <a:pt x="14" y="45"/>
                  </a:cubicBezTo>
                  <a:cubicBezTo>
                    <a:pt x="14" y="48"/>
                    <a:pt x="12" y="54"/>
                    <a:pt x="8" y="54"/>
                  </a:cubicBezTo>
                  <a:cubicBezTo>
                    <a:pt x="4" y="54"/>
                    <a:pt x="0" y="52"/>
                    <a:pt x="0" y="55"/>
                  </a:cubicBezTo>
                  <a:cubicBezTo>
                    <a:pt x="1" y="58"/>
                    <a:pt x="4" y="66"/>
                    <a:pt x="4" y="69"/>
                  </a:cubicBezTo>
                  <a:cubicBezTo>
                    <a:pt x="3" y="72"/>
                    <a:pt x="1" y="74"/>
                    <a:pt x="3" y="75"/>
                  </a:cubicBezTo>
                  <a:cubicBezTo>
                    <a:pt x="5" y="77"/>
                    <a:pt x="7" y="81"/>
                    <a:pt x="5" y="82"/>
                  </a:cubicBezTo>
                  <a:cubicBezTo>
                    <a:pt x="3" y="84"/>
                    <a:pt x="0" y="85"/>
                    <a:pt x="3" y="87"/>
                  </a:cubicBezTo>
                  <a:cubicBezTo>
                    <a:pt x="5" y="89"/>
                    <a:pt x="6" y="92"/>
                    <a:pt x="6" y="94"/>
                  </a:cubicBezTo>
                  <a:cubicBezTo>
                    <a:pt x="6" y="97"/>
                    <a:pt x="8" y="102"/>
                    <a:pt x="14" y="102"/>
                  </a:cubicBezTo>
                  <a:cubicBezTo>
                    <a:pt x="19" y="103"/>
                    <a:pt x="29" y="103"/>
                    <a:pt x="28" y="106"/>
                  </a:cubicBezTo>
                  <a:cubicBezTo>
                    <a:pt x="26" y="109"/>
                    <a:pt x="23" y="118"/>
                    <a:pt x="23" y="123"/>
                  </a:cubicBezTo>
                  <a:cubicBezTo>
                    <a:pt x="23" y="125"/>
                    <a:pt x="23" y="127"/>
                    <a:pt x="23" y="128"/>
                  </a:cubicBezTo>
                  <a:cubicBezTo>
                    <a:pt x="23" y="128"/>
                    <a:pt x="31" y="129"/>
                    <a:pt x="35" y="127"/>
                  </a:cubicBezTo>
                  <a:cubicBezTo>
                    <a:pt x="39" y="125"/>
                    <a:pt x="45" y="127"/>
                    <a:pt x="49" y="128"/>
                  </a:cubicBezTo>
                  <a:cubicBezTo>
                    <a:pt x="53" y="129"/>
                    <a:pt x="58" y="135"/>
                    <a:pt x="59" y="133"/>
                  </a:cubicBezTo>
                  <a:cubicBezTo>
                    <a:pt x="60" y="130"/>
                    <a:pt x="62" y="128"/>
                    <a:pt x="66" y="129"/>
                  </a:cubicBezTo>
                  <a:cubicBezTo>
                    <a:pt x="69" y="130"/>
                    <a:pt x="67" y="133"/>
                    <a:pt x="71" y="131"/>
                  </a:cubicBezTo>
                  <a:cubicBezTo>
                    <a:pt x="75" y="129"/>
                    <a:pt x="80" y="127"/>
                    <a:pt x="85" y="127"/>
                  </a:cubicBezTo>
                  <a:cubicBezTo>
                    <a:pt x="89" y="128"/>
                    <a:pt x="95" y="132"/>
                    <a:pt x="94" y="128"/>
                  </a:cubicBezTo>
                  <a:cubicBezTo>
                    <a:pt x="92" y="123"/>
                    <a:pt x="88" y="121"/>
                    <a:pt x="92" y="118"/>
                  </a:cubicBezTo>
                  <a:cubicBezTo>
                    <a:pt x="96" y="116"/>
                    <a:pt x="97" y="114"/>
                    <a:pt x="99" y="112"/>
                  </a:cubicBezTo>
                  <a:cubicBezTo>
                    <a:pt x="100" y="110"/>
                    <a:pt x="105" y="112"/>
                    <a:pt x="105" y="110"/>
                  </a:cubicBezTo>
                  <a:cubicBezTo>
                    <a:pt x="105" y="109"/>
                    <a:pt x="88" y="96"/>
                    <a:pt x="87" y="93"/>
                  </a:cubicBezTo>
                  <a:cubicBezTo>
                    <a:pt x="86" y="90"/>
                    <a:pt x="86" y="88"/>
                    <a:pt x="83" y="84"/>
                  </a:cubicBezTo>
                  <a:cubicBezTo>
                    <a:pt x="80" y="80"/>
                    <a:pt x="86" y="82"/>
                    <a:pt x="90" y="80"/>
                  </a:cubicBezTo>
                  <a:cubicBezTo>
                    <a:pt x="93" y="77"/>
                    <a:pt x="101" y="75"/>
                    <a:pt x="103" y="72"/>
                  </a:cubicBezTo>
                  <a:cubicBezTo>
                    <a:pt x="105" y="70"/>
                    <a:pt x="108" y="66"/>
                    <a:pt x="109" y="68"/>
                  </a:cubicBezTo>
                  <a:cubicBezTo>
                    <a:pt x="110" y="70"/>
                    <a:pt x="113" y="75"/>
                    <a:pt x="114" y="73"/>
                  </a:cubicBezTo>
                  <a:cubicBezTo>
                    <a:pt x="116" y="72"/>
                    <a:pt x="117" y="68"/>
                    <a:pt x="117" y="68"/>
                  </a:cubicBezTo>
                  <a:cubicBezTo>
                    <a:pt x="117" y="68"/>
                    <a:pt x="117" y="68"/>
                    <a:pt x="117" y="68"/>
                  </a:cubicBezTo>
                  <a:cubicBezTo>
                    <a:pt x="116" y="65"/>
                    <a:pt x="116" y="63"/>
                    <a:pt x="115" y="6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9" name="Freeform 753"/>
            <p:cNvSpPr>
              <a:spLocks/>
            </p:cNvSpPr>
            <p:nvPr/>
          </p:nvSpPr>
          <p:spPr bwMode="auto">
            <a:xfrm>
              <a:off x="763466" y="2559050"/>
              <a:ext cx="171450" cy="177800"/>
            </a:xfrm>
            <a:custGeom>
              <a:avLst/>
              <a:gdLst>
                <a:gd name="T0" fmla="*/ 2147483647 w 124"/>
                <a:gd name="T1" fmla="*/ 2147483647 h 89"/>
                <a:gd name="T2" fmla="*/ 2147483647 w 124"/>
                <a:gd name="T3" fmla="*/ 2147483647 h 89"/>
                <a:gd name="T4" fmla="*/ 2147483647 w 124"/>
                <a:gd name="T5" fmla="*/ 2147483647 h 89"/>
                <a:gd name="T6" fmla="*/ 2147483647 w 124"/>
                <a:gd name="T7" fmla="*/ 2147483647 h 89"/>
                <a:gd name="T8" fmla="*/ 2147483647 w 124"/>
                <a:gd name="T9" fmla="*/ 2147483647 h 89"/>
                <a:gd name="T10" fmla="*/ 2147483647 w 124"/>
                <a:gd name="T11" fmla="*/ 2147483647 h 89"/>
                <a:gd name="T12" fmla="*/ 2147483647 w 124"/>
                <a:gd name="T13" fmla="*/ 2147483647 h 89"/>
                <a:gd name="T14" fmla="*/ 2147483647 w 124"/>
                <a:gd name="T15" fmla="*/ 2147483647 h 89"/>
                <a:gd name="T16" fmla="*/ 2147483647 w 124"/>
                <a:gd name="T17" fmla="*/ 2147483647 h 89"/>
                <a:gd name="T18" fmla="*/ 2147483647 w 124"/>
                <a:gd name="T19" fmla="*/ 2147483647 h 89"/>
                <a:gd name="T20" fmla="*/ 2147483647 w 124"/>
                <a:gd name="T21" fmla="*/ 2147483647 h 89"/>
                <a:gd name="T22" fmla="*/ 2147483647 w 124"/>
                <a:gd name="T23" fmla="*/ 2147483647 h 89"/>
                <a:gd name="T24" fmla="*/ 2147483647 w 124"/>
                <a:gd name="T25" fmla="*/ 2147483647 h 89"/>
                <a:gd name="T26" fmla="*/ 2147483647 w 124"/>
                <a:gd name="T27" fmla="*/ 2147483647 h 89"/>
                <a:gd name="T28" fmla="*/ 2147483647 w 124"/>
                <a:gd name="T29" fmla="*/ 2147483647 h 89"/>
                <a:gd name="T30" fmla="*/ 2147483647 w 124"/>
                <a:gd name="T31" fmla="*/ 2147483647 h 89"/>
                <a:gd name="T32" fmla="*/ 2147483647 w 124"/>
                <a:gd name="T33" fmla="*/ 2147483647 h 89"/>
                <a:gd name="T34" fmla="*/ 2147483647 w 124"/>
                <a:gd name="T35" fmla="*/ 2147483647 h 89"/>
                <a:gd name="T36" fmla="*/ 2147483647 w 124"/>
                <a:gd name="T37" fmla="*/ 2147483647 h 89"/>
                <a:gd name="T38" fmla="*/ 2147483647 w 124"/>
                <a:gd name="T39" fmla="*/ 2147483647 h 89"/>
                <a:gd name="T40" fmla="*/ 2147483647 w 124"/>
                <a:gd name="T41" fmla="*/ 2147483647 h 89"/>
                <a:gd name="T42" fmla="*/ 2147483647 w 124"/>
                <a:gd name="T43" fmla="*/ 2147483647 h 89"/>
                <a:gd name="T44" fmla="*/ 2147483647 w 124"/>
                <a:gd name="T45" fmla="*/ 2147483647 h 89"/>
                <a:gd name="T46" fmla="*/ 2147483647 w 124"/>
                <a:gd name="T47" fmla="*/ 2147483647 h 89"/>
                <a:gd name="T48" fmla="*/ 2147483647 w 124"/>
                <a:gd name="T49" fmla="*/ 0 h 89"/>
                <a:gd name="T50" fmla="*/ 2147483647 w 124"/>
                <a:gd name="T51" fmla="*/ 0 h 89"/>
                <a:gd name="T52" fmla="*/ 2147483647 w 124"/>
                <a:gd name="T53" fmla="*/ 0 h 89"/>
                <a:gd name="T54" fmla="*/ 2147483647 w 124"/>
                <a:gd name="T55" fmla="*/ 2147483647 h 89"/>
                <a:gd name="T56" fmla="*/ 2147483647 w 124"/>
                <a:gd name="T57" fmla="*/ 2147483647 h 89"/>
                <a:gd name="T58" fmla="*/ 2147483647 w 124"/>
                <a:gd name="T59" fmla="*/ 2147483647 h 89"/>
                <a:gd name="T60" fmla="*/ 2147483647 w 124"/>
                <a:gd name="T61" fmla="*/ 2147483647 h 89"/>
                <a:gd name="T62" fmla="*/ 2147483647 w 124"/>
                <a:gd name="T63" fmla="*/ 2147483647 h 89"/>
                <a:gd name="T64" fmla="*/ 2147483647 w 124"/>
                <a:gd name="T65" fmla="*/ 2147483647 h 89"/>
                <a:gd name="T66" fmla="*/ 2147483647 w 124"/>
                <a:gd name="T67" fmla="*/ 2147483647 h 89"/>
                <a:gd name="T68" fmla="*/ 2147483647 w 124"/>
                <a:gd name="T69" fmla="*/ 2147483647 h 89"/>
                <a:gd name="T70" fmla="*/ 2147483647 w 124"/>
                <a:gd name="T71" fmla="*/ 2147483647 h 89"/>
                <a:gd name="T72" fmla="*/ 0 w 124"/>
                <a:gd name="T73" fmla="*/ 2147483647 h 89"/>
                <a:gd name="T74" fmla="*/ 2147483647 w 124"/>
                <a:gd name="T75" fmla="*/ 2147483647 h 89"/>
                <a:gd name="T76" fmla="*/ 2147483647 w 124"/>
                <a:gd name="T77" fmla="*/ 2147483647 h 89"/>
                <a:gd name="T78" fmla="*/ 2147483647 w 124"/>
                <a:gd name="T79" fmla="*/ 2147483647 h 89"/>
                <a:gd name="T80" fmla="*/ 2147483647 w 124"/>
                <a:gd name="T81" fmla="*/ 2147483647 h 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4"/>
                <a:gd name="T124" fmla="*/ 0 h 89"/>
                <a:gd name="T125" fmla="*/ 124 w 124"/>
                <a:gd name="T126" fmla="*/ 89 h 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4" h="89">
                  <a:moveTo>
                    <a:pt x="30" y="77"/>
                  </a:moveTo>
                  <a:cubicBezTo>
                    <a:pt x="38" y="77"/>
                    <a:pt x="51" y="81"/>
                    <a:pt x="56" y="85"/>
                  </a:cubicBezTo>
                  <a:cubicBezTo>
                    <a:pt x="62" y="89"/>
                    <a:pt x="58" y="85"/>
                    <a:pt x="62" y="82"/>
                  </a:cubicBezTo>
                  <a:cubicBezTo>
                    <a:pt x="65" y="79"/>
                    <a:pt x="65" y="83"/>
                    <a:pt x="67" y="85"/>
                  </a:cubicBezTo>
                  <a:cubicBezTo>
                    <a:pt x="69" y="86"/>
                    <a:pt x="71" y="84"/>
                    <a:pt x="74" y="82"/>
                  </a:cubicBezTo>
                  <a:cubicBezTo>
                    <a:pt x="77" y="80"/>
                    <a:pt x="76" y="83"/>
                    <a:pt x="78" y="86"/>
                  </a:cubicBezTo>
                  <a:cubicBezTo>
                    <a:pt x="80" y="89"/>
                    <a:pt x="85" y="85"/>
                    <a:pt x="86" y="84"/>
                  </a:cubicBezTo>
                  <a:cubicBezTo>
                    <a:pt x="88" y="83"/>
                    <a:pt x="92" y="89"/>
                    <a:pt x="95" y="89"/>
                  </a:cubicBezTo>
                  <a:cubicBezTo>
                    <a:pt x="97" y="89"/>
                    <a:pt x="96" y="83"/>
                    <a:pt x="96" y="79"/>
                  </a:cubicBezTo>
                  <a:cubicBezTo>
                    <a:pt x="97" y="74"/>
                    <a:pt x="111" y="72"/>
                    <a:pt x="111" y="72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08" y="67"/>
                    <a:pt x="106" y="60"/>
                    <a:pt x="106" y="58"/>
                  </a:cubicBezTo>
                  <a:cubicBezTo>
                    <a:pt x="106" y="55"/>
                    <a:pt x="106" y="56"/>
                    <a:pt x="110" y="56"/>
                  </a:cubicBezTo>
                  <a:cubicBezTo>
                    <a:pt x="114" y="57"/>
                    <a:pt x="115" y="58"/>
                    <a:pt x="119" y="54"/>
                  </a:cubicBezTo>
                  <a:cubicBezTo>
                    <a:pt x="124" y="51"/>
                    <a:pt x="122" y="49"/>
                    <a:pt x="119" y="46"/>
                  </a:cubicBezTo>
                  <a:cubicBezTo>
                    <a:pt x="116" y="43"/>
                    <a:pt x="112" y="44"/>
                    <a:pt x="110" y="41"/>
                  </a:cubicBezTo>
                  <a:cubicBezTo>
                    <a:pt x="108" y="38"/>
                    <a:pt x="106" y="34"/>
                    <a:pt x="103" y="30"/>
                  </a:cubicBezTo>
                  <a:cubicBezTo>
                    <a:pt x="100" y="27"/>
                    <a:pt x="100" y="26"/>
                    <a:pt x="100" y="20"/>
                  </a:cubicBezTo>
                  <a:cubicBezTo>
                    <a:pt x="100" y="14"/>
                    <a:pt x="103" y="14"/>
                    <a:pt x="98" y="10"/>
                  </a:cubicBezTo>
                  <a:cubicBezTo>
                    <a:pt x="93" y="6"/>
                    <a:pt x="90" y="4"/>
                    <a:pt x="89" y="5"/>
                  </a:cubicBezTo>
                  <a:cubicBezTo>
                    <a:pt x="87" y="7"/>
                    <a:pt x="84" y="9"/>
                    <a:pt x="82" y="8"/>
                  </a:cubicBezTo>
                  <a:cubicBezTo>
                    <a:pt x="81" y="6"/>
                    <a:pt x="81" y="4"/>
                    <a:pt x="78" y="4"/>
                  </a:cubicBezTo>
                  <a:cubicBezTo>
                    <a:pt x="75" y="4"/>
                    <a:pt x="74" y="7"/>
                    <a:pt x="72" y="4"/>
                  </a:cubicBezTo>
                  <a:cubicBezTo>
                    <a:pt x="70" y="2"/>
                    <a:pt x="67" y="1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0" y="0"/>
                    <a:pt x="62" y="4"/>
                    <a:pt x="57" y="6"/>
                  </a:cubicBezTo>
                  <a:cubicBezTo>
                    <a:pt x="51" y="8"/>
                    <a:pt x="44" y="9"/>
                    <a:pt x="44" y="9"/>
                  </a:cubicBezTo>
                  <a:cubicBezTo>
                    <a:pt x="44" y="9"/>
                    <a:pt x="44" y="12"/>
                    <a:pt x="44" y="16"/>
                  </a:cubicBezTo>
                  <a:cubicBezTo>
                    <a:pt x="44" y="19"/>
                    <a:pt x="41" y="19"/>
                    <a:pt x="35" y="22"/>
                  </a:cubicBezTo>
                  <a:cubicBezTo>
                    <a:pt x="30" y="24"/>
                    <a:pt x="34" y="35"/>
                    <a:pt x="30" y="35"/>
                  </a:cubicBezTo>
                  <a:cubicBezTo>
                    <a:pt x="26" y="35"/>
                    <a:pt x="17" y="39"/>
                    <a:pt x="14" y="42"/>
                  </a:cubicBezTo>
                  <a:cubicBezTo>
                    <a:pt x="12" y="44"/>
                    <a:pt x="3" y="42"/>
                    <a:pt x="2" y="42"/>
                  </a:cubicBezTo>
                  <a:cubicBezTo>
                    <a:pt x="3" y="44"/>
                    <a:pt x="4" y="47"/>
                    <a:pt x="6" y="50"/>
                  </a:cubicBezTo>
                  <a:cubicBezTo>
                    <a:pt x="10" y="54"/>
                    <a:pt x="10" y="58"/>
                    <a:pt x="7" y="62"/>
                  </a:cubicBezTo>
                  <a:cubicBezTo>
                    <a:pt x="4" y="65"/>
                    <a:pt x="1" y="65"/>
                    <a:pt x="0" y="68"/>
                  </a:cubicBezTo>
                  <a:cubicBezTo>
                    <a:pt x="0" y="71"/>
                    <a:pt x="5" y="71"/>
                    <a:pt x="5" y="75"/>
                  </a:cubicBezTo>
                  <a:cubicBezTo>
                    <a:pt x="5" y="78"/>
                    <a:pt x="4" y="80"/>
                    <a:pt x="3" y="83"/>
                  </a:cubicBezTo>
                  <a:cubicBezTo>
                    <a:pt x="10" y="83"/>
                    <a:pt x="11" y="81"/>
                    <a:pt x="14" y="79"/>
                  </a:cubicBezTo>
                  <a:cubicBezTo>
                    <a:pt x="17" y="76"/>
                    <a:pt x="22" y="77"/>
                    <a:pt x="30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0" name="Freeform 754"/>
            <p:cNvSpPr>
              <a:spLocks/>
            </p:cNvSpPr>
            <p:nvPr/>
          </p:nvSpPr>
          <p:spPr bwMode="auto">
            <a:xfrm>
              <a:off x="725366" y="2551113"/>
              <a:ext cx="99646" cy="95250"/>
            </a:xfrm>
            <a:custGeom>
              <a:avLst/>
              <a:gdLst>
                <a:gd name="T0" fmla="*/ 2147483647 w 72"/>
                <a:gd name="T1" fmla="*/ 2147483647 h 48"/>
                <a:gd name="T2" fmla="*/ 2147483647 w 72"/>
                <a:gd name="T3" fmla="*/ 2147483647 h 48"/>
                <a:gd name="T4" fmla="*/ 2147483647 w 72"/>
                <a:gd name="T5" fmla="*/ 2147483647 h 48"/>
                <a:gd name="T6" fmla="*/ 2147483647 w 72"/>
                <a:gd name="T7" fmla="*/ 2147483647 h 48"/>
                <a:gd name="T8" fmla="*/ 2147483647 w 72"/>
                <a:gd name="T9" fmla="*/ 2147483647 h 48"/>
                <a:gd name="T10" fmla="*/ 2147483647 w 72"/>
                <a:gd name="T11" fmla="*/ 2147483647 h 48"/>
                <a:gd name="T12" fmla="*/ 2147483647 w 72"/>
                <a:gd name="T13" fmla="*/ 0 h 48"/>
                <a:gd name="T14" fmla="*/ 2147483647 w 72"/>
                <a:gd name="T15" fmla="*/ 2147483647 h 48"/>
                <a:gd name="T16" fmla="*/ 2147483647 w 72"/>
                <a:gd name="T17" fmla="*/ 2147483647 h 48"/>
                <a:gd name="T18" fmla="*/ 0 w 72"/>
                <a:gd name="T19" fmla="*/ 2147483647 h 48"/>
                <a:gd name="T20" fmla="*/ 2147483647 w 72"/>
                <a:gd name="T21" fmla="*/ 2147483647 h 48"/>
                <a:gd name="T22" fmla="*/ 2147483647 w 72"/>
                <a:gd name="T23" fmla="*/ 2147483647 h 48"/>
                <a:gd name="T24" fmla="*/ 2147483647 w 72"/>
                <a:gd name="T25" fmla="*/ 2147483647 h 48"/>
                <a:gd name="T26" fmla="*/ 2147483647 w 72"/>
                <a:gd name="T27" fmla="*/ 2147483647 h 48"/>
                <a:gd name="T28" fmla="*/ 2147483647 w 72"/>
                <a:gd name="T29" fmla="*/ 2147483647 h 48"/>
                <a:gd name="T30" fmla="*/ 2147483647 w 72"/>
                <a:gd name="T31" fmla="*/ 2147483647 h 48"/>
                <a:gd name="T32" fmla="*/ 2147483647 w 72"/>
                <a:gd name="T33" fmla="*/ 2147483647 h 48"/>
                <a:gd name="T34" fmla="*/ 2147483647 w 72"/>
                <a:gd name="T35" fmla="*/ 2147483647 h 48"/>
                <a:gd name="T36" fmla="*/ 2147483647 w 72"/>
                <a:gd name="T37" fmla="*/ 2147483647 h 48"/>
                <a:gd name="T38" fmla="*/ 2147483647 w 72"/>
                <a:gd name="T39" fmla="*/ 2147483647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48"/>
                <a:gd name="T62" fmla="*/ 72 w 72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48">
                  <a:moveTo>
                    <a:pt x="42" y="46"/>
                  </a:moveTo>
                  <a:cubicBezTo>
                    <a:pt x="45" y="43"/>
                    <a:pt x="54" y="39"/>
                    <a:pt x="58" y="39"/>
                  </a:cubicBezTo>
                  <a:cubicBezTo>
                    <a:pt x="62" y="39"/>
                    <a:pt x="58" y="28"/>
                    <a:pt x="63" y="26"/>
                  </a:cubicBezTo>
                  <a:cubicBezTo>
                    <a:pt x="69" y="23"/>
                    <a:pt x="72" y="23"/>
                    <a:pt x="72" y="20"/>
                  </a:cubicBezTo>
                  <a:cubicBezTo>
                    <a:pt x="72" y="16"/>
                    <a:pt x="72" y="13"/>
                    <a:pt x="72" y="13"/>
                  </a:cubicBezTo>
                  <a:cubicBezTo>
                    <a:pt x="72" y="13"/>
                    <a:pt x="62" y="5"/>
                    <a:pt x="59" y="5"/>
                  </a:cubicBezTo>
                  <a:cubicBezTo>
                    <a:pt x="56" y="5"/>
                    <a:pt x="51" y="0"/>
                    <a:pt x="48" y="0"/>
                  </a:cubicBezTo>
                  <a:cubicBezTo>
                    <a:pt x="45" y="0"/>
                    <a:pt x="35" y="2"/>
                    <a:pt x="28" y="2"/>
                  </a:cubicBezTo>
                  <a:cubicBezTo>
                    <a:pt x="22" y="2"/>
                    <a:pt x="14" y="0"/>
                    <a:pt x="9" y="2"/>
                  </a:cubicBezTo>
                  <a:cubicBezTo>
                    <a:pt x="7" y="3"/>
                    <a:pt x="3" y="5"/>
                    <a:pt x="0" y="6"/>
                  </a:cubicBezTo>
                  <a:cubicBezTo>
                    <a:pt x="0" y="9"/>
                    <a:pt x="0" y="12"/>
                    <a:pt x="1" y="14"/>
                  </a:cubicBezTo>
                  <a:cubicBezTo>
                    <a:pt x="2" y="16"/>
                    <a:pt x="2" y="19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8" y="22"/>
                    <a:pt x="8" y="26"/>
                    <a:pt x="10" y="27"/>
                  </a:cubicBezTo>
                  <a:cubicBezTo>
                    <a:pt x="13" y="27"/>
                    <a:pt x="15" y="26"/>
                    <a:pt x="19" y="26"/>
                  </a:cubicBezTo>
                  <a:cubicBezTo>
                    <a:pt x="23" y="26"/>
                    <a:pt x="23" y="27"/>
                    <a:pt x="23" y="31"/>
                  </a:cubicBezTo>
                  <a:cubicBezTo>
                    <a:pt x="23" y="35"/>
                    <a:pt x="21" y="38"/>
                    <a:pt x="21" y="38"/>
                  </a:cubicBezTo>
                  <a:cubicBezTo>
                    <a:pt x="25" y="38"/>
                    <a:pt x="28" y="38"/>
                    <a:pt x="29" y="40"/>
                  </a:cubicBezTo>
                  <a:cubicBezTo>
                    <a:pt x="29" y="41"/>
                    <a:pt x="30" y="43"/>
                    <a:pt x="30" y="46"/>
                  </a:cubicBezTo>
                  <a:cubicBezTo>
                    <a:pt x="31" y="46"/>
                    <a:pt x="40" y="48"/>
                    <a:pt x="42" y="46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1" name="Freeform 755"/>
            <p:cNvSpPr>
              <a:spLocks/>
            </p:cNvSpPr>
            <p:nvPr/>
          </p:nvSpPr>
          <p:spPr bwMode="auto">
            <a:xfrm>
              <a:off x="725366" y="2492375"/>
              <a:ext cx="127488" cy="84138"/>
            </a:xfrm>
            <a:custGeom>
              <a:avLst/>
              <a:gdLst>
                <a:gd name="T0" fmla="*/ 2147483647 w 93"/>
                <a:gd name="T1" fmla="*/ 2147483647 h 43"/>
                <a:gd name="T2" fmla="*/ 2147483647 w 93"/>
                <a:gd name="T3" fmla="*/ 2147483647 h 43"/>
                <a:gd name="T4" fmla="*/ 2147483647 w 93"/>
                <a:gd name="T5" fmla="*/ 2147483647 h 43"/>
                <a:gd name="T6" fmla="*/ 2147483647 w 93"/>
                <a:gd name="T7" fmla="*/ 2147483647 h 43"/>
                <a:gd name="T8" fmla="*/ 2147483647 w 93"/>
                <a:gd name="T9" fmla="*/ 2147483647 h 43"/>
                <a:gd name="T10" fmla="*/ 2147483647 w 93"/>
                <a:gd name="T11" fmla="*/ 2147483647 h 43"/>
                <a:gd name="T12" fmla="*/ 2147483647 w 93"/>
                <a:gd name="T13" fmla="*/ 2147483647 h 43"/>
                <a:gd name="T14" fmla="*/ 2147483647 w 93"/>
                <a:gd name="T15" fmla="*/ 2147483647 h 43"/>
                <a:gd name="T16" fmla="*/ 2147483647 w 93"/>
                <a:gd name="T17" fmla="*/ 2147483647 h 43"/>
                <a:gd name="T18" fmla="*/ 2147483647 w 93"/>
                <a:gd name="T19" fmla="*/ 2147483647 h 43"/>
                <a:gd name="T20" fmla="*/ 2147483647 w 93"/>
                <a:gd name="T21" fmla="*/ 2147483647 h 43"/>
                <a:gd name="T22" fmla="*/ 2147483647 w 93"/>
                <a:gd name="T23" fmla="*/ 2147483647 h 43"/>
                <a:gd name="T24" fmla="*/ 2147483647 w 93"/>
                <a:gd name="T25" fmla="*/ 2147483647 h 43"/>
                <a:gd name="T26" fmla="*/ 2147483647 w 93"/>
                <a:gd name="T27" fmla="*/ 2147483647 h 43"/>
                <a:gd name="T28" fmla="*/ 2147483647 w 93"/>
                <a:gd name="T29" fmla="*/ 0 h 43"/>
                <a:gd name="T30" fmla="*/ 2147483647 w 93"/>
                <a:gd name="T31" fmla="*/ 2147483647 h 43"/>
                <a:gd name="T32" fmla="*/ 2147483647 w 93"/>
                <a:gd name="T33" fmla="*/ 2147483647 h 43"/>
                <a:gd name="T34" fmla="*/ 2147483647 w 93"/>
                <a:gd name="T35" fmla="*/ 2147483647 h 43"/>
                <a:gd name="T36" fmla="*/ 2147483647 w 93"/>
                <a:gd name="T37" fmla="*/ 2147483647 h 43"/>
                <a:gd name="T38" fmla="*/ 2147483647 w 93"/>
                <a:gd name="T39" fmla="*/ 2147483647 h 43"/>
                <a:gd name="T40" fmla="*/ 2147483647 w 93"/>
                <a:gd name="T41" fmla="*/ 2147483647 h 43"/>
                <a:gd name="T42" fmla="*/ 2147483647 w 93"/>
                <a:gd name="T43" fmla="*/ 2147483647 h 43"/>
                <a:gd name="T44" fmla="*/ 0 w 93"/>
                <a:gd name="T45" fmla="*/ 2147483647 h 43"/>
                <a:gd name="T46" fmla="*/ 0 w 93"/>
                <a:gd name="T47" fmla="*/ 2147483647 h 43"/>
                <a:gd name="T48" fmla="*/ 2147483647 w 93"/>
                <a:gd name="T49" fmla="*/ 2147483647 h 43"/>
                <a:gd name="T50" fmla="*/ 2147483647 w 93"/>
                <a:gd name="T51" fmla="*/ 2147483647 h 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3"/>
                <a:gd name="T79" fmla="*/ 0 h 43"/>
                <a:gd name="T80" fmla="*/ 93 w 93"/>
                <a:gd name="T81" fmla="*/ 43 h 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3" h="43">
                  <a:moveTo>
                    <a:pt x="28" y="32"/>
                  </a:moveTo>
                  <a:cubicBezTo>
                    <a:pt x="35" y="32"/>
                    <a:pt x="45" y="30"/>
                    <a:pt x="48" y="30"/>
                  </a:cubicBezTo>
                  <a:cubicBezTo>
                    <a:pt x="51" y="30"/>
                    <a:pt x="56" y="35"/>
                    <a:pt x="59" y="35"/>
                  </a:cubicBezTo>
                  <a:cubicBezTo>
                    <a:pt x="62" y="35"/>
                    <a:pt x="72" y="43"/>
                    <a:pt x="72" y="43"/>
                  </a:cubicBezTo>
                  <a:cubicBezTo>
                    <a:pt x="72" y="43"/>
                    <a:pt x="79" y="42"/>
                    <a:pt x="85" y="40"/>
                  </a:cubicBezTo>
                  <a:cubicBezTo>
                    <a:pt x="90" y="38"/>
                    <a:pt x="88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3"/>
                    <a:pt x="92" y="33"/>
                    <a:pt x="92" y="32"/>
                  </a:cubicBezTo>
                  <a:cubicBezTo>
                    <a:pt x="92" y="29"/>
                    <a:pt x="90" y="27"/>
                    <a:pt x="88" y="23"/>
                  </a:cubicBezTo>
                  <a:cubicBezTo>
                    <a:pt x="85" y="18"/>
                    <a:pt x="91" y="17"/>
                    <a:pt x="88" y="14"/>
                  </a:cubicBezTo>
                  <a:cubicBezTo>
                    <a:pt x="86" y="12"/>
                    <a:pt x="82" y="10"/>
                    <a:pt x="82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2" y="8"/>
                    <a:pt x="76" y="8"/>
                    <a:pt x="70" y="8"/>
                  </a:cubicBezTo>
                  <a:cubicBezTo>
                    <a:pt x="65" y="8"/>
                    <a:pt x="59" y="0"/>
                    <a:pt x="53" y="0"/>
                  </a:cubicBezTo>
                  <a:cubicBezTo>
                    <a:pt x="49" y="0"/>
                    <a:pt x="47" y="0"/>
                    <a:pt x="43" y="2"/>
                  </a:cubicBezTo>
                  <a:cubicBezTo>
                    <a:pt x="43" y="3"/>
                    <a:pt x="43" y="4"/>
                    <a:pt x="43" y="5"/>
                  </a:cubicBezTo>
                  <a:cubicBezTo>
                    <a:pt x="43" y="9"/>
                    <a:pt x="43" y="13"/>
                    <a:pt x="41" y="14"/>
                  </a:cubicBezTo>
                  <a:cubicBezTo>
                    <a:pt x="39" y="15"/>
                    <a:pt x="35" y="20"/>
                    <a:pt x="32" y="18"/>
                  </a:cubicBezTo>
                  <a:cubicBezTo>
                    <a:pt x="29" y="16"/>
                    <a:pt x="24" y="10"/>
                    <a:pt x="21" y="8"/>
                  </a:cubicBezTo>
                  <a:cubicBezTo>
                    <a:pt x="18" y="6"/>
                    <a:pt x="18" y="5"/>
                    <a:pt x="15" y="6"/>
                  </a:cubicBezTo>
                  <a:cubicBezTo>
                    <a:pt x="13" y="7"/>
                    <a:pt x="8" y="7"/>
                    <a:pt x="6" y="12"/>
                  </a:cubicBezTo>
                  <a:cubicBezTo>
                    <a:pt x="3" y="17"/>
                    <a:pt x="1" y="21"/>
                    <a:pt x="0" y="25"/>
                  </a:cubicBezTo>
                  <a:cubicBezTo>
                    <a:pt x="0" y="28"/>
                    <a:pt x="0" y="32"/>
                    <a:pt x="0" y="36"/>
                  </a:cubicBezTo>
                  <a:cubicBezTo>
                    <a:pt x="3" y="35"/>
                    <a:pt x="7" y="33"/>
                    <a:pt x="9" y="32"/>
                  </a:cubicBezTo>
                  <a:cubicBezTo>
                    <a:pt x="14" y="30"/>
                    <a:pt x="22" y="32"/>
                    <a:pt x="28" y="32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2" name="Freeform 758"/>
            <p:cNvSpPr>
              <a:spLocks/>
            </p:cNvSpPr>
            <p:nvPr/>
          </p:nvSpPr>
          <p:spPr bwMode="auto">
            <a:xfrm>
              <a:off x="608136" y="2606676"/>
              <a:ext cx="177311" cy="212725"/>
            </a:xfrm>
            <a:custGeom>
              <a:avLst/>
              <a:gdLst>
                <a:gd name="T0" fmla="*/ 2147483647 w 129"/>
                <a:gd name="T1" fmla="*/ 2147483647 h 106"/>
                <a:gd name="T2" fmla="*/ 2147483647 w 129"/>
                <a:gd name="T3" fmla="*/ 2147483647 h 106"/>
                <a:gd name="T4" fmla="*/ 2147483647 w 129"/>
                <a:gd name="T5" fmla="*/ 2147483647 h 106"/>
                <a:gd name="T6" fmla="*/ 2147483647 w 129"/>
                <a:gd name="T7" fmla="*/ 2147483647 h 106"/>
                <a:gd name="T8" fmla="*/ 2147483647 w 129"/>
                <a:gd name="T9" fmla="*/ 2147483647 h 106"/>
                <a:gd name="T10" fmla="*/ 2147483647 w 129"/>
                <a:gd name="T11" fmla="*/ 2147483647 h 106"/>
                <a:gd name="T12" fmla="*/ 2147483647 w 129"/>
                <a:gd name="T13" fmla="*/ 2147483647 h 106"/>
                <a:gd name="T14" fmla="*/ 2147483647 w 129"/>
                <a:gd name="T15" fmla="*/ 2147483647 h 106"/>
                <a:gd name="T16" fmla="*/ 2147483647 w 129"/>
                <a:gd name="T17" fmla="*/ 2147483647 h 106"/>
                <a:gd name="T18" fmla="*/ 2147483647 w 129"/>
                <a:gd name="T19" fmla="*/ 2147483647 h 106"/>
                <a:gd name="T20" fmla="*/ 2147483647 w 129"/>
                <a:gd name="T21" fmla="*/ 2147483647 h 106"/>
                <a:gd name="T22" fmla="*/ 2147483647 w 129"/>
                <a:gd name="T23" fmla="*/ 2147483647 h 106"/>
                <a:gd name="T24" fmla="*/ 2147483647 w 129"/>
                <a:gd name="T25" fmla="*/ 2147483647 h 106"/>
                <a:gd name="T26" fmla="*/ 2147483647 w 129"/>
                <a:gd name="T27" fmla="*/ 2147483647 h 106"/>
                <a:gd name="T28" fmla="*/ 2147483647 w 129"/>
                <a:gd name="T29" fmla="*/ 2147483647 h 106"/>
                <a:gd name="T30" fmla="*/ 2147483647 w 129"/>
                <a:gd name="T31" fmla="*/ 2147483647 h 106"/>
                <a:gd name="T32" fmla="*/ 2147483647 w 129"/>
                <a:gd name="T33" fmla="*/ 2147483647 h 106"/>
                <a:gd name="T34" fmla="*/ 2147483647 w 129"/>
                <a:gd name="T35" fmla="*/ 2147483647 h 106"/>
                <a:gd name="T36" fmla="*/ 2147483647 w 129"/>
                <a:gd name="T37" fmla="*/ 2147483647 h 106"/>
                <a:gd name="T38" fmla="*/ 2147483647 w 129"/>
                <a:gd name="T39" fmla="*/ 2147483647 h 106"/>
                <a:gd name="T40" fmla="*/ 2147483647 w 129"/>
                <a:gd name="T41" fmla="*/ 2147483647 h 106"/>
                <a:gd name="T42" fmla="*/ 2147483647 w 129"/>
                <a:gd name="T43" fmla="*/ 2147483647 h 106"/>
                <a:gd name="T44" fmla="*/ 2147483647 w 129"/>
                <a:gd name="T45" fmla="*/ 2147483647 h 106"/>
                <a:gd name="T46" fmla="*/ 2147483647 w 129"/>
                <a:gd name="T47" fmla="*/ 2147483647 h 106"/>
                <a:gd name="T48" fmla="*/ 2147483647 w 129"/>
                <a:gd name="T49" fmla="*/ 2147483647 h 106"/>
                <a:gd name="T50" fmla="*/ 2147483647 w 129"/>
                <a:gd name="T51" fmla="*/ 2147483647 h 106"/>
                <a:gd name="T52" fmla="*/ 2147483647 w 129"/>
                <a:gd name="T53" fmla="*/ 2147483647 h 106"/>
                <a:gd name="T54" fmla="*/ 2147483647 w 129"/>
                <a:gd name="T55" fmla="*/ 2147483647 h 106"/>
                <a:gd name="T56" fmla="*/ 2147483647 w 129"/>
                <a:gd name="T57" fmla="*/ 2147483647 h 106"/>
                <a:gd name="T58" fmla="*/ 2147483647 w 129"/>
                <a:gd name="T59" fmla="*/ 2147483647 h 106"/>
                <a:gd name="T60" fmla="*/ 2147483647 w 129"/>
                <a:gd name="T61" fmla="*/ 2147483647 h 106"/>
                <a:gd name="T62" fmla="*/ 2147483647 w 129"/>
                <a:gd name="T63" fmla="*/ 2147483647 h 106"/>
                <a:gd name="T64" fmla="*/ 2147483647 w 129"/>
                <a:gd name="T65" fmla="*/ 2147483647 h 106"/>
                <a:gd name="T66" fmla="*/ 2147483647 w 129"/>
                <a:gd name="T67" fmla="*/ 2147483647 h 106"/>
                <a:gd name="T68" fmla="*/ 2147483647 w 129"/>
                <a:gd name="T69" fmla="*/ 2147483647 h 106"/>
                <a:gd name="T70" fmla="*/ 2147483647 w 129"/>
                <a:gd name="T71" fmla="*/ 2147483647 h 106"/>
                <a:gd name="T72" fmla="*/ 2147483647 w 129"/>
                <a:gd name="T73" fmla="*/ 2147483647 h 1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9"/>
                <a:gd name="T112" fmla="*/ 0 h 106"/>
                <a:gd name="T113" fmla="*/ 129 w 129"/>
                <a:gd name="T114" fmla="*/ 106 h 1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9" h="106">
                  <a:moveTo>
                    <a:pt x="4" y="30"/>
                  </a:moveTo>
                  <a:cubicBezTo>
                    <a:pt x="3" y="33"/>
                    <a:pt x="0" y="37"/>
                    <a:pt x="2" y="39"/>
                  </a:cubicBezTo>
                  <a:cubicBezTo>
                    <a:pt x="3" y="41"/>
                    <a:pt x="5" y="47"/>
                    <a:pt x="5" y="50"/>
                  </a:cubicBezTo>
                  <a:cubicBezTo>
                    <a:pt x="5" y="52"/>
                    <a:pt x="8" y="60"/>
                    <a:pt x="9" y="62"/>
                  </a:cubicBezTo>
                  <a:cubicBezTo>
                    <a:pt x="10" y="65"/>
                    <a:pt x="12" y="72"/>
                    <a:pt x="12" y="72"/>
                  </a:cubicBezTo>
                  <a:cubicBezTo>
                    <a:pt x="12" y="72"/>
                    <a:pt x="14" y="75"/>
                    <a:pt x="18" y="76"/>
                  </a:cubicBezTo>
                  <a:cubicBezTo>
                    <a:pt x="23" y="76"/>
                    <a:pt x="23" y="78"/>
                    <a:pt x="24" y="80"/>
                  </a:cubicBezTo>
                  <a:cubicBezTo>
                    <a:pt x="26" y="82"/>
                    <a:pt x="26" y="86"/>
                    <a:pt x="29" y="85"/>
                  </a:cubicBezTo>
                  <a:cubicBezTo>
                    <a:pt x="32" y="84"/>
                    <a:pt x="33" y="79"/>
                    <a:pt x="37" y="81"/>
                  </a:cubicBezTo>
                  <a:cubicBezTo>
                    <a:pt x="41" y="83"/>
                    <a:pt x="42" y="84"/>
                    <a:pt x="46" y="86"/>
                  </a:cubicBezTo>
                  <a:cubicBezTo>
                    <a:pt x="50" y="89"/>
                    <a:pt x="57" y="92"/>
                    <a:pt x="57" y="95"/>
                  </a:cubicBezTo>
                  <a:cubicBezTo>
                    <a:pt x="57" y="95"/>
                    <a:pt x="62" y="100"/>
                    <a:pt x="65" y="97"/>
                  </a:cubicBezTo>
                  <a:cubicBezTo>
                    <a:pt x="67" y="95"/>
                    <a:pt x="67" y="93"/>
                    <a:pt x="74" y="95"/>
                  </a:cubicBezTo>
                  <a:cubicBezTo>
                    <a:pt x="81" y="97"/>
                    <a:pt x="93" y="93"/>
                    <a:pt x="96" y="97"/>
                  </a:cubicBezTo>
                  <a:cubicBezTo>
                    <a:pt x="100" y="100"/>
                    <a:pt x="104" y="106"/>
                    <a:pt x="104" y="106"/>
                  </a:cubicBezTo>
                  <a:cubicBezTo>
                    <a:pt x="106" y="106"/>
                    <a:pt x="107" y="104"/>
                    <a:pt x="107" y="99"/>
                  </a:cubicBezTo>
                  <a:cubicBezTo>
                    <a:pt x="107" y="94"/>
                    <a:pt x="106" y="93"/>
                    <a:pt x="110" y="88"/>
                  </a:cubicBezTo>
                  <a:cubicBezTo>
                    <a:pt x="114" y="82"/>
                    <a:pt x="120" y="81"/>
                    <a:pt x="124" y="81"/>
                  </a:cubicBezTo>
                  <a:cubicBezTo>
                    <a:pt x="129" y="80"/>
                    <a:pt x="124" y="75"/>
                    <a:pt x="124" y="71"/>
                  </a:cubicBezTo>
                  <a:cubicBezTo>
                    <a:pt x="124" y="68"/>
                    <a:pt x="126" y="70"/>
                    <a:pt x="120" y="65"/>
                  </a:cubicBezTo>
                  <a:cubicBezTo>
                    <a:pt x="114" y="60"/>
                    <a:pt x="119" y="56"/>
                    <a:pt x="119" y="51"/>
                  </a:cubicBezTo>
                  <a:cubicBezTo>
                    <a:pt x="119" y="47"/>
                    <a:pt x="114" y="47"/>
                    <a:pt x="114" y="44"/>
                  </a:cubicBezTo>
                  <a:cubicBezTo>
                    <a:pt x="115" y="41"/>
                    <a:pt x="118" y="41"/>
                    <a:pt x="121" y="38"/>
                  </a:cubicBezTo>
                  <a:cubicBezTo>
                    <a:pt x="124" y="34"/>
                    <a:pt x="124" y="30"/>
                    <a:pt x="120" y="26"/>
                  </a:cubicBezTo>
                  <a:cubicBezTo>
                    <a:pt x="117" y="21"/>
                    <a:pt x="116" y="16"/>
                    <a:pt x="115" y="12"/>
                  </a:cubicBezTo>
                  <a:cubicBezTo>
                    <a:pt x="114" y="8"/>
                    <a:pt x="92" y="11"/>
                    <a:pt x="82" y="10"/>
                  </a:cubicBezTo>
                  <a:cubicBezTo>
                    <a:pt x="75" y="10"/>
                    <a:pt x="69" y="9"/>
                    <a:pt x="66" y="7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5" y="11"/>
                    <a:pt x="65" y="12"/>
                    <a:pt x="61" y="10"/>
                  </a:cubicBezTo>
                  <a:cubicBezTo>
                    <a:pt x="57" y="8"/>
                    <a:pt x="56" y="6"/>
                    <a:pt x="54" y="4"/>
                  </a:cubicBezTo>
                  <a:cubicBezTo>
                    <a:pt x="53" y="2"/>
                    <a:pt x="48" y="0"/>
                    <a:pt x="46" y="1"/>
                  </a:cubicBezTo>
                  <a:cubicBezTo>
                    <a:pt x="44" y="1"/>
                    <a:pt x="32" y="8"/>
                    <a:pt x="29" y="9"/>
                  </a:cubicBezTo>
                  <a:cubicBezTo>
                    <a:pt x="25" y="11"/>
                    <a:pt x="13" y="16"/>
                    <a:pt x="8" y="16"/>
                  </a:cubicBezTo>
                  <a:cubicBezTo>
                    <a:pt x="3" y="17"/>
                    <a:pt x="8" y="20"/>
                    <a:pt x="5" y="20"/>
                  </a:cubicBezTo>
                  <a:cubicBezTo>
                    <a:pt x="4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4"/>
                    <a:pt x="4" y="28"/>
                    <a:pt x="4" y="3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3" name="Freeform 759"/>
            <p:cNvSpPr>
              <a:spLocks/>
            </p:cNvSpPr>
            <p:nvPr/>
          </p:nvSpPr>
          <p:spPr bwMode="auto">
            <a:xfrm>
              <a:off x="715108" y="2833689"/>
              <a:ext cx="164123" cy="155575"/>
            </a:xfrm>
            <a:custGeom>
              <a:avLst/>
              <a:gdLst>
                <a:gd name="T0" fmla="*/ 2147483647 w 121"/>
                <a:gd name="T1" fmla="*/ 2147483647 h 78"/>
                <a:gd name="T2" fmla="*/ 2147483647 w 121"/>
                <a:gd name="T3" fmla="*/ 2147483647 h 78"/>
                <a:gd name="T4" fmla="*/ 2147483647 w 121"/>
                <a:gd name="T5" fmla="*/ 0 h 78"/>
                <a:gd name="T6" fmla="*/ 2147483647 w 121"/>
                <a:gd name="T7" fmla="*/ 2147483647 h 78"/>
                <a:gd name="T8" fmla="*/ 2147483647 w 121"/>
                <a:gd name="T9" fmla="*/ 2147483647 h 78"/>
                <a:gd name="T10" fmla="*/ 2147483647 w 121"/>
                <a:gd name="T11" fmla="*/ 2147483647 h 78"/>
                <a:gd name="T12" fmla="*/ 2147483647 w 121"/>
                <a:gd name="T13" fmla="*/ 2147483647 h 78"/>
                <a:gd name="T14" fmla="*/ 2147483647 w 121"/>
                <a:gd name="T15" fmla="*/ 2147483647 h 78"/>
                <a:gd name="T16" fmla="*/ 2147483647 w 121"/>
                <a:gd name="T17" fmla="*/ 2147483647 h 78"/>
                <a:gd name="T18" fmla="*/ 2147483647 w 121"/>
                <a:gd name="T19" fmla="*/ 2147483647 h 78"/>
                <a:gd name="T20" fmla="*/ 2147483647 w 121"/>
                <a:gd name="T21" fmla="*/ 2147483647 h 78"/>
                <a:gd name="T22" fmla="*/ 2147483647 w 121"/>
                <a:gd name="T23" fmla="*/ 2147483647 h 78"/>
                <a:gd name="T24" fmla="*/ 2147483647 w 121"/>
                <a:gd name="T25" fmla="*/ 2147483647 h 78"/>
                <a:gd name="T26" fmla="*/ 2147483647 w 121"/>
                <a:gd name="T27" fmla="*/ 2147483647 h 78"/>
                <a:gd name="T28" fmla="*/ 2147483647 w 121"/>
                <a:gd name="T29" fmla="*/ 2147483647 h 78"/>
                <a:gd name="T30" fmla="*/ 2147483647 w 121"/>
                <a:gd name="T31" fmla="*/ 2147483647 h 78"/>
                <a:gd name="T32" fmla="*/ 2147483647 w 121"/>
                <a:gd name="T33" fmla="*/ 2147483647 h 78"/>
                <a:gd name="T34" fmla="*/ 2147483647 w 121"/>
                <a:gd name="T35" fmla="*/ 2147483647 h 78"/>
                <a:gd name="T36" fmla="*/ 2147483647 w 121"/>
                <a:gd name="T37" fmla="*/ 2147483647 h 78"/>
                <a:gd name="T38" fmla="*/ 2147483647 w 121"/>
                <a:gd name="T39" fmla="*/ 2147483647 h 78"/>
                <a:gd name="T40" fmla="*/ 2147483647 w 121"/>
                <a:gd name="T41" fmla="*/ 2147483647 h 78"/>
                <a:gd name="T42" fmla="*/ 2147483647 w 121"/>
                <a:gd name="T43" fmla="*/ 2147483647 h 78"/>
                <a:gd name="T44" fmla="*/ 2147483647 w 121"/>
                <a:gd name="T45" fmla="*/ 2147483647 h 78"/>
                <a:gd name="T46" fmla="*/ 2147483647 w 121"/>
                <a:gd name="T47" fmla="*/ 2147483647 h 78"/>
                <a:gd name="T48" fmla="*/ 2147483647 w 121"/>
                <a:gd name="T49" fmla="*/ 2147483647 h 78"/>
                <a:gd name="T50" fmla="*/ 2147483647 w 121"/>
                <a:gd name="T51" fmla="*/ 2147483647 h 78"/>
                <a:gd name="T52" fmla="*/ 2147483647 w 121"/>
                <a:gd name="T53" fmla="*/ 2147483647 h 78"/>
                <a:gd name="T54" fmla="*/ 2147483647 w 121"/>
                <a:gd name="T55" fmla="*/ 2147483647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1"/>
                <a:gd name="T85" fmla="*/ 0 h 78"/>
                <a:gd name="T86" fmla="*/ 121 w 121"/>
                <a:gd name="T87" fmla="*/ 78 h 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1" h="78">
                  <a:moveTo>
                    <a:pt x="99" y="33"/>
                  </a:moveTo>
                  <a:cubicBezTo>
                    <a:pt x="102" y="28"/>
                    <a:pt x="97" y="21"/>
                    <a:pt x="91" y="15"/>
                  </a:cubicBezTo>
                  <a:cubicBezTo>
                    <a:pt x="86" y="10"/>
                    <a:pt x="85" y="1"/>
                    <a:pt x="85" y="0"/>
                  </a:cubicBezTo>
                  <a:cubicBezTo>
                    <a:pt x="82" y="0"/>
                    <a:pt x="79" y="2"/>
                    <a:pt x="76" y="4"/>
                  </a:cubicBezTo>
                  <a:cubicBezTo>
                    <a:pt x="70" y="8"/>
                    <a:pt x="67" y="7"/>
                    <a:pt x="65" y="9"/>
                  </a:cubicBezTo>
                  <a:cubicBezTo>
                    <a:pt x="62" y="10"/>
                    <a:pt x="59" y="11"/>
                    <a:pt x="57" y="10"/>
                  </a:cubicBezTo>
                  <a:cubicBezTo>
                    <a:pt x="55" y="9"/>
                    <a:pt x="49" y="8"/>
                    <a:pt x="43" y="7"/>
                  </a:cubicBezTo>
                  <a:cubicBezTo>
                    <a:pt x="37" y="7"/>
                    <a:pt x="32" y="6"/>
                    <a:pt x="32" y="6"/>
                  </a:cubicBezTo>
                  <a:cubicBezTo>
                    <a:pt x="34" y="7"/>
                    <a:pt x="30" y="11"/>
                    <a:pt x="27" y="11"/>
                  </a:cubicBezTo>
                  <a:cubicBezTo>
                    <a:pt x="23" y="11"/>
                    <a:pt x="12" y="34"/>
                    <a:pt x="9" y="35"/>
                  </a:cubicBezTo>
                  <a:cubicBezTo>
                    <a:pt x="7" y="37"/>
                    <a:pt x="0" y="36"/>
                    <a:pt x="1" y="40"/>
                  </a:cubicBezTo>
                  <a:cubicBezTo>
                    <a:pt x="3" y="44"/>
                    <a:pt x="7" y="44"/>
                    <a:pt x="7" y="48"/>
                  </a:cubicBezTo>
                  <a:cubicBezTo>
                    <a:pt x="7" y="51"/>
                    <a:pt x="8" y="52"/>
                    <a:pt x="11" y="53"/>
                  </a:cubicBezTo>
                  <a:cubicBezTo>
                    <a:pt x="13" y="54"/>
                    <a:pt x="11" y="61"/>
                    <a:pt x="15" y="62"/>
                  </a:cubicBezTo>
                  <a:cubicBezTo>
                    <a:pt x="19" y="63"/>
                    <a:pt x="30" y="63"/>
                    <a:pt x="29" y="66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30" y="76"/>
                    <a:pt x="36" y="76"/>
                  </a:cubicBezTo>
                  <a:cubicBezTo>
                    <a:pt x="43" y="76"/>
                    <a:pt x="46" y="78"/>
                    <a:pt x="49" y="78"/>
                  </a:cubicBezTo>
                  <a:cubicBezTo>
                    <a:pt x="52" y="78"/>
                    <a:pt x="64" y="77"/>
                    <a:pt x="68" y="77"/>
                  </a:cubicBezTo>
                  <a:cubicBezTo>
                    <a:pt x="72" y="77"/>
                    <a:pt x="72" y="72"/>
                    <a:pt x="85" y="72"/>
                  </a:cubicBezTo>
                  <a:cubicBezTo>
                    <a:pt x="94" y="72"/>
                    <a:pt x="101" y="75"/>
                    <a:pt x="105" y="78"/>
                  </a:cubicBezTo>
                  <a:cubicBezTo>
                    <a:pt x="106" y="74"/>
                    <a:pt x="106" y="69"/>
                    <a:pt x="107" y="66"/>
                  </a:cubicBezTo>
                  <a:cubicBezTo>
                    <a:pt x="108" y="62"/>
                    <a:pt x="107" y="61"/>
                    <a:pt x="110" y="60"/>
                  </a:cubicBezTo>
                  <a:cubicBezTo>
                    <a:pt x="112" y="58"/>
                    <a:pt x="115" y="61"/>
                    <a:pt x="118" y="58"/>
                  </a:cubicBezTo>
                  <a:cubicBezTo>
                    <a:pt x="119" y="56"/>
                    <a:pt x="120" y="54"/>
                    <a:pt x="121" y="53"/>
                  </a:cubicBezTo>
                  <a:cubicBezTo>
                    <a:pt x="118" y="51"/>
                    <a:pt x="116" y="49"/>
                    <a:pt x="114" y="49"/>
                  </a:cubicBezTo>
                  <a:cubicBezTo>
                    <a:pt x="110" y="49"/>
                    <a:pt x="104" y="53"/>
                    <a:pt x="102" y="50"/>
                  </a:cubicBezTo>
                  <a:cubicBezTo>
                    <a:pt x="99" y="48"/>
                    <a:pt x="97" y="39"/>
                    <a:pt x="99" y="3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4" name="Freeform 760"/>
            <p:cNvSpPr>
              <a:spLocks/>
            </p:cNvSpPr>
            <p:nvPr/>
          </p:nvSpPr>
          <p:spPr bwMode="auto">
            <a:xfrm>
              <a:off x="830873" y="2832100"/>
              <a:ext cx="52754" cy="101600"/>
            </a:xfrm>
            <a:custGeom>
              <a:avLst/>
              <a:gdLst>
                <a:gd name="T0" fmla="*/ 2147483647 w 39"/>
                <a:gd name="T1" fmla="*/ 2147483647 h 51"/>
                <a:gd name="T2" fmla="*/ 2147483647 w 39"/>
                <a:gd name="T3" fmla="*/ 2147483647 h 51"/>
                <a:gd name="T4" fmla="*/ 2147483647 w 39"/>
                <a:gd name="T5" fmla="*/ 2147483647 h 51"/>
                <a:gd name="T6" fmla="*/ 2147483647 w 39"/>
                <a:gd name="T7" fmla="*/ 2147483647 h 51"/>
                <a:gd name="T8" fmla="*/ 0 w 39"/>
                <a:gd name="T9" fmla="*/ 2147483647 h 51"/>
                <a:gd name="T10" fmla="*/ 2147483647 w 39"/>
                <a:gd name="T11" fmla="*/ 2147483647 h 51"/>
                <a:gd name="T12" fmla="*/ 2147483647 w 39"/>
                <a:gd name="T13" fmla="*/ 2147483647 h 51"/>
                <a:gd name="T14" fmla="*/ 2147483647 w 39"/>
                <a:gd name="T15" fmla="*/ 2147483647 h 51"/>
                <a:gd name="T16" fmla="*/ 2147483647 w 39"/>
                <a:gd name="T17" fmla="*/ 2147483647 h 51"/>
                <a:gd name="T18" fmla="*/ 2147483647 w 39"/>
                <a:gd name="T19" fmla="*/ 2147483647 h 51"/>
                <a:gd name="T20" fmla="*/ 2147483647 w 39"/>
                <a:gd name="T21" fmla="*/ 2147483647 h 51"/>
                <a:gd name="T22" fmla="*/ 2147483647 w 39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"/>
                <a:gd name="T37" fmla="*/ 0 h 51"/>
                <a:gd name="T38" fmla="*/ 39 w 39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" h="51">
                  <a:moveTo>
                    <a:pt x="35" y="23"/>
                  </a:moveTo>
                  <a:cubicBezTo>
                    <a:pt x="34" y="21"/>
                    <a:pt x="29" y="12"/>
                    <a:pt x="25" y="8"/>
                  </a:cubicBezTo>
                  <a:cubicBezTo>
                    <a:pt x="22" y="4"/>
                    <a:pt x="22" y="6"/>
                    <a:pt x="17" y="4"/>
                  </a:cubicBezTo>
                  <a:cubicBezTo>
                    <a:pt x="11" y="2"/>
                    <a:pt x="10" y="1"/>
                    <a:pt x="5" y="1"/>
                  </a:cubicBezTo>
                  <a:cubicBezTo>
                    <a:pt x="3" y="0"/>
                    <a:pt x="2" y="1"/>
                    <a:pt x="0" y="1"/>
                  </a:cubicBezTo>
                  <a:cubicBezTo>
                    <a:pt x="0" y="2"/>
                    <a:pt x="1" y="11"/>
                    <a:pt x="6" y="16"/>
                  </a:cubicBezTo>
                  <a:cubicBezTo>
                    <a:pt x="12" y="22"/>
                    <a:pt x="17" y="29"/>
                    <a:pt x="14" y="34"/>
                  </a:cubicBezTo>
                  <a:cubicBezTo>
                    <a:pt x="12" y="40"/>
                    <a:pt x="14" y="49"/>
                    <a:pt x="17" y="51"/>
                  </a:cubicBezTo>
                  <a:cubicBezTo>
                    <a:pt x="17" y="51"/>
                    <a:pt x="25" y="41"/>
                    <a:pt x="25" y="38"/>
                  </a:cubicBezTo>
                  <a:cubicBezTo>
                    <a:pt x="25" y="35"/>
                    <a:pt x="29" y="33"/>
                    <a:pt x="32" y="33"/>
                  </a:cubicBezTo>
                  <a:cubicBezTo>
                    <a:pt x="35" y="33"/>
                    <a:pt x="39" y="38"/>
                    <a:pt x="39" y="30"/>
                  </a:cubicBezTo>
                  <a:cubicBezTo>
                    <a:pt x="39" y="28"/>
                    <a:pt x="37" y="25"/>
                    <a:pt x="35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5" name="Freeform 761"/>
            <p:cNvSpPr>
              <a:spLocks/>
            </p:cNvSpPr>
            <p:nvPr/>
          </p:nvSpPr>
          <p:spPr bwMode="auto">
            <a:xfrm>
              <a:off x="852854" y="2892426"/>
              <a:ext cx="39566" cy="47625"/>
            </a:xfrm>
            <a:custGeom>
              <a:avLst/>
              <a:gdLst>
                <a:gd name="T0" fmla="*/ 2147483647 w 28"/>
                <a:gd name="T1" fmla="*/ 2147483647 h 24"/>
                <a:gd name="T2" fmla="*/ 2147483647 w 28"/>
                <a:gd name="T3" fmla="*/ 2147483647 h 24"/>
                <a:gd name="T4" fmla="*/ 2147483647 w 28"/>
                <a:gd name="T5" fmla="*/ 2147483647 h 24"/>
                <a:gd name="T6" fmla="*/ 2147483647 w 28"/>
                <a:gd name="T7" fmla="*/ 2147483647 h 24"/>
                <a:gd name="T8" fmla="*/ 2147483647 w 28"/>
                <a:gd name="T9" fmla="*/ 0 h 24"/>
                <a:gd name="T10" fmla="*/ 2147483647 w 28"/>
                <a:gd name="T11" fmla="*/ 2147483647 h 24"/>
                <a:gd name="T12" fmla="*/ 2147483647 w 28"/>
                <a:gd name="T13" fmla="*/ 2147483647 h 24"/>
                <a:gd name="T14" fmla="*/ 0 w 28"/>
                <a:gd name="T15" fmla="*/ 2147483647 h 24"/>
                <a:gd name="T16" fmla="*/ 2147483647 w 28"/>
                <a:gd name="T17" fmla="*/ 2147483647 h 24"/>
                <a:gd name="T18" fmla="*/ 2147483647 w 28"/>
                <a:gd name="T19" fmla="*/ 2147483647 h 24"/>
                <a:gd name="T20" fmla="*/ 2147483647 w 28"/>
                <a:gd name="T21" fmla="*/ 2147483647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24"/>
                <a:gd name="T35" fmla="*/ 28 w 28"/>
                <a:gd name="T36" fmla="*/ 24 h 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24">
                  <a:moveTo>
                    <a:pt x="18" y="20"/>
                  </a:moveTo>
                  <a:cubicBezTo>
                    <a:pt x="17" y="18"/>
                    <a:pt x="15" y="18"/>
                    <a:pt x="17" y="16"/>
                  </a:cubicBezTo>
                  <a:cubicBezTo>
                    <a:pt x="20" y="14"/>
                    <a:pt x="24" y="11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5"/>
                    <a:pt x="23" y="2"/>
                    <a:pt x="22" y="0"/>
                  </a:cubicBezTo>
                  <a:cubicBezTo>
                    <a:pt x="22" y="8"/>
                    <a:pt x="18" y="3"/>
                    <a:pt x="15" y="3"/>
                  </a:cubicBezTo>
                  <a:cubicBezTo>
                    <a:pt x="12" y="3"/>
                    <a:pt x="8" y="5"/>
                    <a:pt x="8" y="8"/>
                  </a:cubicBezTo>
                  <a:cubicBezTo>
                    <a:pt x="8" y="11"/>
                    <a:pt x="0" y="21"/>
                    <a:pt x="0" y="21"/>
                  </a:cubicBezTo>
                  <a:cubicBezTo>
                    <a:pt x="2" y="24"/>
                    <a:pt x="8" y="20"/>
                    <a:pt x="12" y="20"/>
                  </a:cubicBezTo>
                  <a:cubicBezTo>
                    <a:pt x="14" y="20"/>
                    <a:pt x="16" y="22"/>
                    <a:pt x="19" y="24"/>
                  </a:cubicBezTo>
                  <a:cubicBezTo>
                    <a:pt x="19" y="22"/>
                    <a:pt x="19" y="21"/>
                    <a:pt x="18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6" name="Freeform 762"/>
            <p:cNvSpPr>
              <a:spLocks/>
            </p:cNvSpPr>
            <p:nvPr/>
          </p:nvSpPr>
          <p:spPr bwMode="auto">
            <a:xfrm>
              <a:off x="750278" y="2970213"/>
              <a:ext cx="108438" cy="101600"/>
            </a:xfrm>
            <a:custGeom>
              <a:avLst/>
              <a:gdLst>
                <a:gd name="T0" fmla="*/ 2147483647 w 79"/>
                <a:gd name="T1" fmla="*/ 2147483647 h 51"/>
                <a:gd name="T2" fmla="*/ 2147483647 w 79"/>
                <a:gd name="T3" fmla="*/ 2147483647 h 51"/>
                <a:gd name="T4" fmla="*/ 2147483647 w 79"/>
                <a:gd name="T5" fmla="*/ 2147483647 h 51"/>
                <a:gd name="T6" fmla="*/ 2147483647 w 79"/>
                <a:gd name="T7" fmla="*/ 0 h 51"/>
                <a:gd name="T8" fmla="*/ 2147483647 w 79"/>
                <a:gd name="T9" fmla="*/ 2147483647 h 51"/>
                <a:gd name="T10" fmla="*/ 2147483647 w 79"/>
                <a:gd name="T11" fmla="*/ 2147483647 h 51"/>
                <a:gd name="T12" fmla="*/ 2147483647 w 79"/>
                <a:gd name="T13" fmla="*/ 2147483647 h 51"/>
                <a:gd name="T14" fmla="*/ 2147483647 w 79"/>
                <a:gd name="T15" fmla="*/ 2147483647 h 51"/>
                <a:gd name="T16" fmla="*/ 2147483647 w 79"/>
                <a:gd name="T17" fmla="*/ 2147483647 h 51"/>
                <a:gd name="T18" fmla="*/ 2147483647 w 79"/>
                <a:gd name="T19" fmla="*/ 2147483647 h 51"/>
                <a:gd name="T20" fmla="*/ 2147483647 w 79"/>
                <a:gd name="T21" fmla="*/ 2147483647 h 51"/>
                <a:gd name="T22" fmla="*/ 2147483647 w 79"/>
                <a:gd name="T23" fmla="*/ 2147483647 h 51"/>
                <a:gd name="T24" fmla="*/ 2147483647 w 79"/>
                <a:gd name="T25" fmla="*/ 2147483647 h 51"/>
                <a:gd name="T26" fmla="*/ 2147483647 w 79"/>
                <a:gd name="T27" fmla="*/ 2147483647 h 51"/>
                <a:gd name="T28" fmla="*/ 2147483647 w 79"/>
                <a:gd name="T29" fmla="*/ 2147483647 h 51"/>
                <a:gd name="T30" fmla="*/ 2147483647 w 79"/>
                <a:gd name="T31" fmla="*/ 2147483647 h 51"/>
                <a:gd name="T32" fmla="*/ 2147483647 w 79"/>
                <a:gd name="T33" fmla="*/ 2147483647 h 51"/>
                <a:gd name="T34" fmla="*/ 2147483647 w 79"/>
                <a:gd name="T35" fmla="*/ 2147483647 h 51"/>
                <a:gd name="T36" fmla="*/ 2147483647 w 79"/>
                <a:gd name="T37" fmla="*/ 2147483647 h 51"/>
                <a:gd name="T38" fmla="*/ 2147483647 w 79"/>
                <a:gd name="T39" fmla="*/ 2147483647 h 51"/>
                <a:gd name="T40" fmla="*/ 2147483647 w 79"/>
                <a:gd name="T41" fmla="*/ 2147483647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51"/>
                <a:gd name="T65" fmla="*/ 79 w 79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51">
                  <a:moveTo>
                    <a:pt x="42" y="9"/>
                  </a:moveTo>
                  <a:cubicBezTo>
                    <a:pt x="38" y="9"/>
                    <a:pt x="26" y="10"/>
                    <a:pt x="23" y="10"/>
                  </a:cubicBezTo>
                  <a:cubicBezTo>
                    <a:pt x="20" y="10"/>
                    <a:pt x="17" y="8"/>
                    <a:pt x="10" y="8"/>
                  </a:cubicBezTo>
                  <a:cubicBezTo>
                    <a:pt x="4" y="8"/>
                    <a:pt x="3" y="0"/>
                    <a:pt x="3" y="0"/>
                  </a:cubicBezTo>
                  <a:cubicBezTo>
                    <a:pt x="1" y="4"/>
                    <a:pt x="0" y="7"/>
                    <a:pt x="1" y="10"/>
                  </a:cubicBezTo>
                  <a:cubicBezTo>
                    <a:pt x="2" y="14"/>
                    <a:pt x="9" y="16"/>
                    <a:pt x="6" y="19"/>
                  </a:cubicBezTo>
                  <a:cubicBezTo>
                    <a:pt x="4" y="21"/>
                    <a:pt x="0" y="23"/>
                    <a:pt x="1" y="27"/>
                  </a:cubicBezTo>
                  <a:cubicBezTo>
                    <a:pt x="1" y="28"/>
                    <a:pt x="1" y="29"/>
                    <a:pt x="2" y="30"/>
                  </a:cubicBezTo>
                  <a:cubicBezTo>
                    <a:pt x="4" y="33"/>
                    <a:pt x="6" y="36"/>
                    <a:pt x="6" y="39"/>
                  </a:cubicBezTo>
                  <a:cubicBezTo>
                    <a:pt x="5" y="41"/>
                    <a:pt x="6" y="43"/>
                    <a:pt x="5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2" y="45"/>
                    <a:pt x="18" y="43"/>
                    <a:pt x="25" y="45"/>
                  </a:cubicBezTo>
                  <a:cubicBezTo>
                    <a:pt x="33" y="47"/>
                    <a:pt x="39" y="51"/>
                    <a:pt x="43" y="47"/>
                  </a:cubicBezTo>
                  <a:cubicBezTo>
                    <a:pt x="46" y="43"/>
                    <a:pt x="52" y="40"/>
                    <a:pt x="56" y="37"/>
                  </a:cubicBezTo>
                  <a:cubicBezTo>
                    <a:pt x="58" y="34"/>
                    <a:pt x="65" y="36"/>
                    <a:pt x="71" y="37"/>
                  </a:cubicBezTo>
                  <a:cubicBezTo>
                    <a:pt x="70" y="35"/>
                    <a:pt x="70" y="33"/>
                    <a:pt x="69" y="32"/>
                  </a:cubicBezTo>
                  <a:cubicBezTo>
                    <a:pt x="68" y="31"/>
                    <a:pt x="71" y="24"/>
                    <a:pt x="72" y="21"/>
                  </a:cubicBezTo>
                  <a:cubicBezTo>
                    <a:pt x="73" y="18"/>
                    <a:pt x="74" y="17"/>
                    <a:pt x="77" y="15"/>
                  </a:cubicBezTo>
                  <a:cubicBezTo>
                    <a:pt x="78" y="14"/>
                    <a:pt x="79" y="12"/>
                    <a:pt x="79" y="10"/>
                  </a:cubicBezTo>
                  <a:cubicBezTo>
                    <a:pt x="75" y="7"/>
                    <a:pt x="68" y="4"/>
                    <a:pt x="59" y="4"/>
                  </a:cubicBezTo>
                  <a:cubicBezTo>
                    <a:pt x="46" y="4"/>
                    <a:pt x="46" y="9"/>
                    <a:pt x="42" y="9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7" name="Freeform 763"/>
            <p:cNvSpPr>
              <a:spLocks/>
            </p:cNvSpPr>
            <p:nvPr/>
          </p:nvSpPr>
          <p:spPr bwMode="auto">
            <a:xfrm>
              <a:off x="634512" y="2941639"/>
              <a:ext cx="63011" cy="77787"/>
            </a:xfrm>
            <a:custGeom>
              <a:avLst/>
              <a:gdLst>
                <a:gd name="T0" fmla="*/ 2147483647 w 46"/>
                <a:gd name="T1" fmla="*/ 0 h 39"/>
                <a:gd name="T2" fmla="*/ 2147483647 w 46"/>
                <a:gd name="T3" fmla="*/ 2147483647 h 39"/>
                <a:gd name="T4" fmla="*/ 2147483647 w 46"/>
                <a:gd name="T5" fmla="*/ 2147483647 h 39"/>
                <a:gd name="T6" fmla="*/ 2147483647 w 46"/>
                <a:gd name="T7" fmla="*/ 2147483647 h 39"/>
                <a:gd name="T8" fmla="*/ 2147483647 w 46"/>
                <a:gd name="T9" fmla="*/ 2147483647 h 39"/>
                <a:gd name="T10" fmla="*/ 2147483647 w 46"/>
                <a:gd name="T11" fmla="*/ 2147483647 h 39"/>
                <a:gd name="T12" fmla="*/ 2147483647 w 46"/>
                <a:gd name="T13" fmla="*/ 2147483647 h 39"/>
                <a:gd name="T14" fmla="*/ 2147483647 w 46"/>
                <a:gd name="T15" fmla="*/ 2147483647 h 39"/>
                <a:gd name="T16" fmla="*/ 2147483647 w 46"/>
                <a:gd name="T17" fmla="*/ 2147483647 h 39"/>
                <a:gd name="T18" fmla="*/ 2147483647 w 46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39"/>
                <a:gd name="T32" fmla="*/ 46 w 46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39">
                  <a:moveTo>
                    <a:pt x="25" y="0"/>
                  </a:moveTo>
                  <a:cubicBezTo>
                    <a:pt x="17" y="0"/>
                    <a:pt x="10" y="2"/>
                    <a:pt x="5" y="2"/>
                  </a:cubicBezTo>
                  <a:cubicBezTo>
                    <a:pt x="0" y="2"/>
                    <a:pt x="1" y="6"/>
                    <a:pt x="4" y="8"/>
                  </a:cubicBezTo>
                  <a:cubicBezTo>
                    <a:pt x="6" y="10"/>
                    <a:pt x="7" y="18"/>
                    <a:pt x="10" y="22"/>
                  </a:cubicBezTo>
                  <a:cubicBezTo>
                    <a:pt x="14" y="26"/>
                    <a:pt x="35" y="39"/>
                    <a:pt x="35" y="39"/>
                  </a:cubicBezTo>
                  <a:cubicBezTo>
                    <a:pt x="35" y="37"/>
                    <a:pt x="36" y="35"/>
                    <a:pt x="36" y="33"/>
                  </a:cubicBezTo>
                  <a:cubicBezTo>
                    <a:pt x="36" y="28"/>
                    <a:pt x="45" y="28"/>
                    <a:pt x="46" y="24"/>
                  </a:cubicBezTo>
                  <a:cubicBezTo>
                    <a:pt x="46" y="21"/>
                    <a:pt x="46" y="12"/>
                    <a:pt x="45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7"/>
                    <a:pt x="33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8" name="Freeform 764"/>
            <p:cNvSpPr>
              <a:spLocks/>
            </p:cNvSpPr>
            <p:nvPr/>
          </p:nvSpPr>
          <p:spPr bwMode="auto">
            <a:xfrm>
              <a:off x="640374" y="2825751"/>
              <a:ext cx="120162" cy="98425"/>
            </a:xfrm>
            <a:custGeom>
              <a:avLst/>
              <a:gdLst>
                <a:gd name="T0" fmla="*/ 2147483647 w 88"/>
                <a:gd name="T1" fmla="*/ 2147483647 h 49"/>
                <a:gd name="T2" fmla="*/ 2147483647 w 88"/>
                <a:gd name="T3" fmla="*/ 2147483647 h 49"/>
                <a:gd name="T4" fmla="*/ 2147483647 w 88"/>
                <a:gd name="T5" fmla="*/ 2147483647 h 49"/>
                <a:gd name="T6" fmla="*/ 2147483647 w 88"/>
                <a:gd name="T7" fmla="*/ 2147483647 h 49"/>
                <a:gd name="T8" fmla="*/ 2147483647 w 88"/>
                <a:gd name="T9" fmla="*/ 2147483647 h 49"/>
                <a:gd name="T10" fmla="*/ 2147483647 w 88"/>
                <a:gd name="T11" fmla="*/ 2147483647 h 49"/>
                <a:gd name="T12" fmla="*/ 2147483647 w 88"/>
                <a:gd name="T13" fmla="*/ 2147483647 h 49"/>
                <a:gd name="T14" fmla="*/ 2147483647 w 88"/>
                <a:gd name="T15" fmla="*/ 2147483647 h 49"/>
                <a:gd name="T16" fmla="*/ 2147483647 w 88"/>
                <a:gd name="T17" fmla="*/ 2147483647 h 49"/>
                <a:gd name="T18" fmla="*/ 2147483647 w 88"/>
                <a:gd name="T19" fmla="*/ 2147483647 h 49"/>
                <a:gd name="T20" fmla="*/ 2147483647 w 88"/>
                <a:gd name="T21" fmla="*/ 2147483647 h 49"/>
                <a:gd name="T22" fmla="*/ 2147483647 w 88"/>
                <a:gd name="T23" fmla="*/ 2147483647 h 49"/>
                <a:gd name="T24" fmla="*/ 2147483647 w 88"/>
                <a:gd name="T25" fmla="*/ 2147483647 h 49"/>
                <a:gd name="T26" fmla="*/ 2147483647 w 88"/>
                <a:gd name="T27" fmla="*/ 2147483647 h 49"/>
                <a:gd name="T28" fmla="*/ 2147483647 w 88"/>
                <a:gd name="T29" fmla="*/ 2147483647 h 49"/>
                <a:gd name="T30" fmla="*/ 2147483647 w 88"/>
                <a:gd name="T31" fmla="*/ 2147483647 h 49"/>
                <a:gd name="T32" fmla="*/ 2147483647 w 88"/>
                <a:gd name="T33" fmla="*/ 2147483647 h 49"/>
                <a:gd name="T34" fmla="*/ 2147483647 w 88"/>
                <a:gd name="T35" fmla="*/ 2147483647 h 49"/>
                <a:gd name="T36" fmla="*/ 2147483647 w 88"/>
                <a:gd name="T37" fmla="*/ 2147483647 h 49"/>
                <a:gd name="T38" fmla="*/ 2147483647 w 88"/>
                <a:gd name="T39" fmla="*/ 2147483647 h 49"/>
                <a:gd name="T40" fmla="*/ 2147483647 w 88"/>
                <a:gd name="T41" fmla="*/ 2147483647 h 49"/>
                <a:gd name="T42" fmla="*/ 2147483647 w 88"/>
                <a:gd name="T43" fmla="*/ 214748364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"/>
                <a:gd name="T67" fmla="*/ 0 h 49"/>
                <a:gd name="T68" fmla="*/ 88 w 88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" h="49">
                  <a:moveTo>
                    <a:pt x="78" y="5"/>
                  </a:moveTo>
                  <a:cubicBezTo>
                    <a:pt x="78" y="5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2" y="4"/>
                    <a:pt x="70" y="4"/>
                  </a:cubicBezTo>
                  <a:cubicBezTo>
                    <a:pt x="67" y="4"/>
                    <a:pt x="59" y="0"/>
                    <a:pt x="56" y="1"/>
                  </a:cubicBezTo>
                  <a:cubicBezTo>
                    <a:pt x="53" y="2"/>
                    <a:pt x="56" y="8"/>
                    <a:pt x="53" y="8"/>
                  </a:cubicBezTo>
                  <a:cubicBezTo>
                    <a:pt x="49" y="8"/>
                    <a:pt x="48" y="7"/>
                    <a:pt x="45" y="8"/>
                  </a:cubicBezTo>
                  <a:cubicBezTo>
                    <a:pt x="43" y="9"/>
                    <a:pt x="35" y="9"/>
                    <a:pt x="35" y="11"/>
                  </a:cubicBezTo>
                  <a:cubicBezTo>
                    <a:pt x="34" y="13"/>
                    <a:pt x="32" y="15"/>
                    <a:pt x="29" y="15"/>
                  </a:cubicBezTo>
                  <a:cubicBezTo>
                    <a:pt x="26" y="15"/>
                    <a:pt x="23" y="17"/>
                    <a:pt x="20" y="15"/>
                  </a:cubicBezTo>
                  <a:cubicBezTo>
                    <a:pt x="18" y="14"/>
                    <a:pt x="13" y="9"/>
                    <a:pt x="13" y="9"/>
                  </a:cubicBezTo>
                  <a:cubicBezTo>
                    <a:pt x="13" y="9"/>
                    <a:pt x="13" y="17"/>
                    <a:pt x="10" y="17"/>
                  </a:cubicBezTo>
                  <a:cubicBezTo>
                    <a:pt x="8" y="17"/>
                    <a:pt x="6" y="16"/>
                    <a:pt x="6" y="17"/>
                  </a:cubicBezTo>
                  <a:cubicBezTo>
                    <a:pt x="6" y="19"/>
                    <a:pt x="7" y="28"/>
                    <a:pt x="4" y="29"/>
                  </a:cubicBezTo>
                  <a:cubicBezTo>
                    <a:pt x="0" y="29"/>
                    <a:pt x="4" y="33"/>
                    <a:pt x="4" y="35"/>
                  </a:cubicBezTo>
                  <a:cubicBezTo>
                    <a:pt x="5" y="38"/>
                    <a:pt x="14" y="43"/>
                    <a:pt x="17" y="45"/>
                  </a:cubicBezTo>
                  <a:cubicBezTo>
                    <a:pt x="21" y="48"/>
                    <a:pt x="31" y="49"/>
                    <a:pt x="35" y="46"/>
                  </a:cubicBezTo>
                  <a:cubicBezTo>
                    <a:pt x="35" y="46"/>
                    <a:pt x="46" y="40"/>
                    <a:pt x="55" y="44"/>
                  </a:cubicBezTo>
                  <a:cubicBezTo>
                    <a:pt x="54" y="40"/>
                    <a:pt x="61" y="41"/>
                    <a:pt x="63" y="39"/>
                  </a:cubicBezTo>
                  <a:cubicBezTo>
                    <a:pt x="66" y="38"/>
                    <a:pt x="77" y="15"/>
                    <a:pt x="81" y="15"/>
                  </a:cubicBezTo>
                  <a:cubicBezTo>
                    <a:pt x="84" y="15"/>
                    <a:pt x="88" y="11"/>
                    <a:pt x="86" y="10"/>
                  </a:cubicBezTo>
                  <a:cubicBezTo>
                    <a:pt x="85" y="9"/>
                    <a:pt x="78" y="8"/>
                    <a:pt x="78" y="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9" name="Freeform 765"/>
            <p:cNvSpPr>
              <a:spLocks/>
            </p:cNvSpPr>
            <p:nvPr/>
          </p:nvSpPr>
          <p:spPr bwMode="auto">
            <a:xfrm>
              <a:off x="709246" y="3048001"/>
              <a:ext cx="112835" cy="168275"/>
            </a:xfrm>
            <a:custGeom>
              <a:avLst/>
              <a:gdLst>
                <a:gd name="T0" fmla="*/ 2147483647 w 82"/>
                <a:gd name="T1" fmla="*/ 0 h 84"/>
                <a:gd name="T2" fmla="*/ 2147483647 w 82"/>
                <a:gd name="T3" fmla="*/ 0 h 84"/>
                <a:gd name="T4" fmla="*/ 2147483647 w 82"/>
                <a:gd name="T5" fmla="*/ 2147483647 h 84"/>
                <a:gd name="T6" fmla="*/ 2147483647 w 82"/>
                <a:gd name="T7" fmla="*/ 2147483647 h 84"/>
                <a:gd name="T8" fmla="*/ 2147483647 w 82"/>
                <a:gd name="T9" fmla="*/ 2147483647 h 84"/>
                <a:gd name="T10" fmla="*/ 2147483647 w 82"/>
                <a:gd name="T11" fmla="*/ 2147483647 h 84"/>
                <a:gd name="T12" fmla="*/ 2147483647 w 82"/>
                <a:gd name="T13" fmla="*/ 2147483647 h 84"/>
                <a:gd name="T14" fmla="*/ 2147483647 w 82"/>
                <a:gd name="T15" fmla="*/ 2147483647 h 84"/>
                <a:gd name="T16" fmla="*/ 2147483647 w 82"/>
                <a:gd name="T17" fmla="*/ 2147483647 h 84"/>
                <a:gd name="T18" fmla="*/ 2147483647 w 82"/>
                <a:gd name="T19" fmla="*/ 2147483647 h 84"/>
                <a:gd name="T20" fmla="*/ 2147483647 w 82"/>
                <a:gd name="T21" fmla="*/ 2147483647 h 84"/>
                <a:gd name="T22" fmla="*/ 0 w 82"/>
                <a:gd name="T23" fmla="*/ 2147483647 h 84"/>
                <a:gd name="T24" fmla="*/ 0 w 82"/>
                <a:gd name="T25" fmla="*/ 2147483647 h 84"/>
                <a:gd name="T26" fmla="*/ 2147483647 w 82"/>
                <a:gd name="T27" fmla="*/ 2147483647 h 84"/>
                <a:gd name="T28" fmla="*/ 2147483647 w 82"/>
                <a:gd name="T29" fmla="*/ 2147483647 h 84"/>
                <a:gd name="T30" fmla="*/ 2147483647 w 82"/>
                <a:gd name="T31" fmla="*/ 2147483647 h 84"/>
                <a:gd name="T32" fmla="*/ 2147483647 w 82"/>
                <a:gd name="T33" fmla="*/ 2147483647 h 84"/>
                <a:gd name="T34" fmla="*/ 2147483647 w 82"/>
                <a:gd name="T35" fmla="*/ 2147483647 h 84"/>
                <a:gd name="T36" fmla="*/ 2147483647 w 82"/>
                <a:gd name="T37" fmla="*/ 2147483647 h 84"/>
                <a:gd name="T38" fmla="*/ 2147483647 w 82"/>
                <a:gd name="T39" fmla="*/ 2147483647 h 84"/>
                <a:gd name="T40" fmla="*/ 2147483647 w 82"/>
                <a:gd name="T41" fmla="*/ 2147483647 h 84"/>
                <a:gd name="T42" fmla="*/ 2147483647 w 82"/>
                <a:gd name="T43" fmla="*/ 2147483647 h 84"/>
                <a:gd name="T44" fmla="*/ 2147483647 w 82"/>
                <a:gd name="T45" fmla="*/ 2147483647 h 84"/>
                <a:gd name="T46" fmla="*/ 2147483647 w 82"/>
                <a:gd name="T47" fmla="*/ 2147483647 h 84"/>
                <a:gd name="T48" fmla="*/ 2147483647 w 82"/>
                <a:gd name="T49" fmla="*/ 2147483647 h 84"/>
                <a:gd name="T50" fmla="*/ 2147483647 w 82"/>
                <a:gd name="T51" fmla="*/ 2147483647 h 84"/>
                <a:gd name="T52" fmla="*/ 2147483647 w 82"/>
                <a:gd name="T53" fmla="*/ 2147483647 h 84"/>
                <a:gd name="T54" fmla="*/ 2147483647 w 82"/>
                <a:gd name="T55" fmla="*/ 2147483647 h 84"/>
                <a:gd name="T56" fmla="*/ 2147483647 w 82"/>
                <a:gd name="T57" fmla="*/ 2147483647 h 84"/>
                <a:gd name="T58" fmla="*/ 2147483647 w 82"/>
                <a:gd name="T59" fmla="*/ 2147483647 h 84"/>
                <a:gd name="T60" fmla="*/ 2147483647 w 82"/>
                <a:gd name="T61" fmla="*/ 2147483647 h 84"/>
                <a:gd name="T62" fmla="*/ 2147483647 w 82"/>
                <a:gd name="T63" fmla="*/ 2147483647 h 84"/>
                <a:gd name="T64" fmla="*/ 2147483647 w 82"/>
                <a:gd name="T65" fmla="*/ 2147483647 h 84"/>
                <a:gd name="T66" fmla="*/ 2147483647 w 82"/>
                <a:gd name="T67" fmla="*/ 2147483647 h 84"/>
                <a:gd name="T68" fmla="*/ 2147483647 w 82"/>
                <a:gd name="T69" fmla="*/ 2147483647 h 84"/>
                <a:gd name="T70" fmla="*/ 2147483647 w 82"/>
                <a:gd name="T71" fmla="*/ 2147483647 h 84"/>
                <a:gd name="T72" fmla="*/ 2147483647 w 82"/>
                <a:gd name="T73" fmla="*/ 2147483647 h 84"/>
                <a:gd name="T74" fmla="*/ 2147483647 w 82"/>
                <a:gd name="T75" fmla="*/ 2147483647 h 84"/>
                <a:gd name="T76" fmla="*/ 2147483647 w 82"/>
                <a:gd name="T77" fmla="*/ 2147483647 h 84"/>
                <a:gd name="T78" fmla="*/ 2147483647 w 82"/>
                <a:gd name="T79" fmla="*/ 2147483647 h 84"/>
                <a:gd name="T80" fmla="*/ 2147483647 w 82"/>
                <a:gd name="T81" fmla="*/ 2147483647 h 84"/>
                <a:gd name="T82" fmla="*/ 2147483647 w 82"/>
                <a:gd name="T83" fmla="*/ 2147483647 h 84"/>
                <a:gd name="T84" fmla="*/ 2147483647 w 82"/>
                <a:gd name="T85" fmla="*/ 2147483647 h 84"/>
                <a:gd name="T86" fmla="*/ 2147483647 w 82"/>
                <a:gd name="T87" fmla="*/ 2147483647 h 84"/>
                <a:gd name="T88" fmla="*/ 2147483647 w 82"/>
                <a:gd name="T89" fmla="*/ 2147483647 h 84"/>
                <a:gd name="T90" fmla="*/ 2147483647 w 82"/>
                <a:gd name="T91" fmla="*/ 2147483647 h 84"/>
                <a:gd name="T92" fmla="*/ 2147483647 w 82"/>
                <a:gd name="T93" fmla="*/ 2147483647 h 84"/>
                <a:gd name="T94" fmla="*/ 2147483647 w 82"/>
                <a:gd name="T95" fmla="*/ 2147483647 h 84"/>
                <a:gd name="T96" fmla="*/ 2147483647 w 82"/>
                <a:gd name="T97" fmla="*/ 2147483647 h 84"/>
                <a:gd name="T98" fmla="*/ 2147483647 w 82"/>
                <a:gd name="T99" fmla="*/ 2147483647 h 84"/>
                <a:gd name="T100" fmla="*/ 2147483647 w 82"/>
                <a:gd name="T101" fmla="*/ 2147483647 h 84"/>
                <a:gd name="T102" fmla="*/ 2147483647 w 82"/>
                <a:gd name="T103" fmla="*/ 2147483647 h 84"/>
                <a:gd name="T104" fmla="*/ 2147483647 w 82"/>
                <a:gd name="T105" fmla="*/ 2147483647 h 84"/>
                <a:gd name="T106" fmla="*/ 2147483647 w 82"/>
                <a:gd name="T107" fmla="*/ 2147483647 h 84"/>
                <a:gd name="T108" fmla="*/ 2147483647 w 82"/>
                <a:gd name="T109" fmla="*/ 2147483647 h 84"/>
                <a:gd name="T110" fmla="*/ 2147483647 w 82"/>
                <a:gd name="T111" fmla="*/ 0 h 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2"/>
                <a:gd name="T169" fmla="*/ 0 h 84"/>
                <a:gd name="T170" fmla="*/ 82 w 82"/>
                <a:gd name="T171" fmla="*/ 84 h 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2" h="84">
                  <a:moveTo>
                    <a:pt x="8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79" y="3"/>
                    <a:pt x="75" y="5"/>
                    <a:pt x="72" y="8"/>
                  </a:cubicBezTo>
                  <a:cubicBezTo>
                    <a:pt x="68" y="12"/>
                    <a:pt x="62" y="8"/>
                    <a:pt x="54" y="6"/>
                  </a:cubicBezTo>
                  <a:cubicBezTo>
                    <a:pt x="47" y="4"/>
                    <a:pt x="41" y="6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8"/>
                    <a:pt x="34" y="10"/>
                    <a:pt x="32" y="10"/>
                  </a:cubicBezTo>
                  <a:cubicBezTo>
                    <a:pt x="28" y="11"/>
                    <a:pt x="28" y="8"/>
                    <a:pt x="26" y="10"/>
                  </a:cubicBezTo>
                  <a:cubicBezTo>
                    <a:pt x="24" y="13"/>
                    <a:pt x="22" y="14"/>
                    <a:pt x="18" y="14"/>
                  </a:cubicBezTo>
                  <a:cubicBezTo>
                    <a:pt x="13" y="14"/>
                    <a:pt x="12" y="15"/>
                    <a:pt x="12" y="17"/>
                  </a:cubicBezTo>
                  <a:cubicBezTo>
                    <a:pt x="11" y="19"/>
                    <a:pt x="9" y="24"/>
                    <a:pt x="6" y="28"/>
                  </a:cubicBezTo>
                  <a:cubicBezTo>
                    <a:pt x="5" y="30"/>
                    <a:pt x="2" y="33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3" y="39"/>
                    <a:pt x="5" y="40"/>
                  </a:cubicBezTo>
                  <a:cubicBezTo>
                    <a:pt x="8" y="42"/>
                    <a:pt x="11" y="43"/>
                    <a:pt x="11" y="46"/>
                  </a:cubicBezTo>
                  <a:cubicBezTo>
                    <a:pt x="11" y="49"/>
                    <a:pt x="13" y="56"/>
                    <a:pt x="14" y="59"/>
                  </a:cubicBezTo>
                  <a:cubicBezTo>
                    <a:pt x="15" y="61"/>
                    <a:pt x="15" y="64"/>
                    <a:pt x="17" y="66"/>
                  </a:cubicBezTo>
                  <a:cubicBezTo>
                    <a:pt x="20" y="67"/>
                    <a:pt x="20" y="69"/>
                    <a:pt x="19" y="70"/>
                  </a:cubicBezTo>
                  <a:cubicBezTo>
                    <a:pt x="18" y="71"/>
                    <a:pt x="17" y="75"/>
                    <a:pt x="19" y="76"/>
                  </a:cubicBezTo>
                  <a:cubicBezTo>
                    <a:pt x="21" y="78"/>
                    <a:pt x="20" y="75"/>
                    <a:pt x="22" y="76"/>
                  </a:cubicBezTo>
                  <a:cubicBezTo>
                    <a:pt x="24" y="76"/>
                    <a:pt x="24" y="76"/>
                    <a:pt x="26" y="78"/>
                  </a:cubicBezTo>
                  <a:cubicBezTo>
                    <a:pt x="28" y="80"/>
                    <a:pt x="27" y="83"/>
                    <a:pt x="29" y="81"/>
                  </a:cubicBezTo>
                  <a:cubicBezTo>
                    <a:pt x="31" y="80"/>
                    <a:pt x="31" y="77"/>
                    <a:pt x="33" y="79"/>
                  </a:cubicBezTo>
                  <a:cubicBezTo>
                    <a:pt x="35" y="81"/>
                    <a:pt x="36" y="84"/>
                    <a:pt x="37" y="82"/>
                  </a:cubicBezTo>
                  <a:cubicBezTo>
                    <a:pt x="37" y="79"/>
                    <a:pt x="38" y="79"/>
                    <a:pt x="36" y="76"/>
                  </a:cubicBezTo>
                  <a:cubicBezTo>
                    <a:pt x="34" y="73"/>
                    <a:pt x="37" y="72"/>
                    <a:pt x="35" y="69"/>
                  </a:cubicBezTo>
                  <a:cubicBezTo>
                    <a:pt x="33" y="66"/>
                    <a:pt x="36" y="68"/>
                    <a:pt x="38" y="68"/>
                  </a:cubicBezTo>
                  <a:cubicBezTo>
                    <a:pt x="41" y="68"/>
                    <a:pt x="46" y="70"/>
                    <a:pt x="43" y="67"/>
                  </a:cubicBezTo>
                  <a:cubicBezTo>
                    <a:pt x="41" y="64"/>
                    <a:pt x="39" y="64"/>
                    <a:pt x="38" y="62"/>
                  </a:cubicBezTo>
                  <a:cubicBezTo>
                    <a:pt x="37" y="60"/>
                    <a:pt x="38" y="61"/>
                    <a:pt x="40" y="60"/>
                  </a:cubicBezTo>
                  <a:cubicBezTo>
                    <a:pt x="41" y="58"/>
                    <a:pt x="41" y="58"/>
                    <a:pt x="43" y="60"/>
                  </a:cubicBezTo>
                  <a:cubicBezTo>
                    <a:pt x="46" y="61"/>
                    <a:pt x="47" y="65"/>
                    <a:pt x="48" y="63"/>
                  </a:cubicBezTo>
                  <a:cubicBezTo>
                    <a:pt x="49" y="62"/>
                    <a:pt x="49" y="61"/>
                    <a:pt x="48" y="60"/>
                  </a:cubicBezTo>
                  <a:cubicBezTo>
                    <a:pt x="48" y="58"/>
                    <a:pt x="47" y="56"/>
                    <a:pt x="50" y="57"/>
                  </a:cubicBezTo>
                  <a:cubicBezTo>
                    <a:pt x="53" y="58"/>
                    <a:pt x="56" y="61"/>
                    <a:pt x="56" y="60"/>
                  </a:cubicBezTo>
                  <a:cubicBezTo>
                    <a:pt x="56" y="58"/>
                    <a:pt x="55" y="58"/>
                    <a:pt x="52" y="54"/>
                  </a:cubicBezTo>
                  <a:cubicBezTo>
                    <a:pt x="50" y="51"/>
                    <a:pt x="53" y="52"/>
                    <a:pt x="48" y="49"/>
                  </a:cubicBezTo>
                  <a:cubicBezTo>
                    <a:pt x="43" y="46"/>
                    <a:pt x="40" y="45"/>
                    <a:pt x="40" y="42"/>
                  </a:cubicBezTo>
                  <a:cubicBezTo>
                    <a:pt x="40" y="40"/>
                    <a:pt x="43" y="44"/>
                    <a:pt x="40" y="40"/>
                  </a:cubicBezTo>
                  <a:cubicBezTo>
                    <a:pt x="37" y="37"/>
                    <a:pt x="32" y="33"/>
                    <a:pt x="31" y="29"/>
                  </a:cubicBezTo>
                  <a:cubicBezTo>
                    <a:pt x="30" y="25"/>
                    <a:pt x="31" y="23"/>
                    <a:pt x="33" y="22"/>
                  </a:cubicBezTo>
                  <a:cubicBezTo>
                    <a:pt x="34" y="22"/>
                    <a:pt x="36" y="23"/>
                    <a:pt x="39" y="26"/>
                  </a:cubicBezTo>
                  <a:cubicBezTo>
                    <a:pt x="42" y="28"/>
                    <a:pt x="43" y="30"/>
                    <a:pt x="43" y="29"/>
                  </a:cubicBezTo>
                  <a:cubicBezTo>
                    <a:pt x="43" y="27"/>
                    <a:pt x="43" y="25"/>
                    <a:pt x="45" y="26"/>
                  </a:cubicBezTo>
                  <a:cubicBezTo>
                    <a:pt x="47" y="27"/>
                    <a:pt x="50" y="29"/>
                    <a:pt x="49" y="28"/>
                  </a:cubicBezTo>
                  <a:cubicBezTo>
                    <a:pt x="48" y="26"/>
                    <a:pt x="45" y="24"/>
                    <a:pt x="47" y="25"/>
                  </a:cubicBezTo>
                  <a:cubicBezTo>
                    <a:pt x="50" y="25"/>
                    <a:pt x="57" y="28"/>
                    <a:pt x="54" y="25"/>
                  </a:cubicBezTo>
                  <a:cubicBezTo>
                    <a:pt x="51" y="23"/>
                    <a:pt x="44" y="21"/>
                    <a:pt x="47" y="18"/>
                  </a:cubicBezTo>
                  <a:cubicBezTo>
                    <a:pt x="50" y="15"/>
                    <a:pt x="51" y="17"/>
                    <a:pt x="53" y="16"/>
                  </a:cubicBezTo>
                  <a:cubicBezTo>
                    <a:pt x="56" y="14"/>
                    <a:pt x="58" y="12"/>
                    <a:pt x="58" y="14"/>
                  </a:cubicBezTo>
                  <a:cubicBezTo>
                    <a:pt x="57" y="16"/>
                    <a:pt x="55" y="21"/>
                    <a:pt x="57" y="19"/>
                  </a:cubicBezTo>
                  <a:cubicBezTo>
                    <a:pt x="59" y="17"/>
                    <a:pt x="61" y="14"/>
                    <a:pt x="65" y="14"/>
                  </a:cubicBezTo>
                  <a:cubicBezTo>
                    <a:pt x="69" y="15"/>
                    <a:pt x="70" y="16"/>
                    <a:pt x="74" y="18"/>
                  </a:cubicBezTo>
                  <a:cubicBezTo>
                    <a:pt x="75" y="18"/>
                    <a:pt x="75" y="19"/>
                    <a:pt x="76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80" y="12"/>
                    <a:pt x="82" y="0"/>
                    <a:pt x="82" y="0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0" name="Freeform 766"/>
            <p:cNvSpPr>
              <a:spLocks/>
            </p:cNvSpPr>
            <p:nvPr/>
          </p:nvSpPr>
          <p:spPr bwMode="auto">
            <a:xfrm>
              <a:off x="813289" y="3038475"/>
              <a:ext cx="52754" cy="50800"/>
            </a:xfrm>
            <a:custGeom>
              <a:avLst/>
              <a:gdLst>
                <a:gd name="T0" fmla="*/ 2147483647 w 38"/>
                <a:gd name="T1" fmla="*/ 2147483647 h 26"/>
                <a:gd name="T2" fmla="*/ 2147483647 w 38"/>
                <a:gd name="T3" fmla="*/ 2147483647 h 26"/>
                <a:gd name="T4" fmla="*/ 2147483647 w 38"/>
                <a:gd name="T5" fmla="*/ 2147483647 h 26"/>
                <a:gd name="T6" fmla="*/ 2147483647 w 38"/>
                <a:gd name="T7" fmla="*/ 2147483647 h 26"/>
                <a:gd name="T8" fmla="*/ 2147483647 w 38"/>
                <a:gd name="T9" fmla="*/ 2147483647 h 26"/>
                <a:gd name="T10" fmla="*/ 2147483647 w 38"/>
                <a:gd name="T11" fmla="*/ 2147483647 h 26"/>
                <a:gd name="T12" fmla="*/ 2147483647 w 38"/>
                <a:gd name="T13" fmla="*/ 2147483647 h 26"/>
                <a:gd name="T14" fmla="*/ 0 w 38"/>
                <a:gd name="T15" fmla="*/ 2147483647 h 26"/>
                <a:gd name="T16" fmla="*/ 0 w 38"/>
                <a:gd name="T17" fmla="*/ 2147483647 h 26"/>
                <a:gd name="T18" fmla="*/ 2147483647 w 38"/>
                <a:gd name="T19" fmla="*/ 2147483647 h 26"/>
                <a:gd name="T20" fmla="*/ 2147483647 w 38"/>
                <a:gd name="T21" fmla="*/ 2147483647 h 26"/>
                <a:gd name="T22" fmla="*/ 2147483647 w 38"/>
                <a:gd name="T23" fmla="*/ 2147483647 h 26"/>
                <a:gd name="T24" fmla="*/ 2147483647 w 38"/>
                <a:gd name="T25" fmla="*/ 2147483647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"/>
                <a:gd name="T40" fmla="*/ 0 h 26"/>
                <a:gd name="T41" fmla="*/ 38 w 38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" h="26">
                  <a:moveTo>
                    <a:pt x="37" y="16"/>
                  </a:moveTo>
                  <a:cubicBezTo>
                    <a:pt x="36" y="15"/>
                    <a:pt x="38" y="16"/>
                    <a:pt x="34" y="13"/>
                  </a:cubicBezTo>
                  <a:cubicBezTo>
                    <a:pt x="30" y="11"/>
                    <a:pt x="24" y="10"/>
                    <a:pt x="24" y="6"/>
                  </a:cubicBezTo>
                  <a:cubicBezTo>
                    <a:pt x="24" y="5"/>
                    <a:pt x="24" y="4"/>
                    <a:pt x="24" y="3"/>
                  </a:cubicBezTo>
                  <a:cubicBezTo>
                    <a:pt x="18" y="2"/>
                    <a:pt x="11" y="0"/>
                    <a:pt x="9" y="3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1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5"/>
                    <a:pt x="2" y="26"/>
                    <a:pt x="7" y="26"/>
                  </a:cubicBezTo>
                  <a:cubicBezTo>
                    <a:pt x="12" y="26"/>
                    <a:pt x="16" y="23"/>
                    <a:pt x="18" y="21"/>
                  </a:cubicBezTo>
                  <a:cubicBezTo>
                    <a:pt x="20" y="19"/>
                    <a:pt x="30" y="18"/>
                    <a:pt x="32" y="18"/>
                  </a:cubicBezTo>
                  <a:cubicBezTo>
                    <a:pt x="34" y="18"/>
                    <a:pt x="37" y="18"/>
                    <a:pt x="37" y="16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1" name="Freeform 767"/>
            <p:cNvSpPr>
              <a:spLocks/>
            </p:cNvSpPr>
            <p:nvPr/>
          </p:nvSpPr>
          <p:spPr bwMode="auto">
            <a:xfrm>
              <a:off x="697523" y="3027364"/>
              <a:ext cx="27843" cy="90487"/>
            </a:xfrm>
            <a:custGeom>
              <a:avLst/>
              <a:gdLst>
                <a:gd name="T0" fmla="*/ 2147483647 w 21"/>
                <a:gd name="T1" fmla="*/ 2147483647 h 46"/>
                <a:gd name="T2" fmla="*/ 2147483647 w 21"/>
                <a:gd name="T3" fmla="*/ 2147483647 h 46"/>
                <a:gd name="T4" fmla="*/ 2147483647 w 21"/>
                <a:gd name="T5" fmla="*/ 2147483647 h 46"/>
                <a:gd name="T6" fmla="*/ 2147483647 w 21"/>
                <a:gd name="T7" fmla="*/ 0 h 46"/>
                <a:gd name="T8" fmla="*/ 0 w 21"/>
                <a:gd name="T9" fmla="*/ 2147483647 h 46"/>
                <a:gd name="T10" fmla="*/ 0 w 21"/>
                <a:gd name="T11" fmla="*/ 2147483647 h 46"/>
                <a:gd name="T12" fmla="*/ 2147483647 w 21"/>
                <a:gd name="T13" fmla="*/ 2147483647 h 46"/>
                <a:gd name="T14" fmla="*/ 0 w 21"/>
                <a:gd name="T15" fmla="*/ 2147483647 h 46"/>
                <a:gd name="T16" fmla="*/ 2147483647 w 21"/>
                <a:gd name="T17" fmla="*/ 2147483647 h 46"/>
                <a:gd name="T18" fmla="*/ 2147483647 w 21"/>
                <a:gd name="T19" fmla="*/ 2147483647 h 46"/>
                <a:gd name="T20" fmla="*/ 2147483647 w 21"/>
                <a:gd name="T21" fmla="*/ 2147483647 h 46"/>
                <a:gd name="T22" fmla="*/ 2147483647 w 21"/>
                <a:gd name="T23" fmla="*/ 2147483647 h 46"/>
                <a:gd name="T24" fmla="*/ 2147483647 w 21"/>
                <a:gd name="T25" fmla="*/ 2147483647 h 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"/>
                <a:gd name="T40" fmla="*/ 0 h 46"/>
                <a:gd name="T41" fmla="*/ 21 w 21"/>
                <a:gd name="T42" fmla="*/ 46 h 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" h="46">
                  <a:moveTo>
                    <a:pt x="15" y="39"/>
                  </a:moveTo>
                  <a:cubicBezTo>
                    <a:pt x="18" y="35"/>
                    <a:pt x="20" y="30"/>
                    <a:pt x="21" y="28"/>
                  </a:cubicBezTo>
                  <a:cubicBezTo>
                    <a:pt x="8" y="23"/>
                    <a:pt x="16" y="8"/>
                    <a:pt x="16" y="8"/>
                  </a:cubicBezTo>
                  <a:cubicBezTo>
                    <a:pt x="16" y="8"/>
                    <a:pt x="9" y="0"/>
                    <a:pt x="4" y="0"/>
                  </a:cubicBezTo>
                  <a:cubicBezTo>
                    <a:pt x="1" y="0"/>
                    <a:pt x="0" y="6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2" y="12"/>
                    <a:pt x="1" y="13"/>
                  </a:cubicBezTo>
                  <a:cubicBezTo>
                    <a:pt x="0" y="16"/>
                    <a:pt x="0" y="26"/>
                    <a:pt x="0" y="30"/>
                  </a:cubicBezTo>
                  <a:cubicBezTo>
                    <a:pt x="1" y="35"/>
                    <a:pt x="2" y="38"/>
                    <a:pt x="4" y="38"/>
                  </a:cubicBezTo>
                  <a:cubicBezTo>
                    <a:pt x="6" y="39"/>
                    <a:pt x="6" y="39"/>
                    <a:pt x="7" y="43"/>
                  </a:cubicBezTo>
                  <a:cubicBezTo>
                    <a:pt x="8" y="44"/>
                    <a:pt x="8" y="45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1" y="44"/>
                    <a:pt x="14" y="41"/>
                    <a:pt x="1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2" name="Freeform 768"/>
            <p:cNvSpPr>
              <a:spLocks/>
            </p:cNvSpPr>
            <p:nvPr/>
          </p:nvSpPr>
          <p:spPr bwMode="auto">
            <a:xfrm>
              <a:off x="707782" y="3030538"/>
              <a:ext cx="49823" cy="50800"/>
            </a:xfrm>
            <a:custGeom>
              <a:avLst/>
              <a:gdLst>
                <a:gd name="T0" fmla="*/ 2147483647 w 36"/>
                <a:gd name="T1" fmla="*/ 0 h 26"/>
                <a:gd name="T2" fmla="*/ 2147483647 w 36"/>
                <a:gd name="T3" fmla="*/ 2147483647 h 26"/>
                <a:gd name="T4" fmla="*/ 2147483647 w 36"/>
                <a:gd name="T5" fmla="*/ 2147483647 h 26"/>
                <a:gd name="T6" fmla="*/ 2147483647 w 36"/>
                <a:gd name="T7" fmla="*/ 2147483647 h 26"/>
                <a:gd name="T8" fmla="*/ 2147483647 w 36"/>
                <a:gd name="T9" fmla="*/ 2147483647 h 26"/>
                <a:gd name="T10" fmla="*/ 2147483647 w 36"/>
                <a:gd name="T11" fmla="*/ 2147483647 h 26"/>
                <a:gd name="T12" fmla="*/ 2147483647 w 36"/>
                <a:gd name="T13" fmla="*/ 2147483647 h 26"/>
                <a:gd name="T14" fmla="*/ 2147483647 w 36"/>
                <a:gd name="T15" fmla="*/ 0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"/>
                <a:gd name="T25" fmla="*/ 0 h 26"/>
                <a:gd name="T26" fmla="*/ 36 w 3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" h="26">
                  <a:moveTo>
                    <a:pt x="32" y="0"/>
                  </a:moveTo>
                  <a:cubicBezTo>
                    <a:pt x="32" y="0"/>
                    <a:pt x="16" y="3"/>
                    <a:pt x="8" y="6"/>
                  </a:cubicBezTo>
                  <a:cubicBezTo>
                    <a:pt x="8" y="6"/>
                    <a:pt x="0" y="21"/>
                    <a:pt x="13" y="26"/>
                  </a:cubicBezTo>
                  <a:cubicBezTo>
                    <a:pt x="13" y="24"/>
                    <a:pt x="14" y="23"/>
                    <a:pt x="19" y="23"/>
                  </a:cubicBezTo>
                  <a:cubicBezTo>
                    <a:pt x="23" y="23"/>
                    <a:pt x="25" y="22"/>
                    <a:pt x="27" y="19"/>
                  </a:cubicBezTo>
                  <a:cubicBezTo>
                    <a:pt x="29" y="17"/>
                    <a:pt x="29" y="20"/>
                    <a:pt x="33" y="19"/>
                  </a:cubicBezTo>
                  <a:cubicBezTo>
                    <a:pt x="36" y="18"/>
                    <a:pt x="35" y="14"/>
                    <a:pt x="36" y="9"/>
                  </a:cubicBezTo>
                  <a:cubicBezTo>
                    <a:pt x="36" y="6"/>
                    <a:pt x="34" y="3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3" name="Freeform 769"/>
            <p:cNvSpPr>
              <a:spLocks/>
            </p:cNvSpPr>
            <p:nvPr/>
          </p:nvSpPr>
          <p:spPr bwMode="auto">
            <a:xfrm>
              <a:off x="1125415" y="3065464"/>
              <a:ext cx="54220" cy="79375"/>
            </a:xfrm>
            <a:custGeom>
              <a:avLst/>
              <a:gdLst>
                <a:gd name="T0" fmla="*/ 2147483647 w 39"/>
                <a:gd name="T1" fmla="*/ 2147483647 h 39"/>
                <a:gd name="T2" fmla="*/ 2147483647 w 39"/>
                <a:gd name="T3" fmla="*/ 2147483647 h 39"/>
                <a:gd name="T4" fmla="*/ 2147483647 w 39"/>
                <a:gd name="T5" fmla="*/ 2147483647 h 39"/>
                <a:gd name="T6" fmla="*/ 2147483647 w 39"/>
                <a:gd name="T7" fmla="*/ 2147483647 h 39"/>
                <a:gd name="T8" fmla="*/ 2147483647 w 39"/>
                <a:gd name="T9" fmla="*/ 2147483647 h 39"/>
                <a:gd name="T10" fmla="*/ 2147483647 w 39"/>
                <a:gd name="T11" fmla="*/ 2147483647 h 39"/>
                <a:gd name="T12" fmla="*/ 2147483647 w 39"/>
                <a:gd name="T13" fmla="*/ 0 h 39"/>
                <a:gd name="T14" fmla="*/ 0 w 39"/>
                <a:gd name="T15" fmla="*/ 2147483647 h 39"/>
                <a:gd name="T16" fmla="*/ 2147483647 w 39"/>
                <a:gd name="T17" fmla="*/ 2147483647 h 39"/>
                <a:gd name="T18" fmla="*/ 2147483647 w 39"/>
                <a:gd name="T19" fmla="*/ 2147483647 h 39"/>
                <a:gd name="T20" fmla="*/ 2147483647 w 39"/>
                <a:gd name="T21" fmla="*/ 2147483647 h 39"/>
                <a:gd name="T22" fmla="*/ 2147483647 w 39"/>
                <a:gd name="T23" fmla="*/ 2147483647 h 39"/>
                <a:gd name="T24" fmla="*/ 2147483647 w 39"/>
                <a:gd name="T25" fmla="*/ 2147483647 h 39"/>
                <a:gd name="T26" fmla="*/ 2147483647 w 39"/>
                <a:gd name="T27" fmla="*/ 2147483647 h 39"/>
                <a:gd name="T28" fmla="*/ 2147483647 w 39"/>
                <a:gd name="T29" fmla="*/ 2147483647 h 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39"/>
                <a:gd name="T47" fmla="*/ 39 w 39"/>
                <a:gd name="T48" fmla="*/ 39 h 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39">
                  <a:moveTo>
                    <a:pt x="39" y="37"/>
                  </a:moveTo>
                  <a:cubicBezTo>
                    <a:pt x="38" y="34"/>
                    <a:pt x="38" y="30"/>
                    <a:pt x="38" y="29"/>
                  </a:cubicBezTo>
                  <a:cubicBezTo>
                    <a:pt x="38" y="27"/>
                    <a:pt x="32" y="26"/>
                    <a:pt x="30" y="24"/>
                  </a:cubicBezTo>
                  <a:cubicBezTo>
                    <a:pt x="29" y="21"/>
                    <a:pt x="31" y="21"/>
                    <a:pt x="31" y="18"/>
                  </a:cubicBezTo>
                  <a:cubicBezTo>
                    <a:pt x="31" y="15"/>
                    <a:pt x="28" y="14"/>
                    <a:pt x="26" y="14"/>
                  </a:cubicBezTo>
                  <a:cubicBezTo>
                    <a:pt x="24" y="13"/>
                    <a:pt x="26" y="9"/>
                    <a:pt x="24" y="6"/>
                  </a:cubicBezTo>
                  <a:cubicBezTo>
                    <a:pt x="22" y="3"/>
                    <a:pt x="17" y="1"/>
                    <a:pt x="20" y="0"/>
                  </a:cubicBezTo>
                  <a:cubicBezTo>
                    <a:pt x="1" y="0"/>
                    <a:pt x="0" y="4"/>
                    <a:pt x="0" y="8"/>
                  </a:cubicBezTo>
                  <a:cubicBezTo>
                    <a:pt x="0" y="10"/>
                    <a:pt x="1" y="13"/>
                    <a:pt x="6" y="16"/>
                  </a:cubicBezTo>
                  <a:cubicBezTo>
                    <a:pt x="8" y="17"/>
                    <a:pt x="10" y="20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7" y="24"/>
                    <a:pt x="21" y="27"/>
                  </a:cubicBezTo>
                  <a:cubicBezTo>
                    <a:pt x="25" y="30"/>
                    <a:pt x="29" y="28"/>
                    <a:pt x="30" y="31"/>
                  </a:cubicBezTo>
                  <a:cubicBezTo>
                    <a:pt x="32" y="32"/>
                    <a:pt x="32" y="35"/>
                    <a:pt x="33" y="38"/>
                  </a:cubicBezTo>
                  <a:cubicBezTo>
                    <a:pt x="35" y="38"/>
                    <a:pt x="37" y="39"/>
                    <a:pt x="39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4" name="Freeform 770"/>
            <p:cNvSpPr>
              <a:spLocks/>
            </p:cNvSpPr>
            <p:nvPr/>
          </p:nvSpPr>
          <p:spPr bwMode="auto">
            <a:xfrm>
              <a:off x="1134208" y="3116263"/>
              <a:ext cx="348762" cy="430212"/>
            </a:xfrm>
            <a:custGeom>
              <a:avLst/>
              <a:gdLst>
                <a:gd name="T0" fmla="*/ 2147483647 w 255"/>
                <a:gd name="T1" fmla="*/ 2147483647 h 216"/>
                <a:gd name="T2" fmla="*/ 2147483647 w 255"/>
                <a:gd name="T3" fmla="*/ 2147483647 h 216"/>
                <a:gd name="T4" fmla="*/ 2147483647 w 255"/>
                <a:gd name="T5" fmla="*/ 2147483647 h 216"/>
                <a:gd name="T6" fmla="*/ 2147483647 w 255"/>
                <a:gd name="T7" fmla="*/ 2147483647 h 216"/>
                <a:gd name="T8" fmla="*/ 2147483647 w 255"/>
                <a:gd name="T9" fmla="*/ 2147483647 h 216"/>
                <a:gd name="T10" fmla="*/ 2147483647 w 255"/>
                <a:gd name="T11" fmla="*/ 2147483647 h 216"/>
                <a:gd name="T12" fmla="*/ 2147483647 w 255"/>
                <a:gd name="T13" fmla="*/ 2147483647 h 216"/>
                <a:gd name="T14" fmla="*/ 2147483647 w 255"/>
                <a:gd name="T15" fmla="*/ 2147483647 h 216"/>
                <a:gd name="T16" fmla="*/ 2147483647 w 255"/>
                <a:gd name="T17" fmla="*/ 2147483647 h 216"/>
                <a:gd name="T18" fmla="*/ 2147483647 w 255"/>
                <a:gd name="T19" fmla="*/ 2147483647 h 216"/>
                <a:gd name="T20" fmla="*/ 2147483647 w 255"/>
                <a:gd name="T21" fmla="*/ 2147483647 h 216"/>
                <a:gd name="T22" fmla="*/ 2147483647 w 255"/>
                <a:gd name="T23" fmla="*/ 2147483647 h 216"/>
                <a:gd name="T24" fmla="*/ 2147483647 w 255"/>
                <a:gd name="T25" fmla="*/ 2147483647 h 216"/>
                <a:gd name="T26" fmla="*/ 2147483647 w 255"/>
                <a:gd name="T27" fmla="*/ 2147483647 h 216"/>
                <a:gd name="T28" fmla="*/ 2147483647 w 255"/>
                <a:gd name="T29" fmla="*/ 2147483647 h 216"/>
                <a:gd name="T30" fmla="*/ 2147483647 w 255"/>
                <a:gd name="T31" fmla="*/ 2147483647 h 216"/>
                <a:gd name="T32" fmla="*/ 2147483647 w 255"/>
                <a:gd name="T33" fmla="*/ 2147483647 h 216"/>
                <a:gd name="T34" fmla="*/ 2147483647 w 255"/>
                <a:gd name="T35" fmla="*/ 2147483647 h 216"/>
                <a:gd name="T36" fmla="*/ 2147483647 w 255"/>
                <a:gd name="T37" fmla="*/ 0 h 216"/>
                <a:gd name="T38" fmla="*/ 0 w 255"/>
                <a:gd name="T39" fmla="*/ 2147483647 h 216"/>
                <a:gd name="T40" fmla="*/ 2147483647 w 255"/>
                <a:gd name="T41" fmla="*/ 2147483647 h 216"/>
                <a:gd name="T42" fmla="*/ 2147483647 w 255"/>
                <a:gd name="T43" fmla="*/ 2147483647 h 216"/>
                <a:gd name="T44" fmla="*/ 2147483647 w 255"/>
                <a:gd name="T45" fmla="*/ 2147483647 h 216"/>
                <a:gd name="T46" fmla="*/ 2147483647 w 255"/>
                <a:gd name="T47" fmla="*/ 2147483647 h 216"/>
                <a:gd name="T48" fmla="*/ 2147483647 w 255"/>
                <a:gd name="T49" fmla="*/ 2147483647 h 216"/>
                <a:gd name="T50" fmla="*/ 2147483647 w 255"/>
                <a:gd name="T51" fmla="*/ 2147483647 h 216"/>
                <a:gd name="T52" fmla="*/ 2147483647 w 255"/>
                <a:gd name="T53" fmla="*/ 2147483647 h 216"/>
                <a:gd name="T54" fmla="*/ 2147483647 w 255"/>
                <a:gd name="T55" fmla="*/ 2147483647 h 216"/>
                <a:gd name="T56" fmla="*/ 2147483647 w 255"/>
                <a:gd name="T57" fmla="*/ 2147483647 h 216"/>
                <a:gd name="T58" fmla="*/ 2147483647 w 255"/>
                <a:gd name="T59" fmla="*/ 2147483647 h 216"/>
                <a:gd name="T60" fmla="*/ 2147483647 w 255"/>
                <a:gd name="T61" fmla="*/ 2147483647 h 216"/>
                <a:gd name="T62" fmla="*/ 2147483647 w 255"/>
                <a:gd name="T63" fmla="*/ 2147483647 h 216"/>
                <a:gd name="T64" fmla="*/ 2147483647 w 255"/>
                <a:gd name="T65" fmla="*/ 2147483647 h 216"/>
                <a:gd name="T66" fmla="*/ 2147483647 w 255"/>
                <a:gd name="T67" fmla="*/ 2147483647 h 216"/>
                <a:gd name="T68" fmla="*/ 2147483647 w 255"/>
                <a:gd name="T69" fmla="*/ 2147483647 h 216"/>
                <a:gd name="T70" fmla="*/ 2147483647 w 255"/>
                <a:gd name="T71" fmla="*/ 2147483647 h 216"/>
                <a:gd name="T72" fmla="*/ 2147483647 w 255"/>
                <a:gd name="T73" fmla="*/ 2147483647 h 216"/>
                <a:gd name="T74" fmla="*/ 2147483647 w 255"/>
                <a:gd name="T75" fmla="*/ 2147483647 h 216"/>
                <a:gd name="T76" fmla="*/ 2147483647 w 255"/>
                <a:gd name="T77" fmla="*/ 2147483647 h 216"/>
                <a:gd name="T78" fmla="*/ 2147483647 w 255"/>
                <a:gd name="T79" fmla="*/ 2147483647 h 2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5"/>
                <a:gd name="T121" fmla="*/ 0 h 216"/>
                <a:gd name="T122" fmla="*/ 255 w 255"/>
                <a:gd name="T123" fmla="*/ 216 h 21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5" h="216">
                  <a:moveTo>
                    <a:pt x="250" y="187"/>
                  </a:moveTo>
                  <a:cubicBezTo>
                    <a:pt x="246" y="185"/>
                    <a:pt x="246" y="180"/>
                    <a:pt x="246" y="176"/>
                  </a:cubicBezTo>
                  <a:cubicBezTo>
                    <a:pt x="246" y="172"/>
                    <a:pt x="232" y="163"/>
                    <a:pt x="232" y="163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234" y="135"/>
                    <a:pt x="236" y="125"/>
                    <a:pt x="230" y="125"/>
                  </a:cubicBezTo>
                  <a:cubicBezTo>
                    <a:pt x="224" y="125"/>
                    <a:pt x="220" y="123"/>
                    <a:pt x="220" y="123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19" y="111"/>
                    <a:pt x="219" y="104"/>
                    <a:pt x="219" y="102"/>
                  </a:cubicBezTo>
                  <a:cubicBezTo>
                    <a:pt x="219" y="100"/>
                    <a:pt x="226" y="99"/>
                    <a:pt x="221" y="95"/>
                  </a:cubicBezTo>
                  <a:cubicBezTo>
                    <a:pt x="217" y="91"/>
                    <a:pt x="216" y="90"/>
                    <a:pt x="219" y="85"/>
                  </a:cubicBezTo>
                  <a:cubicBezTo>
                    <a:pt x="222" y="81"/>
                    <a:pt x="227" y="70"/>
                    <a:pt x="227" y="64"/>
                  </a:cubicBezTo>
                  <a:cubicBezTo>
                    <a:pt x="227" y="63"/>
                    <a:pt x="227" y="62"/>
                    <a:pt x="227" y="62"/>
                  </a:cubicBezTo>
                  <a:cubicBezTo>
                    <a:pt x="226" y="56"/>
                    <a:pt x="226" y="48"/>
                    <a:pt x="226" y="48"/>
                  </a:cubicBezTo>
                  <a:cubicBezTo>
                    <a:pt x="216" y="48"/>
                    <a:pt x="216" y="48"/>
                    <a:pt x="216" y="48"/>
                  </a:cubicBezTo>
                  <a:cubicBezTo>
                    <a:pt x="216" y="48"/>
                    <a:pt x="207" y="42"/>
                    <a:pt x="204" y="39"/>
                  </a:cubicBezTo>
                  <a:cubicBezTo>
                    <a:pt x="202" y="36"/>
                    <a:pt x="202" y="35"/>
                    <a:pt x="197" y="34"/>
                  </a:cubicBezTo>
                  <a:cubicBezTo>
                    <a:pt x="191" y="32"/>
                    <a:pt x="191" y="31"/>
                    <a:pt x="182" y="30"/>
                  </a:cubicBezTo>
                  <a:cubicBezTo>
                    <a:pt x="174" y="29"/>
                    <a:pt x="177" y="25"/>
                    <a:pt x="172" y="24"/>
                  </a:cubicBezTo>
                  <a:cubicBezTo>
                    <a:pt x="167" y="23"/>
                    <a:pt x="165" y="23"/>
                    <a:pt x="162" y="25"/>
                  </a:cubicBezTo>
                  <a:cubicBezTo>
                    <a:pt x="158" y="26"/>
                    <a:pt x="148" y="25"/>
                    <a:pt x="147" y="27"/>
                  </a:cubicBezTo>
                  <a:cubicBezTo>
                    <a:pt x="146" y="28"/>
                    <a:pt x="139" y="36"/>
                    <a:pt x="136" y="37"/>
                  </a:cubicBezTo>
                  <a:cubicBezTo>
                    <a:pt x="135" y="37"/>
                    <a:pt x="132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41"/>
                    <a:pt x="129" y="44"/>
                    <a:pt x="128" y="44"/>
                  </a:cubicBezTo>
                  <a:cubicBezTo>
                    <a:pt x="126" y="45"/>
                    <a:pt x="118" y="49"/>
                    <a:pt x="106" y="49"/>
                  </a:cubicBezTo>
                  <a:cubicBezTo>
                    <a:pt x="94" y="50"/>
                    <a:pt x="79" y="37"/>
                    <a:pt x="77" y="36"/>
                  </a:cubicBezTo>
                  <a:cubicBezTo>
                    <a:pt x="76" y="34"/>
                    <a:pt x="68" y="35"/>
                    <a:pt x="65" y="33"/>
                  </a:cubicBezTo>
                  <a:cubicBezTo>
                    <a:pt x="63" y="32"/>
                    <a:pt x="63" y="26"/>
                    <a:pt x="63" y="21"/>
                  </a:cubicBezTo>
                  <a:cubicBezTo>
                    <a:pt x="58" y="21"/>
                    <a:pt x="52" y="18"/>
                    <a:pt x="53" y="11"/>
                  </a:cubicBezTo>
                  <a:cubicBezTo>
                    <a:pt x="54" y="4"/>
                    <a:pt x="52" y="4"/>
                    <a:pt x="51" y="2"/>
                  </a:cubicBezTo>
                  <a:cubicBezTo>
                    <a:pt x="51" y="0"/>
                    <a:pt x="34" y="9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0" y="14"/>
                    <a:pt x="28" y="13"/>
                    <a:pt x="26" y="13"/>
                  </a:cubicBezTo>
                  <a:cubicBezTo>
                    <a:pt x="25" y="12"/>
                    <a:pt x="23" y="12"/>
                    <a:pt x="22" y="11"/>
                  </a:cubicBezTo>
                  <a:cubicBezTo>
                    <a:pt x="18" y="11"/>
                    <a:pt x="15" y="8"/>
                    <a:pt x="14" y="8"/>
                  </a:cubicBezTo>
                  <a:cubicBezTo>
                    <a:pt x="12" y="7"/>
                    <a:pt x="10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5" y="1"/>
                    <a:pt x="4" y="3"/>
                    <a:pt x="3" y="4"/>
                  </a:cubicBezTo>
                  <a:cubicBezTo>
                    <a:pt x="2" y="6"/>
                    <a:pt x="0" y="4"/>
                    <a:pt x="0" y="9"/>
                  </a:cubicBezTo>
                  <a:cubicBezTo>
                    <a:pt x="0" y="13"/>
                    <a:pt x="0" y="12"/>
                    <a:pt x="3" y="19"/>
                  </a:cubicBezTo>
                  <a:cubicBezTo>
                    <a:pt x="5" y="25"/>
                    <a:pt x="3" y="22"/>
                    <a:pt x="2" y="25"/>
                  </a:cubicBezTo>
                  <a:cubicBezTo>
                    <a:pt x="1" y="28"/>
                    <a:pt x="3" y="26"/>
                    <a:pt x="7" y="30"/>
                  </a:cubicBezTo>
                  <a:cubicBezTo>
                    <a:pt x="10" y="34"/>
                    <a:pt x="6" y="35"/>
                    <a:pt x="8" y="38"/>
                  </a:cubicBezTo>
                  <a:cubicBezTo>
                    <a:pt x="9" y="39"/>
                    <a:pt x="9" y="39"/>
                    <a:pt x="10" y="40"/>
                  </a:cubicBezTo>
                  <a:cubicBezTo>
                    <a:pt x="11" y="42"/>
                    <a:pt x="11" y="42"/>
                    <a:pt x="12" y="45"/>
                  </a:cubicBezTo>
                  <a:cubicBezTo>
                    <a:pt x="12" y="48"/>
                    <a:pt x="14" y="48"/>
                    <a:pt x="16" y="53"/>
                  </a:cubicBezTo>
                  <a:cubicBezTo>
                    <a:pt x="19" y="58"/>
                    <a:pt x="22" y="58"/>
                    <a:pt x="25" y="61"/>
                  </a:cubicBezTo>
                  <a:cubicBezTo>
                    <a:pt x="28" y="63"/>
                    <a:pt x="25" y="65"/>
                    <a:pt x="25" y="68"/>
                  </a:cubicBezTo>
                  <a:cubicBezTo>
                    <a:pt x="25" y="72"/>
                    <a:pt x="18" y="74"/>
                    <a:pt x="17" y="80"/>
                  </a:cubicBezTo>
                  <a:cubicBezTo>
                    <a:pt x="16" y="85"/>
                    <a:pt x="19" y="91"/>
                    <a:pt x="22" y="93"/>
                  </a:cubicBezTo>
                  <a:cubicBezTo>
                    <a:pt x="25" y="95"/>
                    <a:pt x="24" y="97"/>
                    <a:pt x="26" y="100"/>
                  </a:cubicBezTo>
                  <a:cubicBezTo>
                    <a:pt x="27" y="102"/>
                    <a:pt x="39" y="108"/>
                    <a:pt x="42" y="112"/>
                  </a:cubicBezTo>
                  <a:cubicBezTo>
                    <a:pt x="46" y="117"/>
                    <a:pt x="49" y="121"/>
                    <a:pt x="46" y="123"/>
                  </a:cubicBezTo>
                  <a:cubicBezTo>
                    <a:pt x="43" y="126"/>
                    <a:pt x="47" y="127"/>
                    <a:pt x="50" y="130"/>
                  </a:cubicBezTo>
                  <a:cubicBezTo>
                    <a:pt x="53" y="133"/>
                    <a:pt x="49" y="134"/>
                    <a:pt x="51" y="138"/>
                  </a:cubicBezTo>
                  <a:cubicBezTo>
                    <a:pt x="52" y="140"/>
                    <a:pt x="56" y="145"/>
                    <a:pt x="59" y="148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1" y="146"/>
                    <a:pt x="62" y="146"/>
                    <a:pt x="62" y="144"/>
                  </a:cubicBezTo>
                  <a:cubicBezTo>
                    <a:pt x="62" y="142"/>
                    <a:pt x="63" y="138"/>
                    <a:pt x="63" y="139"/>
                  </a:cubicBezTo>
                  <a:cubicBezTo>
                    <a:pt x="64" y="140"/>
                    <a:pt x="66" y="142"/>
                    <a:pt x="68" y="142"/>
                  </a:cubicBezTo>
                  <a:cubicBezTo>
                    <a:pt x="70" y="142"/>
                    <a:pt x="67" y="145"/>
                    <a:pt x="70" y="144"/>
                  </a:cubicBezTo>
                  <a:cubicBezTo>
                    <a:pt x="73" y="144"/>
                    <a:pt x="74" y="141"/>
                    <a:pt x="76" y="142"/>
                  </a:cubicBezTo>
                  <a:cubicBezTo>
                    <a:pt x="77" y="142"/>
                    <a:pt x="76" y="144"/>
                    <a:pt x="80" y="147"/>
                  </a:cubicBezTo>
                  <a:cubicBezTo>
                    <a:pt x="84" y="150"/>
                    <a:pt x="90" y="167"/>
                    <a:pt x="92" y="168"/>
                  </a:cubicBezTo>
                  <a:cubicBezTo>
                    <a:pt x="93" y="170"/>
                    <a:pt x="96" y="174"/>
                    <a:pt x="99" y="175"/>
                  </a:cubicBezTo>
                  <a:cubicBezTo>
                    <a:pt x="103" y="177"/>
                    <a:pt x="110" y="183"/>
                    <a:pt x="117" y="187"/>
                  </a:cubicBezTo>
                  <a:cubicBezTo>
                    <a:pt x="124" y="191"/>
                    <a:pt x="140" y="196"/>
                    <a:pt x="142" y="195"/>
                  </a:cubicBezTo>
                  <a:cubicBezTo>
                    <a:pt x="144" y="193"/>
                    <a:pt x="149" y="192"/>
                    <a:pt x="149" y="192"/>
                  </a:cubicBezTo>
                  <a:cubicBezTo>
                    <a:pt x="148" y="193"/>
                    <a:pt x="145" y="197"/>
                    <a:pt x="149" y="195"/>
                  </a:cubicBezTo>
                  <a:cubicBezTo>
                    <a:pt x="153" y="193"/>
                    <a:pt x="157" y="191"/>
                    <a:pt x="159" y="189"/>
                  </a:cubicBezTo>
                  <a:cubicBezTo>
                    <a:pt x="160" y="187"/>
                    <a:pt x="159" y="188"/>
                    <a:pt x="158" y="188"/>
                  </a:cubicBezTo>
                  <a:cubicBezTo>
                    <a:pt x="156" y="187"/>
                    <a:pt x="158" y="186"/>
                    <a:pt x="160" y="186"/>
                  </a:cubicBezTo>
                  <a:cubicBezTo>
                    <a:pt x="162" y="186"/>
                    <a:pt x="166" y="187"/>
                    <a:pt x="169" y="190"/>
                  </a:cubicBezTo>
                  <a:cubicBezTo>
                    <a:pt x="171" y="194"/>
                    <a:pt x="172" y="203"/>
                    <a:pt x="175" y="205"/>
                  </a:cubicBezTo>
                  <a:cubicBezTo>
                    <a:pt x="177" y="207"/>
                    <a:pt x="202" y="212"/>
                    <a:pt x="212" y="212"/>
                  </a:cubicBezTo>
                  <a:cubicBezTo>
                    <a:pt x="221" y="213"/>
                    <a:pt x="226" y="215"/>
                    <a:pt x="231" y="216"/>
                  </a:cubicBezTo>
                  <a:cubicBezTo>
                    <a:pt x="232" y="211"/>
                    <a:pt x="232" y="206"/>
                    <a:pt x="235" y="203"/>
                  </a:cubicBezTo>
                  <a:cubicBezTo>
                    <a:pt x="238" y="200"/>
                    <a:pt x="248" y="194"/>
                    <a:pt x="251" y="194"/>
                  </a:cubicBezTo>
                  <a:cubicBezTo>
                    <a:pt x="255" y="194"/>
                    <a:pt x="254" y="190"/>
                    <a:pt x="250" y="1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5" name="Freeform 771"/>
            <p:cNvSpPr>
              <a:spLocks/>
            </p:cNvSpPr>
            <p:nvPr/>
          </p:nvSpPr>
          <p:spPr bwMode="auto">
            <a:xfrm>
              <a:off x="1141535" y="3109913"/>
              <a:ext cx="29308" cy="31750"/>
            </a:xfrm>
            <a:custGeom>
              <a:avLst/>
              <a:gdLst>
                <a:gd name="T0" fmla="*/ 2147483647 w 22"/>
                <a:gd name="T1" fmla="*/ 2147483647 h 16"/>
                <a:gd name="T2" fmla="*/ 2147483647 w 22"/>
                <a:gd name="T3" fmla="*/ 2147483647 h 16"/>
                <a:gd name="T4" fmla="*/ 2147483647 w 22"/>
                <a:gd name="T5" fmla="*/ 2147483647 h 16"/>
                <a:gd name="T6" fmla="*/ 2147483647 w 22"/>
                <a:gd name="T7" fmla="*/ 2147483647 h 16"/>
                <a:gd name="T8" fmla="*/ 2147483647 w 22"/>
                <a:gd name="T9" fmla="*/ 2147483647 h 16"/>
                <a:gd name="T10" fmla="*/ 2147483647 w 22"/>
                <a:gd name="T11" fmla="*/ 2147483647 h 16"/>
                <a:gd name="T12" fmla="*/ 0 w 22"/>
                <a:gd name="T13" fmla="*/ 0 h 16"/>
                <a:gd name="T14" fmla="*/ 0 w 22"/>
                <a:gd name="T15" fmla="*/ 0 h 16"/>
                <a:gd name="T16" fmla="*/ 2147483647 w 22"/>
                <a:gd name="T17" fmla="*/ 2147483647 h 16"/>
                <a:gd name="T18" fmla="*/ 2147483647 w 22"/>
                <a:gd name="T19" fmla="*/ 2147483647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16"/>
                <a:gd name="T32" fmla="*/ 22 w 22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16">
                  <a:moveTo>
                    <a:pt x="3" y="3"/>
                  </a:moveTo>
                  <a:cubicBezTo>
                    <a:pt x="6" y="4"/>
                    <a:pt x="8" y="10"/>
                    <a:pt x="10" y="11"/>
                  </a:cubicBezTo>
                  <a:cubicBezTo>
                    <a:pt x="11" y="11"/>
                    <a:pt x="14" y="14"/>
                    <a:pt x="18" y="14"/>
                  </a:cubicBezTo>
                  <a:cubicBezTo>
                    <a:pt x="19" y="15"/>
                    <a:pt x="21" y="15"/>
                    <a:pt x="22" y="16"/>
                  </a:cubicBezTo>
                  <a:cubicBezTo>
                    <a:pt x="21" y="13"/>
                    <a:pt x="21" y="10"/>
                    <a:pt x="19" y="9"/>
                  </a:cubicBezTo>
                  <a:cubicBezTo>
                    <a:pt x="18" y="6"/>
                    <a:pt x="14" y="8"/>
                    <a:pt x="10" y="5"/>
                  </a:cubicBezTo>
                  <a:cubicBezTo>
                    <a:pt x="6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6" name="Freeform 772"/>
            <p:cNvSpPr>
              <a:spLocks/>
            </p:cNvSpPr>
            <p:nvPr/>
          </p:nvSpPr>
          <p:spPr bwMode="auto">
            <a:xfrm>
              <a:off x="1058008" y="2989264"/>
              <a:ext cx="127489" cy="92075"/>
            </a:xfrm>
            <a:custGeom>
              <a:avLst/>
              <a:gdLst>
                <a:gd name="T0" fmla="*/ 2147483647 w 93"/>
                <a:gd name="T1" fmla="*/ 2147483647 h 46"/>
                <a:gd name="T2" fmla="*/ 2147483647 w 93"/>
                <a:gd name="T3" fmla="*/ 2147483647 h 46"/>
                <a:gd name="T4" fmla="*/ 2147483647 w 93"/>
                <a:gd name="T5" fmla="*/ 2147483647 h 46"/>
                <a:gd name="T6" fmla="*/ 2147483647 w 93"/>
                <a:gd name="T7" fmla="*/ 2147483647 h 46"/>
                <a:gd name="T8" fmla="*/ 2147483647 w 93"/>
                <a:gd name="T9" fmla="*/ 2147483647 h 46"/>
                <a:gd name="T10" fmla="*/ 2147483647 w 93"/>
                <a:gd name="T11" fmla="*/ 2147483647 h 46"/>
                <a:gd name="T12" fmla="*/ 2147483647 w 93"/>
                <a:gd name="T13" fmla="*/ 2147483647 h 46"/>
                <a:gd name="T14" fmla="*/ 2147483647 w 93"/>
                <a:gd name="T15" fmla="*/ 2147483647 h 46"/>
                <a:gd name="T16" fmla="*/ 2147483647 w 93"/>
                <a:gd name="T17" fmla="*/ 2147483647 h 46"/>
                <a:gd name="T18" fmla="*/ 2147483647 w 93"/>
                <a:gd name="T19" fmla="*/ 2147483647 h 46"/>
                <a:gd name="T20" fmla="*/ 2147483647 w 93"/>
                <a:gd name="T21" fmla="*/ 2147483647 h 46"/>
                <a:gd name="T22" fmla="*/ 0 w 93"/>
                <a:gd name="T23" fmla="*/ 2147483647 h 46"/>
                <a:gd name="T24" fmla="*/ 0 w 93"/>
                <a:gd name="T25" fmla="*/ 2147483647 h 46"/>
                <a:gd name="T26" fmla="*/ 2147483647 w 93"/>
                <a:gd name="T27" fmla="*/ 2147483647 h 46"/>
                <a:gd name="T28" fmla="*/ 2147483647 w 93"/>
                <a:gd name="T29" fmla="*/ 2147483647 h 46"/>
                <a:gd name="T30" fmla="*/ 2147483647 w 93"/>
                <a:gd name="T31" fmla="*/ 2147483647 h 46"/>
                <a:gd name="T32" fmla="*/ 2147483647 w 93"/>
                <a:gd name="T33" fmla="*/ 2147483647 h 46"/>
                <a:gd name="T34" fmla="*/ 2147483647 w 93"/>
                <a:gd name="T35" fmla="*/ 2147483647 h 46"/>
                <a:gd name="T36" fmla="*/ 2147483647 w 93"/>
                <a:gd name="T37" fmla="*/ 2147483647 h 46"/>
                <a:gd name="T38" fmla="*/ 2147483647 w 93"/>
                <a:gd name="T39" fmla="*/ 2147483647 h 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3"/>
                <a:gd name="T61" fmla="*/ 0 h 46"/>
                <a:gd name="T62" fmla="*/ 93 w 93"/>
                <a:gd name="T63" fmla="*/ 46 h 4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3" h="46">
                  <a:moveTo>
                    <a:pt x="69" y="38"/>
                  </a:moveTo>
                  <a:cubicBezTo>
                    <a:pt x="72" y="36"/>
                    <a:pt x="77" y="38"/>
                    <a:pt x="79" y="41"/>
                  </a:cubicBezTo>
                  <a:cubicBezTo>
                    <a:pt x="82" y="44"/>
                    <a:pt x="85" y="42"/>
                    <a:pt x="89" y="42"/>
                  </a:cubicBezTo>
                  <a:cubicBezTo>
                    <a:pt x="93" y="42"/>
                    <a:pt x="89" y="38"/>
                    <a:pt x="86" y="34"/>
                  </a:cubicBezTo>
                  <a:cubicBezTo>
                    <a:pt x="83" y="30"/>
                    <a:pt x="88" y="29"/>
                    <a:pt x="88" y="29"/>
                  </a:cubicBezTo>
                  <a:cubicBezTo>
                    <a:pt x="86" y="28"/>
                    <a:pt x="84" y="27"/>
                    <a:pt x="81" y="27"/>
                  </a:cubicBezTo>
                  <a:cubicBezTo>
                    <a:pt x="77" y="25"/>
                    <a:pt x="82" y="21"/>
                    <a:pt x="77" y="18"/>
                  </a:cubicBezTo>
                  <a:cubicBezTo>
                    <a:pt x="72" y="15"/>
                    <a:pt x="61" y="17"/>
                    <a:pt x="57" y="17"/>
                  </a:cubicBezTo>
                  <a:cubicBezTo>
                    <a:pt x="53" y="17"/>
                    <a:pt x="52" y="15"/>
                    <a:pt x="44" y="12"/>
                  </a:cubicBezTo>
                  <a:cubicBezTo>
                    <a:pt x="37" y="9"/>
                    <a:pt x="32" y="9"/>
                    <a:pt x="27" y="9"/>
                  </a:cubicBezTo>
                  <a:cubicBezTo>
                    <a:pt x="23" y="9"/>
                    <a:pt x="15" y="3"/>
                    <a:pt x="10" y="1"/>
                  </a:cubicBezTo>
                  <a:cubicBezTo>
                    <a:pt x="7" y="0"/>
                    <a:pt x="3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7"/>
                    <a:pt x="6" y="9"/>
                    <a:pt x="9" y="10"/>
                  </a:cubicBezTo>
                  <a:cubicBezTo>
                    <a:pt x="12" y="11"/>
                    <a:pt x="21" y="18"/>
                    <a:pt x="23" y="20"/>
                  </a:cubicBezTo>
                  <a:cubicBezTo>
                    <a:pt x="24" y="22"/>
                    <a:pt x="24" y="30"/>
                    <a:pt x="23" y="33"/>
                  </a:cubicBezTo>
                  <a:cubicBezTo>
                    <a:pt x="28" y="35"/>
                    <a:pt x="34" y="36"/>
                    <a:pt x="38" y="36"/>
                  </a:cubicBezTo>
                  <a:cubicBezTo>
                    <a:pt x="45" y="36"/>
                    <a:pt x="44" y="38"/>
                    <a:pt x="45" y="39"/>
                  </a:cubicBezTo>
                  <a:cubicBezTo>
                    <a:pt x="46" y="41"/>
                    <a:pt x="49" y="43"/>
                    <a:pt x="49" y="46"/>
                  </a:cubicBezTo>
                  <a:cubicBezTo>
                    <a:pt x="49" y="42"/>
                    <a:pt x="50" y="38"/>
                    <a:pt x="69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7" name="Freeform 773"/>
            <p:cNvSpPr>
              <a:spLocks/>
            </p:cNvSpPr>
            <p:nvPr/>
          </p:nvSpPr>
          <p:spPr bwMode="auto">
            <a:xfrm>
              <a:off x="1148862" y="3048001"/>
              <a:ext cx="89389" cy="111125"/>
            </a:xfrm>
            <a:custGeom>
              <a:avLst/>
              <a:gdLst>
                <a:gd name="T0" fmla="*/ 2147483647 w 65"/>
                <a:gd name="T1" fmla="*/ 2147483647 h 55"/>
                <a:gd name="T2" fmla="*/ 2147483647 w 65"/>
                <a:gd name="T3" fmla="*/ 2147483647 h 55"/>
                <a:gd name="T4" fmla="*/ 2147483647 w 65"/>
                <a:gd name="T5" fmla="*/ 2147483647 h 55"/>
                <a:gd name="T6" fmla="*/ 2147483647 w 65"/>
                <a:gd name="T7" fmla="*/ 2147483647 h 55"/>
                <a:gd name="T8" fmla="*/ 2147483647 w 65"/>
                <a:gd name="T9" fmla="*/ 2147483647 h 55"/>
                <a:gd name="T10" fmla="*/ 2147483647 w 65"/>
                <a:gd name="T11" fmla="*/ 2147483647 h 55"/>
                <a:gd name="T12" fmla="*/ 2147483647 w 65"/>
                <a:gd name="T13" fmla="*/ 2147483647 h 55"/>
                <a:gd name="T14" fmla="*/ 2147483647 w 65"/>
                <a:gd name="T15" fmla="*/ 2147483647 h 55"/>
                <a:gd name="T16" fmla="*/ 2147483647 w 65"/>
                <a:gd name="T17" fmla="*/ 2147483647 h 55"/>
                <a:gd name="T18" fmla="*/ 2147483647 w 65"/>
                <a:gd name="T19" fmla="*/ 2147483647 h 55"/>
                <a:gd name="T20" fmla="*/ 2147483647 w 65"/>
                <a:gd name="T21" fmla="*/ 2147483647 h 55"/>
                <a:gd name="T22" fmla="*/ 2147483647 w 65"/>
                <a:gd name="T23" fmla="*/ 2147483647 h 55"/>
                <a:gd name="T24" fmla="*/ 2147483647 w 65"/>
                <a:gd name="T25" fmla="*/ 2147483647 h 55"/>
                <a:gd name="T26" fmla="*/ 2147483647 w 65"/>
                <a:gd name="T27" fmla="*/ 2147483647 h 55"/>
                <a:gd name="T28" fmla="*/ 2147483647 w 65"/>
                <a:gd name="T29" fmla="*/ 2147483647 h 55"/>
                <a:gd name="T30" fmla="*/ 2147483647 w 65"/>
                <a:gd name="T31" fmla="*/ 2147483647 h 55"/>
                <a:gd name="T32" fmla="*/ 2147483647 w 65"/>
                <a:gd name="T33" fmla="*/ 2147483647 h 55"/>
                <a:gd name="T34" fmla="*/ 2147483647 w 65"/>
                <a:gd name="T35" fmla="*/ 2147483647 h 55"/>
                <a:gd name="T36" fmla="*/ 2147483647 w 65"/>
                <a:gd name="T37" fmla="*/ 2147483647 h 55"/>
                <a:gd name="T38" fmla="*/ 2147483647 w 65"/>
                <a:gd name="T39" fmla="*/ 2147483647 h 55"/>
                <a:gd name="T40" fmla="*/ 2147483647 w 65"/>
                <a:gd name="T41" fmla="*/ 2147483647 h 55"/>
                <a:gd name="T42" fmla="*/ 2147483647 w 65"/>
                <a:gd name="T43" fmla="*/ 2147483647 h 55"/>
                <a:gd name="T44" fmla="*/ 2147483647 w 65"/>
                <a:gd name="T45" fmla="*/ 0 h 55"/>
                <a:gd name="T46" fmla="*/ 2147483647 w 65"/>
                <a:gd name="T47" fmla="*/ 2147483647 h 5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5"/>
                <a:gd name="T73" fmla="*/ 0 h 55"/>
                <a:gd name="T74" fmla="*/ 65 w 65"/>
                <a:gd name="T75" fmla="*/ 55 h 5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5" h="55">
                  <a:moveTo>
                    <a:pt x="20" y="5"/>
                  </a:moveTo>
                  <a:cubicBezTo>
                    <a:pt x="23" y="9"/>
                    <a:pt x="27" y="13"/>
                    <a:pt x="23" y="13"/>
                  </a:cubicBezTo>
                  <a:cubicBezTo>
                    <a:pt x="19" y="13"/>
                    <a:pt x="16" y="15"/>
                    <a:pt x="13" y="12"/>
                  </a:cubicBezTo>
                  <a:cubicBezTo>
                    <a:pt x="11" y="9"/>
                    <a:pt x="6" y="7"/>
                    <a:pt x="3" y="9"/>
                  </a:cubicBezTo>
                  <a:cubicBezTo>
                    <a:pt x="0" y="10"/>
                    <a:pt x="5" y="12"/>
                    <a:pt x="7" y="15"/>
                  </a:cubicBezTo>
                  <a:cubicBezTo>
                    <a:pt x="9" y="18"/>
                    <a:pt x="7" y="22"/>
                    <a:pt x="9" y="23"/>
                  </a:cubicBezTo>
                  <a:cubicBezTo>
                    <a:pt x="11" y="23"/>
                    <a:pt x="14" y="24"/>
                    <a:pt x="14" y="27"/>
                  </a:cubicBezTo>
                  <a:cubicBezTo>
                    <a:pt x="14" y="30"/>
                    <a:pt x="12" y="30"/>
                    <a:pt x="13" y="33"/>
                  </a:cubicBezTo>
                  <a:cubicBezTo>
                    <a:pt x="15" y="35"/>
                    <a:pt x="21" y="36"/>
                    <a:pt x="21" y="38"/>
                  </a:cubicBezTo>
                  <a:cubicBezTo>
                    <a:pt x="21" y="39"/>
                    <a:pt x="21" y="43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4" y="43"/>
                    <a:pt x="41" y="34"/>
                    <a:pt x="41" y="36"/>
                  </a:cubicBezTo>
                  <a:cubicBezTo>
                    <a:pt x="42" y="38"/>
                    <a:pt x="44" y="38"/>
                    <a:pt x="43" y="45"/>
                  </a:cubicBezTo>
                  <a:cubicBezTo>
                    <a:pt x="42" y="52"/>
                    <a:pt x="48" y="55"/>
                    <a:pt x="53" y="55"/>
                  </a:cubicBezTo>
                  <a:cubicBezTo>
                    <a:pt x="53" y="53"/>
                    <a:pt x="53" y="50"/>
                    <a:pt x="53" y="49"/>
                  </a:cubicBezTo>
                  <a:cubicBezTo>
                    <a:pt x="53" y="45"/>
                    <a:pt x="56" y="47"/>
                    <a:pt x="58" y="44"/>
                  </a:cubicBezTo>
                  <a:cubicBezTo>
                    <a:pt x="61" y="41"/>
                    <a:pt x="61" y="34"/>
                    <a:pt x="63" y="31"/>
                  </a:cubicBezTo>
                  <a:cubicBezTo>
                    <a:pt x="64" y="28"/>
                    <a:pt x="65" y="30"/>
                    <a:pt x="65" y="26"/>
                  </a:cubicBezTo>
                  <a:cubicBezTo>
                    <a:pt x="64" y="23"/>
                    <a:pt x="55" y="7"/>
                    <a:pt x="51" y="4"/>
                  </a:cubicBezTo>
                  <a:cubicBezTo>
                    <a:pt x="51" y="4"/>
                    <a:pt x="50" y="3"/>
                    <a:pt x="49" y="2"/>
                  </a:cubicBezTo>
                  <a:cubicBezTo>
                    <a:pt x="47" y="5"/>
                    <a:pt x="42" y="8"/>
                    <a:pt x="39" y="9"/>
                  </a:cubicBezTo>
                  <a:cubicBezTo>
                    <a:pt x="35" y="11"/>
                    <a:pt x="32" y="6"/>
                    <a:pt x="27" y="3"/>
                  </a:cubicBezTo>
                  <a:cubicBezTo>
                    <a:pt x="26" y="1"/>
                    <a:pt x="24" y="0"/>
                    <a:pt x="22" y="0"/>
                  </a:cubicBezTo>
                  <a:cubicBezTo>
                    <a:pt x="22" y="0"/>
                    <a:pt x="17" y="1"/>
                    <a:pt x="2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8" name="Freeform 774"/>
            <p:cNvSpPr>
              <a:spLocks/>
            </p:cNvSpPr>
            <p:nvPr/>
          </p:nvSpPr>
          <p:spPr bwMode="auto">
            <a:xfrm>
              <a:off x="1179636" y="3398839"/>
              <a:ext cx="32238" cy="47625"/>
            </a:xfrm>
            <a:custGeom>
              <a:avLst/>
              <a:gdLst>
                <a:gd name="T0" fmla="*/ 2147483647 w 25"/>
                <a:gd name="T1" fmla="*/ 2147483647 h 24"/>
                <a:gd name="T2" fmla="*/ 0 w 25"/>
                <a:gd name="T3" fmla="*/ 2147483647 h 24"/>
                <a:gd name="T4" fmla="*/ 2147483647 w 25"/>
                <a:gd name="T5" fmla="*/ 2147483647 h 24"/>
                <a:gd name="T6" fmla="*/ 2147483647 w 25"/>
                <a:gd name="T7" fmla="*/ 2147483647 h 24"/>
                <a:gd name="T8" fmla="*/ 2147483647 w 25"/>
                <a:gd name="T9" fmla="*/ 2147483647 h 24"/>
                <a:gd name="T10" fmla="*/ 2147483647 w 25"/>
                <a:gd name="T11" fmla="*/ 2147483647 h 24"/>
                <a:gd name="T12" fmla="*/ 2147483647 w 25"/>
                <a:gd name="T13" fmla="*/ 2147483647 h 24"/>
                <a:gd name="T14" fmla="*/ 2147483647 w 25"/>
                <a:gd name="T15" fmla="*/ 2147483647 h 24"/>
                <a:gd name="T16" fmla="*/ 2147483647 w 25"/>
                <a:gd name="T17" fmla="*/ 2147483647 h 24"/>
                <a:gd name="T18" fmla="*/ 2147483647 w 25"/>
                <a:gd name="T19" fmla="*/ 2147483647 h 24"/>
                <a:gd name="T20" fmla="*/ 2147483647 w 25"/>
                <a:gd name="T21" fmla="*/ 2147483647 h 24"/>
                <a:gd name="T22" fmla="*/ 2147483647 w 25"/>
                <a:gd name="T23" fmla="*/ 2147483647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24"/>
                <a:gd name="T38" fmla="*/ 25 w 25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24">
                  <a:moveTo>
                    <a:pt x="8" y="3"/>
                  </a:moveTo>
                  <a:cubicBezTo>
                    <a:pt x="4" y="8"/>
                    <a:pt x="1" y="14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3"/>
                    <a:pt x="25" y="23"/>
                  </a:cubicBezTo>
                  <a:cubicBezTo>
                    <a:pt x="22" y="16"/>
                    <a:pt x="19" y="14"/>
                    <a:pt x="18" y="11"/>
                  </a:cubicBezTo>
                  <a:cubicBezTo>
                    <a:pt x="18" y="9"/>
                    <a:pt x="21" y="12"/>
                    <a:pt x="22" y="10"/>
                  </a:cubicBezTo>
                  <a:cubicBezTo>
                    <a:pt x="23" y="9"/>
                    <a:pt x="24" y="9"/>
                    <a:pt x="21" y="6"/>
                  </a:cubicBezTo>
                  <a:cubicBezTo>
                    <a:pt x="19" y="4"/>
                    <a:pt x="18" y="3"/>
                    <a:pt x="18" y="2"/>
                  </a:cubicBezTo>
                  <a:cubicBezTo>
                    <a:pt x="15" y="1"/>
                    <a:pt x="12" y="0"/>
                    <a:pt x="8" y="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9" name="Freeform 775"/>
            <p:cNvSpPr>
              <a:spLocks/>
            </p:cNvSpPr>
            <p:nvPr/>
          </p:nvSpPr>
          <p:spPr bwMode="auto">
            <a:xfrm>
              <a:off x="981808" y="3194051"/>
              <a:ext cx="123092" cy="144463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0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2147483647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2147483647 h 72"/>
                <a:gd name="T28" fmla="*/ 2147483647 w 89"/>
                <a:gd name="T29" fmla="*/ 2147483647 h 72"/>
                <a:gd name="T30" fmla="*/ 2147483647 w 89"/>
                <a:gd name="T31" fmla="*/ 2147483647 h 72"/>
                <a:gd name="T32" fmla="*/ 2147483647 w 89"/>
                <a:gd name="T33" fmla="*/ 2147483647 h 72"/>
                <a:gd name="T34" fmla="*/ 0 w 89"/>
                <a:gd name="T35" fmla="*/ 2147483647 h 72"/>
                <a:gd name="T36" fmla="*/ 0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2147483647 w 89"/>
                <a:gd name="T43" fmla="*/ 2147483647 h 72"/>
                <a:gd name="T44" fmla="*/ 2147483647 w 89"/>
                <a:gd name="T45" fmla="*/ 2147483647 h 72"/>
                <a:gd name="T46" fmla="*/ 2147483647 w 89"/>
                <a:gd name="T47" fmla="*/ 2147483647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9"/>
                <a:gd name="T73" fmla="*/ 0 h 72"/>
                <a:gd name="T74" fmla="*/ 89 w 89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9" h="72">
                  <a:moveTo>
                    <a:pt x="73" y="26"/>
                  </a:moveTo>
                  <a:cubicBezTo>
                    <a:pt x="75" y="22"/>
                    <a:pt x="77" y="22"/>
                    <a:pt x="76" y="19"/>
                  </a:cubicBezTo>
                  <a:cubicBezTo>
                    <a:pt x="74" y="17"/>
                    <a:pt x="71" y="17"/>
                    <a:pt x="73" y="14"/>
                  </a:cubicBezTo>
                  <a:cubicBezTo>
                    <a:pt x="76" y="10"/>
                    <a:pt x="81" y="9"/>
                    <a:pt x="85" y="6"/>
                  </a:cubicBezTo>
                  <a:cubicBezTo>
                    <a:pt x="89" y="3"/>
                    <a:pt x="88" y="0"/>
                    <a:pt x="88" y="0"/>
                  </a:cubicBezTo>
                  <a:cubicBezTo>
                    <a:pt x="87" y="0"/>
                    <a:pt x="74" y="1"/>
                    <a:pt x="69" y="1"/>
                  </a:cubicBezTo>
                  <a:cubicBezTo>
                    <a:pt x="64" y="1"/>
                    <a:pt x="51" y="7"/>
                    <a:pt x="45" y="6"/>
                  </a:cubicBezTo>
                  <a:cubicBezTo>
                    <a:pt x="39" y="6"/>
                    <a:pt x="33" y="3"/>
                    <a:pt x="33" y="3"/>
                  </a:cubicBezTo>
                  <a:cubicBezTo>
                    <a:pt x="33" y="3"/>
                    <a:pt x="26" y="8"/>
                    <a:pt x="22" y="8"/>
                  </a:cubicBezTo>
                  <a:cubicBezTo>
                    <a:pt x="18" y="8"/>
                    <a:pt x="16" y="3"/>
                    <a:pt x="14" y="5"/>
                  </a:cubicBezTo>
                  <a:cubicBezTo>
                    <a:pt x="12" y="7"/>
                    <a:pt x="16" y="12"/>
                    <a:pt x="14" y="12"/>
                  </a:cubicBezTo>
                  <a:cubicBezTo>
                    <a:pt x="12" y="13"/>
                    <a:pt x="12" y="17"/>
                    <a:pt x="9" y="19"/>
                  </a:cubicBezTo>
                  <a:cubicBezTo>
                    <a:pt x="8" y="20"/>
                    <a:pt x="6" y="18"/>
                    <a:pt x="4" y="17"/>
                  </a:cubicBezTo>
                  <a:cubicBezTo>
                    <a:pt x="4" y="18"/>
                    <a:pt x="3" y="18"/>
                    <a:pt x="2" y="19"/>
                  </a:cubicBezTo>
                  <a:cubicBezTo>
                    <a:pt x="2" y="22"/>
                    <a:pt x="4" y="23"/>
                    <a:pt x="4" y="26"/>
                  </a:cubicBezTo>
                  <a:cubicBezTo>
                    <a:pt x="4" y="29"/>
                    <a:pt x="5" y="33"/>
                    <a:pt x="3" y="37"/>
                  </a:cubicBezTo>
                  <a:cubicBezTo>
                    <a:pt x="7" y="38"/>
                    <a:pt x="12" y="41"/>
                    <a:pt x="13" y="44"/>
                  </a:cubicBezTo>
                  <a:cubicBezTo>
                    <a:pt x="15" y="48"/>
                    <a:pt x="0" y="60"/>
                    <a:pt x="0" y="60"/>
                  </a:cubicBezTo>
                  <a:cubicBezTo>
                    <a:pt x="0" y="60"/>
                    <a:pt x="0" y="61"/>
                    <a:pt x="0" y="63"/>
                  </a:cubicBezTo>
                  <a:cubicBezTo>
                    <a:pt x="0" y="63"/>
                    <a:pt x="11" y="72"/>
                    <a:pt x="15" y="72"/>
                  </a:cubicBezTo>
                  <a:cubicBezTo>
                    <a:pt x="17" y="72"/>
                    <a:pt x="29" y="65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51" y="53"/>
                    <a:pt x="61" y="46"/>
                    <a:pt x="65" y="44"/>
                  </a:cubicBezTo>
                  <a:cubicBezTo>
                    <a:pt x="75" y="38"/>
                    <a:pt x="72" y="30"/>
                    <a:pt x="7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0" name="Freeform 776"/>
            <p:cNvSpPr>
              <a:spLocks/>
            </p:cNvSpPr>
            <p:nvPr/>
          </p:nvSpPr>
          <p:spPr bwMode="auto">
            <a:xfrm>
              <a:off x="1037493" y="3187701"/>
              <a:ext cx="178777" cy="246063"/>
            </a:xfrm>
            <a:custGeom>
              <a:avLst/>
              <a:gdLst>
                <a:gd name="T0" fmla="*/ 2147483647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2147483647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2147483647 w 130"/>
                <a:gd name="T25" fmla="*/ 2147483647 h 123"/>
                <a:gd name="T26" fmla="*/ 2147483647 w 130"/>
                <a:gd name="T27" fmla="*/ 2147483647 h 123"/>
                <a:gd name="T28" fmla="*/ 2147483647 w 130"/>
                <a:gd name="T29" fmla="*/ 2147483647 h 123"/>
                <a:gd name="T30" fmla="*/ 2147483647 w 130"/>
                <a:gd name="T31" fmla="*/ 2147483647 h 123"/>
                <a:gd name="T32" fmla="*/ 2147483647 w 130"/>
                <a:gd name="T33" fmla="*/ 2147483647 h 123"/>
                <a:gd name="T34" fmla="*/ 2147483647 w 130"/>
                <a:gd name="T35" fmla="*/ 2147483647 h 123"/>
                <a:gd name="T36" fmla="*/ 2147483647 w 130"/>
                <a:gd name="T37" fmla="*/ 2147483647 h 123"/>
                <a:gd name="T38" fmla="*/ 2147483647 w 130"/>
                <a:gd name="T39" fmla="*/ 2147483647 h 123"/>
                <a:gd name="T40" fmla="*/ 2147483647 w 130"/>
                <a:gd name="T41" fmla="*/ 2147483647 h 123"/>
                <a:gd name="T42" fmla="*/ 0 w 130"/>
                <a:gd name="T43" fmla="*/ 2147483647 h 123"/>
                <a:gd name="T44" fmla="*/ 2147483647 w 130"/>
                <a:gd name="T45" fmla="*/ 2147483647 h 123"/>
                <a:gd name="T46" fmla="*/ 2147483647 w 130"/>
                <a:gd name="T47" fmla="*/ 2147483647 h 123"/>
                <a:gd name="T48" fmla="*/ 2147483647 w 130"/>
                <a:gd name="T49" fmla="*/ 2147483647 h 123"/>
                <a:gd name="T50" fmla="*/ 2147483647 w 130"/>
                <a:gd name="T51" fmla="*/ 2147483647 h 123"/>
                <a:gd name="T52" fmla="*/ 2147483647 w 130"/>
                <a:gd name="T53" fmla="*/ 2147483647 h 123"/>
                <a:gd name="T54" fmla="*/ 2147483647 w 130"/>
                <a:gd name="T55" fmla="*/ 2147483647 h 123"/>
                <a:gd name="T56" fmla="*/ 2147483647 w 130"/>
                <a:gd name="T57" fmla="*/ 2147483647 h 123"/>
                <a:gd name="T58" fmla="*/ 2147483647 w 130"/>
                <a:gd name="T59" fmla="*/ 2147483647 h 123"/>
                <a:gd name="T60" fmla="*/ 2147483647 w 130"/>
                <a:gd name="T61" fmla="*/ 2147483647 h 123"/>
                <a:gd name="T62" fmla="*/ 2147483647 w 130"/>
                <a:gd name="T63" fmla="*/ 2147483647 h 123"/>
                <a:gd name="T64" fmla="*/ 2147483647 w 130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"/>
                <a:gd name="T100" fmla="*/ 0 h 123"/>
                <a:gd name="T101" fmla="*/ 130 w 130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" h="123">
                  <a:moveTo>
                    <a:pt x="121" y="94"/>
                  </a:moveTo>
                  <a:cubicBezTo>
                    <a:pt x="118" y="91"/>
                    <a:pt x="114" y="90"/>
                    <a:pt x="117" y="87"/>
                  </a:cubicBezTo>
                  <a:cubicBezTo>
                    <a:pt x="120" y="85"/>
                    <a:pt x="117" y="81"/>
                    <a:pt x="113" y="76"/>
                  </a:cubicBezTo>
                  <a:cubicBezTo>
                    <a:pt x="110" y="72"/>
                    <a:pt x="98" y="66"/>
                    <a:pt x="97" y="64"/>
                  </a:cubicBezTo>
                  <a:cubicBezTo>
                    <a:pt x="95" y="61"/>
                    <a:pt x="96" y="59"/>
                    <a:pt x="93" y="57"/>
                  </a:cubicBezTo>
                  <a:cubicBezTo>
                    <a:pt x="90" y="55"/>
                    <a:pt x="87" y="49"/>
                    <a:pt x="88" y="44"/>
                  </a:cubicBezTo>
                  <a:cubicBezTo>
                    <a:pt x="89" y="38"/>
                    <a:pt x="96" y="36"/>
                    <a:pt x="96" y="32"/>
                  </a:cubicBezTo>
                  <a:cubicBezTo>
                    <a:pt x="96" y="29"/>
                    <a:pt x="99" y="27"/>
                    <a:pt x="96" y="25"/>
                  </a:cubicBezTo>
                  <a:cubicBezTo>
                    <a:pt x="93" y="22"/>
                    <a:pt x="90" y="22"/>
                    <a:pt x="87" y="17"/>
                  </a:cubicBezTo>
                  <a:cubicBezTo>
                    <a:pt x="85" y="12"/>
                    <a:pt x="83" y="12"/>
                    <a:pt x="83" y="9"/>
                  </a:cubicBezTo>
                  <a:cubicBezTo>
                    <a:pt x="82" y="6"/>
                    <a:pt x="82" y="6"/>
                    <a:pt x="81" y="4"/>
                  </a:cubicBezTo>
                  <a:cubicBezTo>
                    <a:pt x="81" y="4"/>
                    <a:pt x="75" y="10"/>
                    <a:pt x="73" y="6"/>
                  </a:cubicBezTo>
                  <a:cubicBezTo>
                    <a:pt x="71" y="1"/>
                    <a:pt x="73" y="1"/>
                    <a:pt x="69" y="1"/>
                  </a:cubicBezTo>
                  <a:cubicBezTo>
                    <a:pt x="66" y="1"/>
                    <a:pt x="64" y="5"/>
                    <a:pt x="62" y="3"/>
                  </a:cubicBezTo>
                  <a:cubicBezTo>
                    <a:pt x="60" y="1"/>
                    <a:pt x="59" y="0"/>
                    <a:pt x="56" y="1"/>
                  </a:cubicBezTo>
                  <a:cubicBezTo>
                    <a:pt x="52" y="2"/>
                    <a:pt x="49" y="3"/>
                    <a:pt x="47" y="3"/>
                  </a:cubicBezTo>
                  <a:cubicBezTo>
                    <a:pt x="47" y="3"/>
                    <a:pt x="48" y="6"/>
                    <a:pt x="44" y="9"/>
                  </a:cubicBezTo>
                  <a:cubicBezTo>
                    <a:pt x="40" y="12"/>
                    <a:pt x="35" y="13"/>
                    <a:pt x="32" y="17"/>
                  </a:cubicBezTo>
                  <a:cubicBezTo>
                    <a:pt x="30" y="20"/>
                    <a:pt x="33" y="20"/>
                    <a:pt x="35" y="22"/>
                  </a:cubicBezTo>
                  <a:cubicBezTo>
                    <a:pt x="36" y="25"/>
                    <a:pt x="34" y="25"/>
                    <a:pt x="32" y="29"/>
                  </a:cubicBezTo>
                  <a:cubicBezTo>
                    <a:pt x="31" y="33"/>
                    <a:pt x="34" y="41"/>
                    <a:pt x="24" y="47"/>
                  </a:cubicBezTo>
                  <a:cubicBezTo>
                    <a:pt x="20" y="49"/>
                    <a:pt x="10" y="56"/>
                    <a:pt x="0" y="61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2" y="81"/>
                    <a:pt x="37" y="88"/>
                    <a:pt x="40" y="91"/>
                  </a:cubicBezTo>
                  <a:cubicBezTo>
                    <a:pt x="44" y="93"/>
                    <a:pt x="78" y="121"/>
                    <a:pt x="78" y="121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103" y="120"/>
                    <a:pt x="106" y="114"/>
                    <a:pt x="110" y="109"/>
                  </a:cubicBezTo>
                  <a:cubicBezTo>
                    <a:pt x="114" y="106"/>
                    <a:pt x="117" y="107"/>
                    <a:pt x="120" y="108"/>
                  </a:cubicBezTo>
                  <a:cubicBezTo>
                    <a:pt x="120" y="108"/>
                    <a:pt x="120" y="108"/>
                    <a:pt x="121" y="109"/>
                  </a:cubicBezTo>
                  <a:cubicBezTo>
                    <a:pt x="124" y="111"/>
                    <a:pt x="129" y="113"/>
                    <a:pt x="130" y="112"/>
                  </a:cubicBezTo>
                  <a:cubicBezTo>
                    <a:pt x="127" y="109"/>
                    <a:pt x="123" y="104"/>
                    <a:pt x="122" y="102"/>
                  </a:cubicBezTo>
                  <a:cubicBezTo>
                    <a:pt x="120" y="98"/>
                    <a:pt x="124" y="97"/>
                    <a:pt x="121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1" name="Freeform 777"/>
            <p:cNvSpPr>
              <a:spLocks/>
            </p:cNvSpPr>
            <p:nvPr/>
          </p:nvSpPr>
          <p:spPr bwMode="auto">
            <a:xfrm>
              <a:off x="810358" y="3041650"/>
              <a:ext cx="338503" cy="192088"/>
            </a:xfrm>
            <a:custGeom>
              <a:avLst/>
              <a:gdLst>
                <a:gd name="T0" fmla="*/ 2147483647 w 248"/>
                <a:gd name="T1" fmla="*/ 2147483647 h 96"/>
                <a:gd name="T2" fmla="*/ 2147483647 w 248"/>
                <a:gd name="T3" fmla="*/ 2147483647 h 96"/>
                <a:gd name="T4" fmla="*/ 2147483647 w 248"/>
                <a:gd name="T5" fmla="*/ 2147483647 h 96"/>
                <a:gd name="T6" fmla="*/ 2147483647 w 248"/>
                <a:gd name="T7" fmla="*/ 2147483647 h 96"/>
                <a:gd name="T8" fmla="*/ 2147483647 w 248"/>
                <a:gd name="T9" fmla="*/ 2147483647 h 96"/>
                <a:gd name="T10" fmla="*/ 2147483647 w 248"/>
                <a:gd name="T11" fmla="*/ 2147483647 h 96"/>
                <a:gd name="T12" fmla="*/ 2147483647 w 248"/>
                <a:gd name="T13" fmla="*/ 2147483647 h 96"/>
                <a:gd name="T14" fmla="*/ 2147483647 w 248"/>
                <a:gd name="T15" fmla="*/ 2147483647 h 96"/>
                <a:gd name="T16" fmla="*/ 2147483647 w 248"/>
                <a:gd name="T17" fmla="*/ 2147483647 h 96"/>
                <a:gd name="T18" fmla="*/ 2147483647 w 248"/>
                <a:gd name="T19" fmla="*/ 2147483647 h 96"/>
                <a:gd name="T20" fmla="*/ 2147483647 w 248"/>
                <a:gd name="T21" fmla="*/ 2147483647 h 96"/>
                <a:gd name="T22" fmla="*/ 2147483647 w 248"/>
                <a:gd name="T23" fmla="*/ 2147483647 h 96"/>
                <a:gd name="T24" fmla="*/ 2147483647 w 248"/>
                <a:gd name="T25" fmla="*/ 2147483647 h 96"/>
                <a:gd name="T26" fmla="*/ 2147483647 w 248"/>
                <a:gd name="T27" fmla="*/ 2147483647 h 96"/>
                <a:gd name="T28" fmla="*/ 2147483647 w 248"/>
                <a:gd name="T29" fmla="*/ 2147483647 h 96"/>
                <a:gd name="T30" fmla="*/ 2147483647 w 248"/>
                <a:gd name="T31" fmla="*/ 2147483647 h 96"/>
                <a:gd name="T32" fmla="*/ 2147483647 w 248"/>
                <a:gd name="T33" fmla="*/ 2147483647 h 96"/>
                <a:gd name="T34" fmla="*/ 2147483647 w 248"/>
                <a:gd name="T35" fmla="*/ 2147483647 h 96"/>
                <a:gd name="T36" fmla="*/ 2147483647 w 248"/>
                <a:gd name="T37" fmla="*/ 2147483647 h 96"/>
                <a:gd name="T38" fmla="*/ 2147483647 w 248"/>
                <a:gd name="T39" fmla="*/ 2147483647 h 96"/>
                <a:gd name="T40" fmla="*/ 2147483647 w 248"/>
                <a:gd name="T41" fmla="*/ 2147483647 h 96"/>
                <a:gd name="T42" fmla="*/ 2147483647 w 248"/>
                <a:gd name="T43" fmla="*/ 2147483647 h 96"/>
                <a:gd name="T44" fmla="*/ 2147483647 w 248"/>
                <a:gd name="T45" fmla="*/ 2147483647 h 96"/>
                <a:gd name="T46" fmla="*/ 2147483647 w 248"/>
                <a:gd name="T47" fmla="*/ 2147483647 h 96"/>
                <a:gd name="T48" fmla="*/ 2147483647 w 248"/>
                <a:gd name="T49" fmla="*/ 2147483647 h 96"/>
                <a:gd name="T50" fmla="*/ 2147483647 w 248"/>
                <a:gd name="T51" fmla="*/ 2147483647 h 96"/>
                <a:gd name="T52" fmla="*/ 2147483647 w 248"/>
                <a:gd name="T53" fmla="*/ 2147483647 h 96"/>
                <a:gd name="T54" fmla="*/ 2147483647 w 248"/>
                <a:gd name="T55" fmla="*/ 2147483647 h 96"/>
                <a:gd name="T56" fmla="*/ 2147483647 w 248"/>
                <a:gd name="T57" fmla="*/ 2147483647 h 96"/>
                <a:gd name="T58" fmla="*/ 2147483647 w 248"/>
                <a:gd name="T59" fmla="*/ 2147483647 h 96"/>
                <a:gd name="T60" fmla="*/ 2147483647 w 248"/>
                <a:gd name="T61" fmla="*/ 2147483647 h 96"/>
                <a:gd name="T62" fmla="*/ 2147483647 w 248"/>
                <a:gd name="T63" fmla="*/ 2147483647 h 96"/>
                <a:gd name="T64" fmla="*/ 2147483647 w 248"/>
                <a:gd name="T65" fmla="*/ 2147483647 h 96"/>
                <a:gd name="T66" fmla="*/ 2147483647 w 248"/>
                <a:gd name="T67" fmla="*/ 2147483647 h 96"/>
                <a:gd name="T68" fmla="*/ 2147483647 w 248"/>
                <a:gd name="T69" fmla="*/ 2147483647 h 96"/>
                <a:gd name="T70" fmla="*/ 2147483647 w 248"/>
                <a:gd name="T71" fmla="*/ 2147483647 h 96"/>
                <a:gd name="T72" fmla="*/ 2147483647 w 248"/>
                <a:gd name="T73" fmla="*/ 2147483647 h 96"/>
                <a:gd name="T74" fmla="*/ 2147483647 w 248"/>
                <a:gd name="T75" fmla="*/ 2147483647 h 96"/>
                <a:gd name="T76" fmla="*/ 2147483647 w 248"/>
                <a:gd name="T77" fmla="*/ 2147483647 h 96"/>
                <a:gd name="T78" fmla="*/ 2147483647 w 248"/>
                <a:gd name="T79" fmla="*/ 2147483647 h 96"/>
                <a:gd name="T80" fmla="*/ 2147483647 w 248"/>
                <a:gd name="T81" fmla="*/ 2147483647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8"/>
                <a:gd name="T124" fmla="*/ 0 h 96"/>
                <a:gd name="T125" fmla="*/ 248 w 248"/>
                <a:gd name="T126" fmla="*/ 96 h 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8" h="96">
                  <a:moveTo>
                    <a:pt x="135" y="95"/>
                  </a:moveTo>
                  <a:cubicBezTo>
                    <a:pt x="138" y="93"/>
                    <a:pt x="138" y="89"/>
                    <a:pt x="140" y="88"/>
                  </a:cubicBezTo>
                  <a:cubicBezTo>
                    <a:pt x="142" y="88"/>
                    <a:pt x="138" y="83"/>
                    <a:pt x="140" y="81"/>
                  </a:cubicBezTo>
                  <a:cubicBezTo>
                    <a:pt x="142" y="79"/>
                    <a:pt x="144" y="84"/>
                    <a:pt x="148" y="84"/>
                  </a:cubicBezTo>
                  <a:cubicBezTo>
                    <a:pt x="152" y="84"/>
                    <a:pt x="159" y="79"/>
                    <a:pt x="159" y="79"/>
                  </a:cubicBezTo>
                  <a:cubicBezTo>
                    <a:pt x="159" y="79"/>
                    <a:pt x="165" y="82"/>
                    <a:pt x="171" y="82"/>
                  </a:cubicBezTo>
                  <a:cubicBezTo>
                    <a:pt x="177" y="83"/>
                    <a:pt x="190" y="77"/>
                    <a:pt x="195" y="77"/>
                  </a:cubicBezTo>
                  <a:cubicBezTo>
                    <a:pt x="200" y="77"/>
                    <a:pt x="213" y="76"/>
                    <a:pt x="214" y="76"/>
                  </a:cubicBezTo>
                  <a:cubicBezTo>
                    <a:pt x="216" y="76"/>
                    <a:pt x="219" y="75"/>
                    <a:pt x="223" y="74"/>
                  </a:cubicBezTo>
                  <a:cubicBezTo>
                    <a:pt x="226" y="73"/>
                    <a:pt x="227" y="74"/>
                    <a:pt x="229" y="76"/>
                  </a:cubicBezTo>
                  <a:cubicBezTo>
                    <a:pt x="231" y="78"/>
                    <a:pt x="233" y="74"/>
                    <a:pt x="236" y="74"/>
                  </a:cubicBezTo>
                  <a:cubicBezTo>
                    <a:pt x="240" y="74"/>
                    <a:pt x="238" y="74"/>
                    <a:pt x="240" y="79"/>
                  </a:cubicBezTo>
                  <a:cubicBezTo>
                    <a:pt x="242" y="83"/>
                    <a:pt x="248" y="77"/>
                    <a:pt x="248" y="77"/>
                  </a:cubicBezTo>
                  <a:cubicBezTo>
                    <a:pt x="247" y="76"/>
                    <a:pt x="247" y="76"/>
                    <a:pt x="246" y="75"/>
                  </a:cubicBezTo>
                  <a:cubicBezTo>
                    <a:pt x="244" y="72"/>
                    <a:pt x="248" y="71"/>
                    <a:pt x="245" y="67"/>
                  </a:cubicBezTo>
                  <a:cubicBezTo>
                    <a:pt x="241" y="63"/>
                    <a:pt x="239" y="65"/>
                    <a:pt x="240" y="62"/>
                  </a:cubicBezTo>
                  <a:cubicBezTo>
                    <a:pt x="241" y="59"/>
                    <a:pt x="243" y="62"/>
                    <a:pt x="241" y="56"/>
                  </a:cubicBezTo>
                  <a:cubicBezTo>
                    <a:pt x="238" y="49"/>
                    <a:pt x="238" y="50"/>
                    <a:pt x="238" y="46"/>
                  </a:cubicBezTo>
                  <a:cubicBezTo>
                    <a:pt x="238" y="41"/>
                    <a:pt x="240" y="43"/>
                    <a:pt x="241" y="41"/>
                  </a:cubicBezTo>
                  <a:cubicBezTo>
                    <a:pt x="242" y="40"/>
                    <a:pt x="243" y="38"/>
                    <a:pt x="244" y="37"/>
                  </a:cubicBezTo>
                  <a:cubicBezTo>
                    <a:pt x="242" y="34"/>
                    <a:pt x="240" y="30"/>
                    <a:pt x="237" y="28"/>
                  </a:cubicBezTo>
                  <a:cubicBezTo>
                    <a:pt x="232" y="25"/>
                    <a:pt x="231" y="22"/>
                    <a:pt x="231" y="20"/>
                  </a:cubicBezTo>
                  <a:cubicBezTo>
                    <a:pt x="231" y="17"/>
                    <a:pt x="228" y="15"/>
                    <a:pt x="227" y="13"/>
                  </a:cubicBezTo>
                  <a:cubicBezTo>
                    <a:pt x="226" y="12"/>
                    <a:pt x="227" y="10"/>
                    <a:pt x="220" y="10"/>
                  </a:cubicBezTo>
                  <a:cubicBezTo>
                    <a:pt x="216" y="10"/>
                    <a:pt x="210" y="9"/>
                    <a:pt x="205" y="7"/>
                  </a:cubicBezTo>
                  <a:cubicBezTo>
                    <a:pt x="205" y="8"/>
                    <a:pt x="205" y="9"/>
                    <a:pt x="204" y="9"/>
                  </a:cubicBezTo>
                  <a:cubicBezTo>
                    <a:pt x="202" y="11"/>
                    <a:pt x="190" y="17"/>
                    <a:pt x="187" y="17"/>
                  </a:cubicBezTo>
                  <a:cubicBezTo>
                    <a:pt x="184" y="17"/>
                    <a:pt x="177" y="17"/>
                    <a:pt x="173" y="17"/>
                  </a:cubicBezTo>
                  <a:cubicBezTo>
                    <a:pt x="169" y="17"/>
                    <a:pt x="154" y="17"/>
                    <a:pt x="152" y="16"/>
                  </a:cubicBezTo>
                  <a:cubicBezTo>
                    <a:pt x="149" y="15"/>
                    <a:pt x="144" y="11"/>
                    <a:pt x="143" y="11"/>
                  </a:cubicBezTo>
                  <a:cubicBezTo>
                    <a:pt x="142" y="11"/>
                    <a:pt x="141" y="13"/>
                    <a:pt x="138" y="12"/>
                  </a:cubicBezTo>
                  <a:cubicBezTo>
                    <a:pt x="134" y="10"/>
                    <a:pt x="137" y="9"/>
                    <a:pt x="132" y="7"/>
                  </a:cubicBezTo>
                  <a:cubicBezTo>
                    <a:pt x="128" y="6"/>
                    <a:pt x="125" y="7"/>
                    <a:pt x="123" y="5"/>
                  </a:cubicBezTo>
                  <a:cubicBezTo>
                    <a:pt x="121" y="3"/>
                    <a:pt x="120" y="0"/>
                    <a:pt x="119" y="1"/>
                  </a:cubicBezTo>
                  <a:cubicBezTo>
                    <a:pt x="118" y="1"/>
                    <a:pt x="98" y="1"/>
                    <a:pt x="94" y="1"/>
                  </a:cubicBezTo>
                  <a:cubicBezTo>
                    <a:pt x="91" y="2"/>
                    <a:pt x="78" y="10"/>
                    <a:pt x="73" y="12"/>
                  </a:cubicBezTo>
                  <a:cubicBezTo>
                    <a:pt x="69" y="15"/>
                    <a:pt x="56" y="13"/>
                    <a:pt x="51" y="13"/>
                  </a:cubicBezTo>
                  <a:cubicBezTo>
                    <a:pt x="46" y="13"/>
                    <a:pt x="44" y="13"/>
                    <a:pt x="43" y="14"/>
                  </a:cubicBezTo>
                  <a:cubicBezTo>
                    <a:pt x="42" y="15"/>
                    <a:pt x="40" y="16"/>
                    <a:pt x="43" y="17"/>
                  </a:cubicBezTo>
                  <a:cubicBezTo>
                    <a:pt x="45" y="18"/>
                    <a:pt x="47" y="18"/>
                    <a:pt x="45" y="19"/>
                  </a:cubicBezTo>
                  <a:cubicBezTo>
                    <a:pt x="43" y="20"/>
                    <a:pt x="39" y="20"/>
                    <a:pt x="39" y="21"/>
                  </a:cubicBezTo>
                  <a:cubicBezTo>
                    <a:pt x="39" y="23"/>
                    <a:pt x="41" y="24"/>
                    <a:pt x="39" y="25"/>
                  </a:cubicBezTo>
                  <a:cubicBezTo>
                    <a:pt x="37" y="25"/>
                    <a:pt x="26" y="24"/>
                    <a:pt x="24" y="25"/>
                  </a:cubicBezTo>
                  <a:cubicBezTo>
                    <a:pt x="22" y="26"/>
                    <a:pt x="19" y="25"/>
                    <a:pt x="16" y="25"/>
                  </a:cubicBezTo>
                  <a:cubicBezTo>
                    <a:pt x="13" y="25"/>
                    <a:pt x="8" y="24"/>
                    <a:pt x="7" y="25"/>
                  </a:cubicBezTo>
                  <a:cubicBezTo>
                    <a:pt x="5" y="26"/>
                    <a:pt x="7" y="30"/>
                    <a:pt x="4" y="32"/>
                  </a:cubicBezTo>
                  <a:cubicBezTo>
                    <a:pt x="2" y="34"/>
                    <a:pt x="0" y="37"/>
                    <a:pt x="2" y="38"/>
                  </a:cubicBezTo>
                  <a:cubicBezTo>
                    <a:pt x="4" y="39"/>
                    <a:pt x="6" y="42"/>
                    <a:pt x="7" y="41"/>
                  </a:cubicBezTo>
                  <a:cubicBezTo>
                    <a:pt x="8" y="40"/>
                    <a:pt x="11" y="37"/>
                    <a:pt x="12" y="39"/>
                  </a:cubicBezTo>
                  <a:cubicBezTo>
                    <a:pt x="12" y="40"/>
                    <a:pt x="13" y="41"/>
                    <a:pt x="11" y="42"/>
                  </a:cubicBezTo>
                  <a:cubicBezTo>
                    <a:pt x="9" y="43"/>
                    <a:pt x="6" y="45"/>
                    <a:pt x="7" y="46"/>
                  </a:cubicBezTo>
                  <a:cubicBezTo>
                    <a:pt x="7" y="47"/>
                    <a:pt x="11" y="45"/>
                    <a:pt x="12" y="45"/>
                  </a:cubicBezTo>
                  <a:cubicBezTo>
                    <a:pt x="13" y="46"/>
                    <a:pt x="11" y="47"/>
                    <a:pt x="11" y="50"/>
                  </a:cubicBezTo>
                  <a:cubicBezTo>
                    <a:pt x="11" y="53"/>
                    <a:pt x="16" y="55"/>
                    <a:pt x="12" y="56"/>
                  </a:cubicBezTo>
                  <a:cubicBezTo>
                    <a:pt x="9" y="56"/>
                    <a:pt x="8" y="51"/>
                    <a:pt x="7" y="53"/>
                  </a:cubicBezTo>
                  <a:cubicBezTo>
                    <a:pt x="6" y="56"/>
                    <a:pt x="5" y="58"/>
                    <a:pt x="6" y="59"/>
                  </a:cubicBezTo>
                  <a:cubicBezTo>
                    <a:pt x="7" y="61"/>
                    <a:pt x="8" y="59"/>
                    <a:pt x="11" y="60"/>
                  </a:cubicBezTo>
                  <a:cubicBezTo>
                    <a:pt x="13" y="61"/>
                    <a:pt x="11" y="62"/>
                    <a:pt x="11" y="65"/>
                  </a:cubicBezTo>
                  <a:cubicBezTo>
                    <a:pt x="11" y="68"/>
                    <a:pt x="6" y="67"/>
                    <a:pt x="12" y="69"/>
                  </a:cubicBezTo>
                  <a:cubicBezTo>
                    <a:pt x="18" y="71"/>
                    <a:pt x="20" y="71"/>
                    <a:pt x="20" y="73"/>
                  </a:cubicBezTo>
                  <a:cubicBezTo>
                    <a:pt x="20" y="74"/>
                    <a:pt x="21" y="76"/>
                    <a:pt x="19" y="77"/>
                  </a:cubicBezTo>
                  <a:cubicBezTo>
                    <a:pt x="18" y="78"/>
                    <a:pt x="15" y="81"/>
                    <a:pt x="16" y="80"/>
                  </a:cubicBezTo>
                  <a:cubicBezTo>
                    <a:pt x="17" y="80"/>
                    <a:pt x="21" y="77"/>
                    <a:pt x="22" y="78"/>
                  </a:cubicBezTo>
                  <a:cubicBezTo>
                    <a:pt x="23" y="78"/>
                    <a:pt x="26" y="81"/>
                    <a:pt x="24" y="81"/>
                  </a:cubicBezTo>
                  <a:cubicBezTo>
                    <a:pt x="21" y="81"/>
                    <a:pt x="18" y="82"/>
                    <a:pt x="20" y="82"/>
                  </a:cubicBezTo>
                  <a:cubicBezTo>
                    <a:pt x="22" y="82"/>
                    <a:pt x="26" y="81"/>
                    <a:pt x="26" y="81"/>
                  </a:cubicBezTo>
                  <a:cubicBezTo>
                    <a:pt x="26" y="81"/>
                    <a:pt x="27" y="85"/>
                    <a:pt x="25" y="87"/>
                  </a:cubicBezTo>
                  <a:cubicBezTo>
                    <a:pt x="23" y="90"/>
                    <a:pt x="21" y="93"/>
                    <a:pt x="24" y="93"/>
                  </a:cubicBezTo>
                  <a:cubicBezTo>
                    <a:pt x="26" y="93"/>
                    <a:pt x="28" y="95"/>
                    <a:pt x="29" y="90"/>
                  </a:cubicBezTo>
                  <a:cubicBezTo>
                    <a:pt x="30" y="86"/>
                    <a:pt x="29" y="82"/>
                    <a:pt x="32" y="82"/>
                  </a:cubicBezTo>
                  <a:cubicBezTo>
                    <a:pt x="35" y="82"/>
                    <a:pt x="43" y="87"/>
                    <a:pt x="46" y="89"/>
                  </a:cubicBezTo>
                  <a:cubicBezTo>
                    <a:pt x="48" y="91"/>
                    <a:pt x="59" y="90"/>
                    <a:pt x="60" y="87"/>
                  </a:cubicBezTo>
                  <a:cubicBezTo>
                    <a:pt x="60" y="84"/>
                    <a:pt x="59" y="79"/>
                    <a:pt x="67" y="82"/>
                  </a:cubicBezTo>
                  <a:cubicBezTo>
                    <a:pt x="75" y="85"/>
                    <a:pt x="84" y="94"/>
                    <a:pt x="89" y="92"/>
                  </a:cubicBezTo>
                  <a:cubicBezTo>
                    <a:pt x="94" y="91"/>
                    <a:pt x="107" y="86"/>
                    <a:pt x="110" y="84"/>
                  </a:cubicBezTo>
                  <a:cubicBezTo>
                    <a:pt x="112" y="82"/>
                    <a:pt x="114" y="80"/>
                    <a:pt x="118" y="82"/>
                  </a:cubicBezTo>
                  <a:cubicBezTo>
                    <a:pt x="122" y="83"/>
                    <a:pt x="124" y="85"/>
                    <a:pt x="126" y="83"/>
                  </a:cubicBezTo>
                  <a:cubicBezTo>
                    <a:pt x="128" y="81"/>
                    <a:pt x="131" y="80"/>
                    <a:pt x="132" y="81"/>
                  </a:cubicBezTo>
                  <a:cubicBezTo>
                    <a:pt x="133" y="83"/>
                    <a:pt x="131" y="85"/>
                    <a:pt x="130" y="87"/>
                  </a:cubicBezTo>
                  <a:cubicBezTo>
                    <a:pt x="130" y="88"/>
                    <a:pt x="132" y="91"/>
                    <a:pt x="132" y="92"/>
                  </a:cubicBezTo>
                  <a:cubicBezTo>
                    <a:pt x="132" y="93"/>
                    <a:pt x="131" y="93"/>
                    <a:pt x="130" y="93"/>
                  </a:cubicBezTo>
                  <a:cubicBezTo>
                    <a:pt x="132" y="94"/>
                    <a:pt x="134" y="96"/>
                    <a:pt x="135" y="95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2" name="Freeform 778"/>
            <p:cNvSpPr>
              <a:spLocks/>
            </p:cNvSpPr>
            <p:nvPr/>
          </p:nvSpPr>
          <p:spPr bwMode="auto">
            <a:xfrm>
              <a:off x="964224" y="3340101"/>
              <a:ext cx="378069" cy="442913"/>
            </a:xfrm>
            <a:custGeom>
              <a:avLst/>
              <a:gdLst>
                <a:gd name="T0" fmla="*/ 2147483647 w 277"/>
                <a:gd name="T1" fmla="*/ 2147483647 h 221"/>
                <a:gd name="T2" fmla="*/ 2147483647 w 277"/>
                <a:gd name="T3" fmla="*/ 2147483647 h 221"/>
                <a:gd name="T4" fmla="*/ 2147483647 w 277"/>
                <a:gd name="T5" fmla="*/ 2147483647 h 221"/>
                <a:gd name="T6" fmla="*/ 2147483647 w 277"/>
                <a:gd name="T7" fmla="*/ 2147483647 h 221"/>
                <a:gd name="T8" fmla="*/ 2147483647 w 277"/>
                <a:gd name="T9" fmla="*/ 2147483647 h 221"/>
                <a:gd name="T10" fmla="*/ 2147483647 w 277"/>
                <a:gd name="T11" fmla="*/ 0 h 221"/>
                <a:gd name="T12" fmla="*/ 2147483647 w 277"/>
                <a:gd name="T13" fmla="*/ 2147483647 h 221"/>
                <a:gd name="T14" fmla="*/ 2147483647 w 277"/>
                <a:gd name="T15" fmla="*/ 2147483647 h 221"/>
                <a:gd name="T16" fmla="*/ 2147483647 w 277"/>
                <a:gd name="T17" fmla="*/ 2147483647 h 221"/>
                <a:gd name="T18" fmla="*/ 2147483647 w 277"/>
                <a:gd name="T19" fmla="*/ 2147483647 h 221"/>
                <a:gd name="T20" fmla="*/ 2147483647 w 277"/>
                <a:gd name="T21" fmla="*/ 2147483647 h 221"/>
                <a:gd name="T22" fmla="*/ 2147483647 w 277"/>
                <a:gd name="T23" fmla="*/ 2147483647 h 221"/>
                <a:gd name="T24" fmla="*/ 2147483647 w 277"/>
                <a:gd name="T25" fmla="*/ 2147483647 h 221"/>
                <a:gd name="T26" fmla="*/ 2147483647 w 277"/>
                <a:gd name="T27" fmla="*/ 2147483647 h 221"/>
                <a:gd name="T28" fmla="*/ 2147483647 w 277"/>
                <a:gd name="T29" fmla="*/ 2147483647 h 221"/>
                <a:gd name="T30" fmla="*/ 2147483647 w 277"/>
                <a:gd name="T31" fmla="*/ 2147483647 h 221"/>
                <a:gd name="T32" fmla="*/ 2147483647 w 277"/>
                <a:gd name="T33" fmla="*/ 2147483647 h 221"/>
                <a:gd name="T34" fmla="*/ 2147483647 w 277"/>
                <a:gd name="T35" fmla="*/ 2147483647 h 221"/>
                <a:gd name="T36" fmla="*/ 2147483647 w 277"/>
                <a:gd name="T37" fmla="*/ 2147483647 h 221"/>
                <a:gd name="T38" fmla="*/ 2147483647 w 277"/>
                <a:gd name="T39" fmla="*/ 2147483647 h 221"/>
                <a:gd name="T40" fmla="*/ 2147483647 w 277"/>
                <a:gd name="T41" fmla="*/ 2147483647 h 221"/>
                <a:gd name="T42" fmla="*/ 2147483647 w 277"/>
                <a:gd name="T43" fmla="*/ 2147483647 h 221"/>
                <a:gd name="T44" fmla="*/ 2147483647 w 277"/>
                <a:gd name="T45" fmla="*/ 2147483647 h 221"/>
                <a:gd name="T46" fmla="*/ 2147483647 w 277"/>
                <a:gd name="T47" fmla="*/ 2147483647 h 221"/>
                <a:gd name="T48" fmla="*/ 2147483647 w 277"/>
                <a:gd name="T49" fmla="*/ 2147483647 h 221"/>
                <a:gd name="T50" fmla="*/ 2147483647 w 277"/>
                <a:gd name="T51" fmla="*/ 2147483647 h 221"/>
                <a:gd name="T52" fmla="*/ 2147483647 w 277"/>
                <a:gd name="T53" fmla="*/ 2147483647 h 221"/>
                <a:gd name="T54" fmla="*/ 2147483647 w 277"/>
                <a:gd name="T55" fmla="*/ 2147483647 h 221"/>
                <a:gd name="T56" fmla="*/ 2147483647 w 277"/>
                <a:gd name="T57" fmla="*/ 2147483647 h 221"/>
                <a:gd name="T58" fmla="*/ 2147483647 w 277"/>
                <a:gd name="T59" fmla="*/ 2147483647 h 221"/>
                <a:gd name="T60" fmla="*/ 2147483647 w 277"/>
                <a:gd name="T61" fmla="*/ 2147483647 h 221"/>
                <a:gd name="T62" fmla="*/ 2147483647 w 277"/>
                <a:gd name="T63" fmla="*/ 2147483647 h 221"/>
                <a:gd name="T64" fmla="*/ 2147483647 w 277"/>
                <a:gd name="T65" fmla="*/ 2147483647 h 221"/>
                <a:gd name="T66" fmla="*/ 2147483647 w 277"/>
                <a:gd name="T67" fmla="*/ 2147483647 h 221"/>
                <a:gd name="T68" fmla="*/ 2147483647 w 277"/>
                <a:gd name="T69" fmla="*/ 2147483647 h 221"/>
                <a:gd name="T70" fmla="*/ 2147483647 w 277"/>
                <a:gd name="T71" fmla="*/ 2147483647 h 221"/>
                <a:gd name="T72" fmla="*/ 2147483647 w 277"/>
                <a:gd name="T73" fmla="*/ 2147483647 h 221"/>
                <a:gd name="T74" fmla="*/ 2147483647 w 277"/>
                <a:gd name="T75" fmla="*/ 2147483647 h 221"/>
                <a:gd name="T76" fmla="*/ 2147483647 w 277"/>
                <a:gd name="T77" fmla="*/ 2147483647 h 221"/>
                <a:gd name="T78" fmla="*/ 2147483647 w 277"/>
                <a:gd name="T79" fmla="*/ 2147483647 h 221"/>
                <a:gd name="T80" fmla="*/ 2147483647 w 277"/>
                <a:gd name="T81" fmla="*/ 2147483647 h 221"/>
                <a:gd name="T82" fmla="*/ 2147483647 w 277"/>
                <a:gd name="T83" fmla="*/ 2147483647 h 221"/>
                <a:gd name="T84" fmla="*/ 2147483647 w 277"/>
                <a:gd name="T85" fmla="*/ 2147483647 h 221"/>
                <a:gd name="T86" fmla="*/ 2147483647 w 277"/>
                <a:gd name="T87" fmla="*/ 2147483647 h 221"/>
                <a:gd name="T88" fmla="*/ 2147483647 w 277"/>
                <a:gd name="T89" fmla="*/ 2147483647 h 221"/>
                <a:gd name="T90" fmla="*/ 2147483647 w 277"/>
                <a:gd name="T91" fmla="*/ 2147483647 h 221"/>
                <a:gd name="T92" fmla="*/ 2147483647 w 277"/>
                <a:gd name="T93" fmla="*/ 2147483647 h 221"/>
                <a:gd name="T94" fmla="*/ 2147483647 w 277"/>
                <a:gd name="T95" fmla="*/ 2147483647 h 221"/>
                <a:gd name="T96" fmla="*/ 2147483647 w 277"/>
                <a:gd name="T97" fmla="*/ 2147483647 h 221"/>
                <a:gd name="T98" fmla="*/ 2147483647 w 277"/>
                <a:gd name="T99" fmla="*/ 2147483647 h 2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7"/>
                <a:gd name="T151" fmla="*/ 0 h 221"/>
                <a:gd name="T152" fmla="*/ 277 w 277"/>
                <a:gd name="T153" fmla="*/ 221 h 2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7" h="221">
                  <a:moveTo>
                    <a:pt x="172" y="52"/>
                  </a:moveTo>
                  <a:cubicBezTo>
                    <a:pt x="168" y="46"/>
                    <a:pt x="168" y="46"/>
                    <a:pt x="168" y="46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4"/>
                    <a:pt x="99" y="16"/>
                    <a:pt x="95" y="14"/>
                  </a:cubicBezTo>
                  <a:cubicBezTo>
                    <a:pt x="92" y="11"/>
                    <a:pt x="77" y="4"/>
                    <a:pt x="77" y="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40" y="17"/>
                    <a:pt x="44" y="23"/>
                  </a:cubicBezTo>
                  <a:cubicBezTo>
                    <a:pt x="47" y="29"/>
                    <a:pt x="38" y="30"/>
                    <a:pt x="35" y="32"/>
                  </a:cubicBezTo>
                  <a:cubicBezTo>
                    <a:pt x="33" y="35"/>
                    <a:pt x="32" y="32"/>
                    <a:pt x="28" y="32"/>
                  </a:cubicBezTo>
                  <a:cubicBezTo>
                    <a:pt x="24" y="32"/>
                    <a:pt x="24" y="42"/>
                    <a:pt x="19" y="42"/>
                  </a:cubicBezTo>
                  <a:cubicBezTo>
                    <a:pt x="15" y="42"/>
                    <a:pt x="8" y="39"/>
                    <a:pt x="4" y="37"/>
                  </a:cubicBezTo>
                  <a:cubicBezTo>
                    <a:pt x="3" y="41"/>
                    <a:pt x="2" y="45"/>
                    <a:pt x="2" y="49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5"/>
                    <a:pt x="1" y="58"/>
                    <a:pt x="3" y="57"/>
                  </a:cubicBezTo>
                  <a:cubicBezTo>
                    <a:pt x="5" y="56"/>
                    <a:pt x="9" y="61"/>
                    <a:pt x="12" y="66"/>
                  </a:cubicBezTo>
                  <a:cubicBezTo>
                    <a:pt x="15" y="71"/>
                    <a:pt x="30" y="95"/>
                    <a:pt x="31" y="98"/>
                  </a:cubicBezTo>
                  <a:cubicBezTo>
                    <a:pt x="32" y="100"/>
                    <a:pt x="34" y="103"/>
                    <a:pt x="35" y="107"/>
                  </a:cubicBezTo>
                  <a:cubicBezTo>
                    <a:pt x="36" y="110"/>
                    <a:pt x="44" y="115"/>
                    <a:pt x="47" y="117"/>
                  </a:cubicBezTo>
                  <a:cubicBezTo>
                    <a:pt x="50" y="119"/>
                    <a:pt x="56" y="128"/>
                    <a:pt x="58" y="136"/>
                  </a:cubicBezTo>
                  <a:cubicBezTo>
                    <a:pt x="60" y="143"/>
                    <a:pt x="57" y="151"/>
                    <a:pt x="61" y="157"/>
                  </a:cubicBezTo>
                  <a:cubicBezTo>
                    <a:pt x="64" y="164"/>
                    <a:pt x="75" y="172"/>
                    <a:pt x="78" y="174"/>
                  </a:cubicBezTo>
                  <a:cubicBezTo>
                    <a:pt x="81" y="175"/>
                    <a:pt x="88" y="192"/>
                    <a:pt x="93" y="199"/>
                  </a:cubicBezTo>
                  <a:cubicBezTo>
                    <a:pt x="97" y="206"/>
                    <a:pt x="104" y="211"/>
                    <a:pt x="105" y="215"/>
                  </a:cubicBezTo>
                  <a:cubicBezTo>
                    <a:pt x="106" y="217"/>
                    <a:pt x="107" y="219"/>
                    <a:pt x="107" y="221"/>
                  </a:cubicBezTo>
                  <a:cubicBezTo>
                    <a:pt x="109" y="221"/>
                    <a:pt x="111" y="221"/>
                    <a:pt x="111" y="219"/>
                  </a:cubicBezTo>
                  <a:cubicBezTo>
                    <a:pt x="112" y="214"/>
                    <a:pt x="112" y="209"/>
                    <a:pt x="116" y="208"/>
                  </a:cubicBezTo>
                  <a:cubicBezTo>
                    <a:pt x="119" y="208"/>
                    <a:pt x="120" y="209"/>
                    <a:pt x="125" y="209"/>
                  </a:cubicBezTo>
                  <a:cubicBezTo>
                    <a:pt x="131" y="209"/>
                    <a:pt x="155" y="209"/>
                    <a:pt x="158" y="210"/>
                  </a:cubicBezTo>
                  <a:cubicBezTo>
                    <a:pt x="160" y="212"/>
                    <a:pt x="160" y="213"/>
                    <a:pt x="164" y="212"/>
                  </a:cubicBezTo>
                  <a:cubicBezTo>
                    <a:pt x="167" y="212"/>
                    <a:pt x="177" y="191"/>
                    <a:pt x="191" y="191"/>
                  </a:cubicBezTo>
                  <a:cubicBezTo>
                    <a:pt x="204" y="191"/>
                    <a:pt x="210" y="191"/>
                    <a:pt x="216" y="189"/>
                  </a:cubicBezTo>
                  <a:cubicBezTo>
                    <a:pt x="223" y="187"/>
                    <a:pt x="270" y="173"/>
                    <a:pt x="270" y="173"/>
                  </a:cubicBezTo>
                  <a:cubicBezTo>
                    <a:pt x="270" y="173"/>
                    <a:pt x="277" y="152"/>
                    <a:pt x="276" y="147"/>
                  </a:cubicBezTo>
                  <a:cubicBezTo>
                    <a:pt x="274" y="141"/>
                    <a:pt x="271" y="136"/>
                    <a:pt x="271" y="136"/>
                  </a:cubicBezTo>
                  <a:cubicBezTo>
                    <a:pt x="238" y="133"/>
                    <a:pt x="238" y="133"/>
                    <a:pt x="238" y="133"/>
                  </a:cubicBezTo>
                  <a:cubicBezTo>
                    <a:pt x="228" y="118"/>
                    <a:pt x="228" y="118"/>
                    <a:pt x="228" y="118"/>
                  </a:cubicBezTo>
                  <a:cubicBezTo>
                    <a:pt x="225" y="115"/>
                    <a:pt x="224" y="113"/>
                    <a:pt x="220" y="112"/>
                  </a:cubicBezTo>
                  <a:cubicBezTo>
                    <a:pt x="219" y="111"/>
                    <a:pt x="219" y="110"/>
                    <a:pt x="220" y="109"/>
                  </a:cubicBezTo>
                  <a:cubicBezTo>
                    <a:pt x="218" y="108"/>
                    <a:pt x="215" y="105"/>
                    <a:pt x="212" y="102"/>
                  </a:cubicBezTo>
                  <a:cubicBezTo>
                    <a:pt x="212" y="102"/>
                    <a:pt x="212" y="102"/>
                    <a:pt x="212" y="102"/>
                  </a:cubicBezTo>
                  <a:cubicBezTo>
                    <a:pt x="212" y="103"/>
                    <a:pt x="212" y="104"/>
                    <a:pt x="212" y="103"/>
                  </a:cubicBezTo>
                  <a:cubicBezTo>
                    <a:pt x="211" y="102"/>
                    <a:pt x="202" y="90"/>
                    <a:pt x="201" y="87"/>
                  </a:cubicBezTo>
                  <a:cubicBezTo>
                    <a:pt x="201" y="85"/>
                    <a:pt x="205" y="85"/>
                    <a:pt x="206" y="83"/>
                  </a:cubicBezTo>
                  <a:cubicBezTo>
                    <a:pt x="206" y="81"/>
                    <a:pt x="208" y="80"/>
                    <a:pt x="205" y="78"/>
                  </a:cubicBezTo>
                  <a:cubicBezTo>
                    <a:pt x="202" y="77"/>
                    <a:pt x="197" y="76"/>
                    <a:pt x="197" y="73"/>
                  </a:cubicBezTo>
                  <a:cubicBezTo>
                    <a:pt x="197" y="70"/>
                    <a:pt x="194" y="73"/>
                    <a:pt x="192" y="71"/>
                  </a:cubicBezTo>
                  <a:cubicBezTo>
                    <a:pt x="190" y="69"/>
                    <a:pt x="185" y="60"/>
                    <a:pt x="182" y="5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72" y="52"/>
                  </a:ln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3" name="Freeform 779"/>
            <p:cNvSpPr>
              <a:spLocks/>
            </p:cNvSpPr>
            <p:nvPr/>
          </p:nvSpPr>
          <p:spPr bwMode="auto">
            <a:xfrm>
              <a:off x="968620" y="3308351"/>
              <a:ext cx="77665" cy="117475"/>
            </a:xfrm>
            <a:custGeom>
              <a:avLst/>
              <a:gdLst>
                <a:gd name="T0" fmla="*/ 2147483647 w 57"/>
                <a:gd name="T1" fmla="*/ 2147483647 h 58"/>
                <a:gd name="T2" fmla="*/ 2147483647 w 57"/>
                <a:gd name="T3" fmla="*/ 2147483647 h 58"/>
                <a:gd name="T4" fmla="*/ 2147483647 w 57"/>
                <a:gd name="T5" fmla="*/ 2147483647 h 58"/>
                <a:gd name="T6" fmla="*/ 2147483647 w 57"/>
                <a:gd name="T7" fmla="*/ 2147483647 h 58"/>
                <a:gd name="T8" fmla="*/ 2147483647 w 57"/>
                <a:gd name="T9" fmla="*/ 2147483647 h 58"/>
                <a:gd name="T10" fmla="*/ 2147483647 w 57"/>
                <a:gd name="T11" fmla="*/ 2147483647 h 58"/>
                <a:gd name="T12" fmla="*/ 2147483647 w 57"/>
                <a:gd name="T13" fmla="*/ 0 h 58"/>
                <a:gd name="T14" fmla="*/ 2147483647 w 57"/>
                <a:gd name="T15" fmla="*/ 2147483647 h 58"/>
                <a:gd name="T16" fmla="*/ 2147483647 w 57"/>
                <a:gd name="T17" fmla="*/ 2147483647 h 58"/>
                <a:gd name="T18" fmla="*/ 2147483647 w 57"/>
                <a:gd name="T19" fmla="*/ 2147483647 h 58"/>
                <a:gd name="T20" fmla="*/ 2147483647 w 57"/>
                <a:gd name="T21" fmla="*/ 2147483647 h 58"/>
                <a:gd name="T22" fmla="*/ 2147483647 w 57"/>
                <a:gd name="T23" fmla="*/ 2147483647 h 58"/>
                <a:gd name="T24" fmla="*/ 0 w 57"/>
                <a:gd name="T25" fmla="*/ 2147483647 h 58"/>
                <a:gd name="T26" fmla="*/ 0 w 57"/>
                <a:gd name="T27" fmla="*/ 2147483647 h 58"/>
                <a:gd name="T28" fmla="*/ 2147483647 w 57"/>
                <a:gd name="T29" fmla="*/ 2147483647 h 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58"/>
                <a:gd name="T47" fmla="*/ 57 w 57"/>
                <a:gd name="T48" fmla="*/ 58 h 5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58">
                  <a:moveTo>
                    <a:pt x="15" y="58"/>
                  </a:moveTo>
                  <a:cubicBezTo>
                    <a:pt x="20" y="58"/>
                    <a:pt x="20" y="48"/>
                    <a:pt x="24" y="48"/>
                  </a:cubicBezTo>
                  <a:cubicBezTo>
                    <a:pt x="28" y="48"/>
                    <a:pt x="29" y="51"/>
                    <a:pt x="31" y="48"/>
                  </a:cubicBezTo>
                  <a:cubicBezTo>
                    <a:pt x="34" y="46"/>
                    <a:pt x="43" y="45"/>
                    <a:pt x="40" y="39"/>
                  </a:cubicBezTo>
                  <a:cubicBezTo>
                    <a:pt x="36" y="33"/>
                    <a:pt x="31" y="25"/>
                    <a:pt x="31" y="2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9" y="7"/>
                    <a:pt x="27" y="14"/>
                    <a:pt x="25" y="14"/>
                  </a:cubicBezTo>
                  <a:cubicBezTo>
                    <a:pt x="21" y="14"/>
                    <a:pt x="10" y="5"/>
                    <a:pt x="10" y="5"/>
                  </a:cubicBezTo>
                  <a:cubicBezTo>
                    <a:pt x="10" y="7"/>
                    <a:pt x="10" y="9"/>
                    <a:pt x="10" y="11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6" y="36"/>
                    <a:pt x="2" y="44"/>
                    <a:pt x="1" y="47"/>
                  </a:cubicBezTo>
                  <a:cubicBezTo>
                    <a:pt x="1" y="48"/>
                    <a:pt x="0" y="50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5"/>
                    <a:pt x="11" y="58"/>
                    <a:pt x="15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4" name="Freeform 780"/>
            <p:cNvSpPr>
              <a:spLocks/>
            </p:cNvSpPr>
            <p:nvPr/>
          </p:nvSpPr>
          <p:spPr bwMode="auto">
            <a:xfrm>
              <a:off x="973015" y="3267076"/>
              <a:ext cx="30774" cy="47625"/>
            </a:xfrm>
            <a:custGeom>
              <a:avLst/>
              <a:gdLst>
                <a:gd name="T0" fmla="*/ 2147483647 w 22"/>
                <a:gd name="T1" fmla="*/ 2147483647 h 23"/>
                <a:gd name="T2" fmla="*/ 2147483647 w 22"/>
                <a:gd name="T3" fmla="*/ 0 h 23"/>
                <a:gd name="T4" fmla="*/ 2147483647 w 22"/>
                <a:gd name="T5" fmla="*/ 2147483647 h 23"/>
                <a:gd name="T6" fmla="*/ 2147483647 w 22"/>
                <a:gd name="T7" fmla="*/ 2147483647 h 23"/>
                <a:gd name="T8" fmla="*/ 0 w 22"/>
                <a:gd name="T9" fmla="*/ 2147483647 h 23"/>
                <a:gd name="T10" fmla="*/ 2147483647 w 22"/>
                <a:gd name="T11" fmla="*/ 2147483647 h 23"/>
                <a:gd name="T12" fmla="*/ 2147483647 w 22"/>
                <a:gd name="T13" fmla="*/ 2147483647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3"/>
                <a:gd name="T23" fmla="*/ 22 w 2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3">
                  <a:moveTo>
                    <a:pt x="20" y="7"/>
                  </a:moveTo>
                  <a:cubicBezTo>
                    <a:pt x="19" y="4"/>
                    <a:pt x="14" y="1"/>
                    <a:pt x="10" y="0"/>
                  </a:cubicBezTo>
                  <a:cubicBezTo>
                    <a:pt x="10" y="0"/>
                    <a:pt x="10" y="1"/>
                    <a:pt x="9" y="2"/>
                  </a:cubicBezTo>
                  <a:cubicBezTo>
                    <a:pt x="7" y="5"/>
                    <a:pt x="4" y="16"/>
                    <a:pt x="2" y="19"/>
                  </a:cubicBezTo>
                  <a:cubicBezTo>
                    <a:pt x="2" y="20"/>
                    <a:pt x="1" y="21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22" y="11"/>
                    <a:pt x="2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5" name="Freeform 781"/>
            <p:cNvSpPr>
              <a:spLocks/>
            </p:cNvSpPr>
            <p:nvPr/>
          </p:nvSpPr>
          <p:spPr bwMode="auto">
            <a:xfrm>
              <a:off x="970085" y="3327401"/>
              <a:ext cx="11723" cy="41275"/>
            </a:xfrm>
            <a:custGeom>
              <a:avLst/>
              <a:gdLst>
                <a:gd name="T0" fmla="*/ 0 w 9"/>
                <a:gd name="T1" fmla="*/ 2147483647 h 21"/>
                <a:gd name="T2" fmla="*/ 2147483647 w 9"/>
                <a:gd name="T3" fmla="*/ 2147483647 h 21"/>
                <a:gd name="T4" fmla="*/ 2147483647 w 9"/>
                <a:gd name="T5" fmla="*/ 2147483647 h 21"/>
                <a:gd name="T6" fmla="*/ 0 w 9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12"/>
                  </a:moveTo>
                  <a:cubicBezTo>
                    <a:pt x="0" y="19"/>
                    <a:pt x="7" y="21"/>
                    <a:pt x="7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2" y="0"/>
                    <a:pt x="0" y="4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6" name="Freeform 782"/>
            <p:cNvSpPr>
              <a:spLocks/>
            </p:cNvSpPr>
            <p:nvPr/>
          </p:nvSpPr>
          <p:spPr bwMode="auto">
            <a:xfrm>
              <a:off x="955431" y="3309939"/>
              <a:ext cx="26377" cy="134937"/>
            </a:xfrm>
            <a:custGeom>
              <a:avLst/>
              <a:gdLst>
                <a:gd name="T0" fmla="*/ 2147483647 w 19"/>
                <a:gd name="T1" fmla="*/ 2147483647 h 67"/>
                <a:gd name="T2" fmla="*/ 2147483647 w 19"/>
                <a:gd name="T3" fmla="*/ 2147483647 h 67"/>
                <a:gd name="T4" fmla="*/ 2147483647 w 19"/>
                <a:gd name="T5" fmla="*/ 2147483647 h 67"/>
                <a:gd name="T6" fmla="*/ 2147483647 w 19"/>
                <a:gd name="T7" fmla="*/ 2147483647 h 67"/>
                <a:gd name="T8" fmla="*/ 2147483647 w 19"/>
                <a:gd name="T9" fmla="*/ 2147483647 h 67"/>
                <a:gd name="T10" fmla="*/ 2147483647 w 19"/>
                <a:gd name="T11" fmla="*/ 0 h 67"/>
                <a:gd name="T12" fmla="*/ 2147483647 w 19"/>
                <a:gd name="T13" fmla="*/ 2147483647 h 67"/>
                <a:gd name="T14" fmla="*/ 2147483647 w 19"/>
                <a:gd name="T15" fmla="*/ 2147483647 h 67"/>
                <a:gd name="T16" fmla="*/ 0 w 19"/>
                <a:gd name="T17" fmla="*/ 2147483647 h 67"/>
                <a:gd name="T18" fmla="*/ 2147483647 w 19"/>
                <a:gd name="T19" fmla="*/ 2147483647 h 67"/>
                <a:gd name="T20" fmla="*/ 2147483647 w 19"/>
                <a:gd name="T21" fmla="*/ 2147483647 h 67"/>
                <a:gd name="T22" fmla="*/ 2147483647 w 19"/>
                <a:gd name="T23" fmla="*/ 2147483647 h 67"/>
                <a:gd name="T24" fmla="*/ 2147483647 w 19"/>
                <a:gd name="T25" fmla="*/ 2147483647 h 67"/>
                <a:gd name="T26" fmla="*/ 2147483647 w 19"/>
                <a:gd name="T27" fmla="*/ 2147483647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"/>
                <a:gd name="T43" fmla="*/ 0 h 67"/>
                <a:gd name="T44" fmla="*/ 19 w 19"/>
                <a:gd name="T45" fmla="*/ 67 h 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" h="67">
                  <a:moveTo>
                    <a:pt x="10" y="46"/>
                  </a:moveTo>
                  <a:cubicBezTo>
                    <a:pt x="11" y="43"/>
                    <a:pt x="15" y="35"/>
                    <a:pt x="17" y="29"/>
                  </a:cubicBezTo>
                  <a:cubicBezTo>
                    <a:pt x="17" y="29"/>
                    <a:pt x="10" y="27"/>
                    <a:pt x="10" y="20"/>
                  </a:cubicBezTo>
                  <a:cubicBezTo>
                    <a:pt x="10" y="12"/>
                    <a:pt x="12" y="8"/>
                    <a:pt x="19" y="10"/>
                  </a:cubicBezTo>
                  <a:cubicBezTo>
                    <a:pt x="19" y="5"/>
                    <a:pt x="19" y="1"/>
                    <a:pt x="19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1" y="2"/>
                    <a:pt x="10" y="5"/>
                  </a:cubicBezTo>
                  <a:cubicBezTo>
                    <a:pt x="8" y="11"/>
                    <a:pt x="5" y="17"/>
                    <a:pt x="4" y="20"/>
                  </a:cubicBezTo>
                  <a:cubicBezTo>
                    <a:pt x="3" y="22"/>
                    <a:pt x="1" y="24"/>
                    <a:pt x="0" y="26"/>
                  </a:cubicBezTo>
                  <a:cubicBezTo>
                    <a:pt x="1" y="38"/>
                    <a:pt x="3" y="57"/>
                    <a:pt x="5" y="67"/>
                  </a:cubicBezTo>
                  <a:cubicBezTo>
                    <a:pt x="6" y="66"/>
                    <a:pt x="6" y="65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8" y="57"/>
                    <a:pt x="10" y="48"/>
                    <a:pt x="10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7" name="Freeform 783"/>
            <p:cNvSpPr>
              <a:spLocks/>
            </p:cNvSpPr>
            <p:nvPr/>
          </p:nvSpPr>
          <p:spPr bwMode="auto">
            <a:xfrm>
              <a:off x="1252905" y="3517900"/>
              <a:ext cx="14654" cy="39688"/>
            </a:xfrm>
            <a:custGeom>
              <a:avLst/>
              <a:gdLst>
                <a:gd name="T0" fmla="*/ 2147483647 w 11"/>
                <a:gd name="T1" fmla="*/ 2147483647 h 21"/>
                <a:gd name="T2" fmla="*/ 2147483647 w 11"/>
                <a:gd name="T3" fmla="*/ 2147483647 h 21"/>
                <a:gd name="T4" fmla="*/ 2147483647 w 11"/>
                <a:gd name="T5" fmla="*/ 2147483647 h 21"/>
                <a:gd name="T6" fmla="*/ 2147483647 w 11"/>
                <a:gd name="T7" fmla="*/ 2147483647 h 21"/>
                <a:gd name="T8" fmla="*/ 2147483647 w 11"/>
                <a:gd name="T9" fmla="*/ 2147483647 h 21"/>
                <a:gd name="T10" fmla="*/ 0 w 11"/>
                <a:gd name="T11" fmla="*/ 2147483647 h 21"/>
                <a:gd name="T12" fmla="*/ 0 w 11"/>
                <a:gd name="T13" fmla="*/ 2147483647 h 21"/>
                <a:gd name="T14" fmla="*/ 2147483647 w 11"/>
                <a:gd name="T15" fmla="*/ 2147483647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21"/>
                <a:gd name="T26" fmla="*/ 11 w 11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21">
                  <a:moveTo>
                    <a:pt x="8" y="21"/>
                  </a:moveTo>
                  <a:cubicBezTo>
                    <a:pt x="9" y="20"/>
                    <a:pt x="11" y="18"/>
                    <a:pt x="11" y="15"/>
                  </a:cubicBezTo>
                  <a:cubicBezTo>
                    <a:pt x="11" y="11"/>
                    <a:pt x="11" y="8"/>
                    <a:pt x="11" y="6"/>
                  </a:cubicBezTo>
                  <a:cubicBezTo>
                    <a:pt x="11" y="3"/>
                    <a:pt x="8" y="0"/>
                    <a:pt x="7" y="1"/>
                  </a:cubicBezTo>
                  <a:cubicBezTo>
                    <a:pt x="5" y="1"/>
                    <a:pt x="3" y="2"/>
                    <a:pt x="2" y="7"/>
                  </a:cubicBezTo>
                  <a:cubicBezTo>
                    <a:pt x="1" y="10"/>
                    <a:pt x="1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7"/>
                    <a:pt x="6" y="20"/>
                    <a:pt x="8" y="2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8" name="Freeform 784"/>
            <p:cNvSpPr>
              <a:spLocks/>
            </p:cNvSpPr>
            <p:nvPr/>
          </p:nvSpPr>
          <p:spPr bwMode="auto">
            <a:xfrm>
              <a:off x="1104900" y="3711576"/>
              <a:ext cx="190500" cy="176213"/>
            </a:xfrm>
            <a:custGeom>
              <a:avLst/>
              <a:gdLst>
                <a:gd name="T0" fmla="*/ 2147483647 w 139"/>
                <a:gd name="T1" fmla="*/ 0 h 88"/>
                <a:gd name="T2" fmla="*/ 2147483647 w 139"/>
                <a:gd name="T3" fmla="*/ 2147483647 h 88"/>
                <a:gd name="T4" fmla="*/ 2147483647 w 139"/>
                <a:gd name="T5" fmla="*/ 2147483647 h 88"/>
                <a:gd name="T6" fmla="*/ 2147483647 w 139"/>
                <a:gd name="T7" fmla="*/ 2147483647 h 88"/>
                <a:gd name="T8" fmla="*/ 2147483647 w 139"/>
                <a:gd name="T9" fmla="*/ 2147483647 h 88"/>
                <a:gd name="T10" fmla="*/ 2147483647 w 139"/>
                <a:gd name="T11" fmla="*/ 2147483647 h 88"/>
                <a:gd name="T12" fmla="*/ 2147483647 w 139"/>
                <a:gd name="T13" fmla="*/ 2147483647 h 88"/>
                <a:gd name="T14" fmla="*/ 2147483647 w 139"/>
                <a:gd name="T15" fmla="*/ 2147483647 h 88"/>
                <a:gd name="T16" fmla="*/ 2147483647 w 139"/>
                <a:gd name="T17" fmla="*/ 2147483647 h 88"/>
                <a:gd name="T18" fmla="*/ 2147483647 w 139"/>
                <a:gd name="T19" fmla="*/ 2147483647 h 88"/>
                <a:gd name="T20" fmla="*/ 2147483647 w 139"/>
                <a:gd name="T21" fmla="*/ 2147483647 h 88"/>
                <a:gd name="T22" fmla="*/ 2147483647 w 139"/>
                <a:gd name="T23" fmla="*/ 2147483647 h 88"/>
                <a:gd name="T24" fmla="*/ 2147483647 w 139"/>
                <a:gd name="T25" fmla="*/ 2147483647 h 88"/>
                <a:gd name="T26" fmla="*/ 2147483647 w 139"/>
                <a:gd name="T27" fmla="*/ 2147483647 h 88"/>
                <a:gd name="T28" fmla="*/ 2147483647 w 139"/>
                <a:gd name="T29" fmla="*/ 2147483647 h 88"/>
                <a:gd name="T30" fmla="*/ 2147483647 w 139"/>
                <a:gd name="T31" fmla="*/ 2147483647 h 88"/>
                <a:gd name="T32" fmla="*/ 2147483647 w 139"/>
                <a:gd name="T33" fmla="*/ 2147483647 h 88"/>
                <a:gd name="T34" fmla="*/ 2147483647 w 139"/>
                <a:gd name="T35" fmla="*/ 2147483647 h 88"/>
                <a:gd name="T36" fmla="*/ 2147483647 w 139"/>
                <a:gd name="T37" fmla="*/ 2147483647 h 88"/>
                <a:gd name="T38" fmla="*/ 2147483647 w 139"/>
                <a:gd name="T39" fmla="*/ 2147483647 h 88"/>
                <a:gd name="T40" fmla="*/ 2147483647 w 139"/>
                <a:gd name="T41" fmla="*/ 0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9"/>
                <a:gd name="T64" fmla="*/ 0 h 88"/>
                <a:gd name="T65" fmla="*/ 139 w 139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9" h="88">
                  <a:moveTo>
                    <a:pt x="125" y="0"/>
                  </a:moveTo>
                  <a:cubicBezTo>
                    <a:pt x="119" y="2"/>
                    <a:pt x="114" y="3"/>
                    <a:pt x="112" y="4"/>
                  </a:cubicBezTo>
                  <a:cubicBezTo>
                    <a:pt x="106" y="6"/>
                    <a:pt x="100" y="6"/>
                    <a:pt x="87" y="6"/>
                  </a:cubicBezTo>
                  <a:cubicBezTo>
                    <a:pt x="73" y="6"/>
                    <a:pt x="63" y="27"/>
                    <a:pt x="60" y="27"/>
                  </a:cubicBezTo>
                  <a:cubicBezTo>
                    <a:pt x="56" y="28"/>
                    <a:pt x="56" y="27"/>
                    <a:pt x="54" y="25"/>
                  </a:cubicBezTo>
                  <a:cubicBezTo>
                    <a:pt x="51" y="24"/>
                    <a:pt x="27" y="24"/>
                    <a:pt x="21" y="24"/>
                  </a:cubicBezTo>
                  <a:cubicBezTo>
                    <a:pt x="16" y="24"/>
                    <a:pt x="15" y="23"/>
                    <a:pt x="12" y="23"/>
                  </a:cubicBezTo>
                  <a:cubicBezTo>
                    <a:pt x="8" y="24"/>
                    <a:pt x="8" y="29"/>
                    <a:pt x="7" y="34"/>
                  </a:cubicBezTo>
                  <a:cubicBezTo>
                    <a:pt x="7" y="36"/>
                    <a:pt x="5" y="36"/>
                    <a:pt x="3" y="36"/>
                  </a:cubicBezTo>
                  <a:cubicBezTo>
                    <a:pt x="3" y="38"/>
                    <a:pt x="3" y="40"/>
                    <a:pt x="2" y="42"/>
                  </a:cubicBezTo>
                  <a:cubicBezTo>
                    <a:pt x="0" y="49"/>
                    <a:pt x="5" y="62"/>
                    <a:pt x="8" y="73"/>
                  </a:cubicBezTo>
                  <a:cubicBezTo>
                    <a:pt x="11" y="84"/>
                    <a:pt x="9" y="84"/>
                    <a:pt x="14" y="85"/>
                  </a:cubicBezTo>
                  <a:cubicBezTo>
                    <a:pt x="19" y="86"/>
                    <a:pt x="27" y="88"/>
                    <a:pt x="35" y="82"/>
                  </a:cubicBezTo>
                  <a:cubicBezTo>
                    <a:pt x="43" y="76"/>
                    <a:pt x="42" y="77"/>
                    <a:pt x="50" y="77"/>
                  </a:cubicBezTo>
                  <a:cubicBezTo>
                    <a:pt x="58" y="77"/>
                    <a:pt x="60" y="70"/>
                    <a:pt x="68" y="69"/>
                  </a:cubicBezTo>
                  <a:cubicBezTo>
                    <a:pt x="76" y="67"/>
                    <a:pt x="85" y="65"/>
                    <a:pt x="90" y="60"/>
                  </a:cubicBezTo>
                  <a:cubicBezTo>
                    <a:pt x="96" y="56"/>
                    <a:pt x="117" y="55"/>
                    <a:pt x="122" y="49"/>
                  </a:cubicBezTo>
                  <a:cubicBezTo>
                    <a:pt x="128" y="44"/>
                    <a:pt x="123" y="43"/>
                    <a:pt x="129" y="39"/>
                  </a:cubicBezTo>
                  <a:cubicBezTo>
                    <a:pt x="131" y="37"/>
                    <a:pt x="135" y="35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lnTo>
                    <a:pt x="1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9" name="Freeform 785"/>
            <p:cNvSpPr>
              <a:spLocks/>
            </p:cNvSpPr>
            <p:nvPr/>
          </p:nvSpPr>
          <p:spPr bwMode="auto">
            <a:xfrm>
              <a:off x="1274885" y="3511551"/>
              <a:ext cx="145074" cy="265113"/>
            </a:xfrm>
            <a:custGeom>
              <a:avLst/>
              <a:gdLst>
                <a:gd name="T0" fmla="*/ 2147483647 w 106"/>
                <a:gd name="T1" fmla="*/ 2147483647 h 133"/>
                <a:gd name="T2" fmla="*/ 2147483647 w 106"/>
                <a:gd name="T3" fmla="*/ 2147483647 h 133"/>
                <a:gd name="T4" fmla="*/ 2147483647 w 106"/>
                <a:gd name="T5" fmla="*/ 2147483647 h 133"/>
                <a:gd name="T6" fmla="*/ 2147483647 w 106"/>
                <a:gd name="T7" fmla="*/ 2147483647 h 133"/>
                <a:gd name="T8" fmla="*/ 2147483647 w 106"/>
                <a:gd name="T9" fmla="*/ 2147483647 h 133"/>
                <a:gd name="T10" fmla="*/ 2147483647 w 106"/>
                <a:gd name="T11" fmla="*/ 2147483647 h 133"/>
                <a:gd name="T12" fmla="*/ 2147483647 w 106"/>
                <a:gd name="T13" fmla="*/ 2147483647 h 133"/>
                <a:gd name="T14" fmla="*/ 2147483647 w 106"/>
                <a:gd name="T15" fmla="*/ 2147483647 h 133"/>
                <a:gd name="T16" fmla="*/ 2147483647 w 106"/>
                <a:gd name="T17" fmla="*/ 2147483647 h 133"/>
                <a:gd name="T18" fmla="*/ 2147483647 w 106"/>
                <a:gd name="T19" fmla="*/ 2147483647 h 133"/>
                <a:gd name="T20" fmla="*/ 0 w 106"/>
                <a:gd name="T21" fmla="*/ 2147483647 h 133"/>
                <a:gd name="T22" fmla="*/ 0 w 106"/>
                <a:gd name="T23" fmla="*/ 2147483647 h 133"/>
                <a:gd name="T24" fmla="*/ 2147483647 w 106"/>
                <a:gd name="T25" fmla="*/ 2147483647 h 133"/>
                <a:gd name="T26" fmla="*/ 2147483647 w 106"/>
                <a:gd name="T27" fmla="*/ 2147483647 h 133"/>
                <a:gd name="T28" fmla="*/ 2147483647 w 106"/>
                <a:gd name="T29" fmla="*/ 2147483647 h 133"/>
                <a:gd name="T30" fmla="*/ 2147483647 w 106"/>
                <a:gd name="T31" fmla="*/ 2147483647 h 133"/>
                <a:gd name="T32" fmla="*/ 2147483647 w 106"/>
                <a:gd name="T33" fmla="*/ 2147483647 h 133"/>
                <a:gd name="T34" fmla="*/ 2147483647 w 106"/>
                <a:gd name="T35" fmla="*/ 2147483647 h 133"/>
                <a:gd name="T36" fmla="*/ 2147483647 w 106"/>
                <a:gd name="T37" fmla="*/ 2147483647 h 133"/>
                <a:gd name="T38" fmla="*/ 2147483647 w 106"/>
                <a:gd name="T39" fmla="*/ 2147483647 h 133"/>
                <a:gd name="T40" fmla="*/ 2147483647 w 106"/>
                <a:gd name="T41" fmla="*/ 2147483647 h 133"/>
                <a:gd name="T42" fmla="*/ 2147483647 w 106"/>
                <a:gd name="T43" fmla="*/ 2147483647 h 133"/>
                <a:gd name="T44" fmla="*/ 2147483647 w 106"/>
                <a:gd name="T45" fmla="*/ 2147483647 h 133"/>
                <a:gd name="T46" fmla="*/ 2147483647 w 106"/>
                <a:gd name="T47" fmla="*/ 2147483647 h 133"/>
                <a:gd name="T48" fmla="*/ 2147483647 w 106"/>
                <a:gd name="T49" fmla="*/ 2147483647 h 133"/>
                <a:gd name="T50" fmla="*/ 2147483647 w 106"/>
                <a:gd name="T51" fmla="*/ 2147483647 h 133"/>
                <a:gd name="T52" fmla="*/ 2147483647 w 106"/>
                <a:gd name="T53" fmla="*/ 2147483647 h 133"/>
                <a:gd name="T54" fmla="*/ 2147483647 w 106"/>
                <a:gd name="T55" fmla="*/ 2147483647 h 133"/>
                <a:gd name="T56" fmla="*/ 2147483647 w 106"/>
                <a:gd name="T57" fmla="*/ 2147483647 h 1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6"/>
                <a:gd name="T88" fmla="*/ 0 h 133"/>
                <a:gd name="T89" fmla="*/ 106 w 106"/>
                <a:gd name="T90" fmla="*/ 133 h 13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6" h="133">
                  <a:moveTo>
                    <a:pt x="103" y="53"/>
                  </a:moveTo>
                  <a:cubicBezTo>
                    <a:pt x="100" y="53"/>
                    <a:pt x="96" y="48"/>
                    <a:pt x="93" y="44"/>
                  </a:cubicBezTo>
                  <a:cubicBezTo>
                    <a:pt x="90" y="40"/>
                    <a:pt x="91" y="39"/>
                    <a:pt x="87" y="38"/>
                  </a:cubicBezTo>
                  <a:cubicBezTo>
                    <a:pt x="83" y="37"/>
                    <a:pt x="69" y="36"/>
                    <a:pt x="64" y="28"/>
                  </a:cubicBezTo>
                  <a:cubicBezTo>
                    <a:pt x="59" y="20"/>
                    <a:pt x="56" y="14"/>
                    <a:pt x="57" y="10"/>
                  </a:cubicBezTo>
                  <a:cubicBezTo>
                    <a:pt x="58" y="6"/>
                    <a:pt x="61" y="0"/>
                    <a:pt x="59" y="3"/>
                  </a:cubicBezTo>
                  <a:cubicBezTo>
                    <a:pt x="56" y="6"/>
                    <a:pt x="51" y="13"/>
                    <a:pt x="46" y="16"/>
                  </a:cubicBezTo>
                  <a:cubicBezTo>
                    <a:pt x="40" y="20"/>
                    <a:pt x="33" y="28"/>
                    <a:pt x="27" y="30"/>
                  </a:cubicBezTo>
                  <a:cubicBezTo>
                    <a:pt x="22" y="31"/>
                    <a:pt x="20" y="31"/>
                    <a:pt x="17" y="30"/>
                  </a:cubicBezTo>
                  <a:cubicBezTo>
                    <a:pt x="14" y="29"/>
                    <a:pt x="13" y="29"/>
                    <a:pt x="8" y="31"/>
                  </a:cubicBezTo>
                  <a:cubicBezTo>
                    <a:pt x="3" y="33"/>
                    <a:pt x="4" y="36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3" y="51"/>
                    <a:pt x="46" y="56"/>
                    <a:pt x="48" y="62"/>
                  </a:cubicBezTo>
                  <a:cubicBezTo>
                    <a:pt x="49" y="67"/>
                    <a:pt x="42" y="88"/>
                    <a:pt x="42" y="88"/>
                  </a:cubicBezTo>
                  <a:cubicBezTo>
                    <a:pt x="42" y="88"/>
                    <a:pt x="17" y="95"/>
                    <a:pt x="1" y="10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20" y="130"/>
                    <a:pt x="26" y="128"/>
                    <a:pt x="31" y="128"/>
                  </a:cubicBezTo>
                  <a:cubicBezTo>
                    <a:pt x="38" y="129"/>
                    <a:pt x="46" y="128"/>
                    <a:pt x="44" y="125"/>
                  </a:cubicBezTo>
                  <a:cubicBezTo>
                    <a:pt x="43" y="122"/>
                    <a:pt x="41" y="122"/>
                    <a:pt x="45" y="120"/>
                  </a:cubicBezTo>
                  <a:cubicBezTo>
                    <a:pt x="49" y="118"/>
                    <a:pt x="58" y="118"/>
                    <a:pt x="61" y="113"/>
                  </a:cubicBezTo>
                  <a:cubicBezTo>
                    <a:pt x="64" y="109"/>
                    <a:pt x="65" y="105"/>
                    <a:pt x="71" y="104"/>
                  </a:cubicBezTo>
                  <a:cubicBezTo>
                    <a:pt x="77" y="103"/>
                    <a:pt x="77" y="101"/>
                    <a:pt x="77" y="93"/>
                  </a:cubicBezTo>
                  <a:cubicBezTo>
                    <a:pt x="76" y="85"/>
                    <a:pt x="74" y="83"/>
                    <a:pt x="81" y="81"/>
                  </a:cubicBezTo>
                  <a:cubicBezTo>
                    <a:pt x="87" y="80"/>
                    <a:pt x="90" y="81"/>
                    <a:pt x="91" y="76"/>
                  </a:cubicBezTo>
                  <a:cubicBezTo>
                    <a:pt x="93" y="71"/>
                    <a:pt x="100" y="65"/>
                    <a:pt x="103" y="60"/>
                  </a:cubicBezTo>
                  <a:cubicBezTo>
                    <a:pt x="106" y="55"/>
                    <a:pt x="105" y="54"/>
                    <a:pt x="103" y="5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0" name="Freeform 786"/>
            <p:cNvSpPr>
              <a:spLocks/>
            </p:cNvSpPr>
            <p:nvPr/>
          </p:nvSpPr>
          <p:spPr bwMode="auto">
            <a:xfrm>
              <a:off x="1589943" y="3008313"/>
              <a:ext cx="197826" cy="125412"/>
            </a:xfrm>
            <a:custGeom>
              <a:avLst/>
              <a:gdLst>
                <a:gd name="T0" fmla="*/ 2147483647 w 144"/>
                <a:gd name="T1" fmla="*/ 2147483647 h 63"/>
                <a:gd name="T2" fmla="*/ 2147483647 w 144"/>
                <a:gd name="T3" fmla="*/ 2147483647 h 63"/>
                <a:gd name="T4" fmla="*/ 2147483647 w 144"/>
                <a:gd name="T5" fmla="*/ 2147483647 h 63"/>
                <a:gd name="T6" fmla="*/ 2147483647 w 144"/>
                <a:gd name="T7" fmla="*/ 2147483647 h 63"/>
                <a:gd name="T8" fmla="*/ 2147483647 w 144"/>
                <a:gd name="T9" fmla="*/ 2147483647 h 63"/>
                <a:gd name="T10" fmla="*/ 2147483647 w 144"/>
                <a:gd name="T11" fmla="*/ 2147483647 h 63"/>
                <a:gd name="T12" fmla="*/ 2147483647 w 144"/>
                <a:gd name="T13" fmla="*/ 2147483647 h 63"/>
                <a:gd name="T14" fmla="*/ 2147483647 w 144"/>
                <a:gd name="T15" fmla="*/ 2147483647 h 63"/>
                <a:gd name="T16" fmla="*/ 2147483647 w 144"/>
                <a:gd name="T17" fmla="*/ 2147483647 h 63"/>
                <a:gd name="T18" fmla="*/ 2147483647 w 144"/>
                <a:gd name="T19" fmla="*/ 2147483647 h 63"/>
                <a:gd name="T20" fmla="*/ 2147483647 w 144"/>
                <a:gd name="T21" fmla="*/ 2147483647 h 63"/>
                <a:gd name="T22" fmla="*/ 2147483647 w 144"/>
                <a:gd name="T23" fmla="*/ 2147483647 h 63"/>
                <a:gd name="T24" fmla="*/ 2147483647 w 144"/>
                <a:gd name="T25" fmla="*/ 2147483647 h 63"/>
                <a:gd name="T26" fmla="*/ 2147483647 w 144"/>
                <a:gd name="T27" fmla="*/ 2147483647 h 63"/>
                <a:gd name="T28" fmla="*/ 2147483647 w 144"/>
                <a:gd name="T29" fmla="*/ 2147483647 h 63"/>
                <a:gd name="T30" fmla="*/ 2147483647 w 144"/>
                <a:gd name="T31" fmla="*/ 2147483647 h 63"/>
                <a:gd name="T32" fmla="*/ 2147483647 w 144"/>
                <a:gd name="T33" fmla="*/ 2147483647 h 63"/>
                <a:gd name="T34" fmla="*/ 2147483647 w 144"/>
                <a:gd name="T35" fmla="*/ 2147483647 h 63"/>
                <a:gd name="T36" fmla="*/ 2147483647 w 144"/>
                <a:gd name="T37" fmla="*/ 2147483647 h 63"/>
                <a:gd name="T38" fmla="*/ 2147483647 w 144"/>
                <a:gd name="T39" fmla="*/ 2147483647 h 63"/>
                <a:gd name="T40" fmla="*/ 2147483647 w 144"/>
                <a:gd name="T41" fmla="*/ 2147483647 h 63"/>
                <a:gd name="T42" fmla="*/ 2147483647 w 144"/>
                <a:gd name="T43" fmla="*/ 2147483647 h 63"/>
                <a:gd name="T44" fmla="*/ 2147483647 w 144"/>
                <a:gd name="T45" fmla="*/ 2147483647 h 63"/>
                <a:gd name="T46" fmla="*/ 2147483647 w 144"/>
                <a:gd name="T47" fmla="*/ 2147483647 h 63"/>
                <a:gd name="T48" fmla="*/ 2147483647 w 144"/>
                <a:gd name="T49" fmla="*/ 2147483647 h 63"/>
                <a:gd name="T50" fmla="*/ 2147483647 w 144"/>
                <a:gd name="T51" fmla="*/ 2147483647 h 63"/>
                <a:gd name="T52" fmla="*/ 2147483647 w 144"/>
                <a:gd name="T53" fmla="*/ 2147483647 h 63"/>
                <a:gd name="T54" fmla="*/ 2147483647 w 144"/>
                <a:gd name="T55" fmla="*/ 2147483647 h 63"/>
                <a:gd name="T56" fmla="*/ 2147483647 w 144"/>
                <a:gd name="T57" fmla="*/ 2147483647 h 63"/>
                <a:gd name="T58" fmla="*/ 2147483647 w 144"/>
                <a:gd name="T59" fmla="*/ 2147483647 h 63"/>
                <a:gd name="T60" fmla="*/ 2147483647 w 144"/>
                <a:gd name="T61" fmla="*/ 2147483647 h 63"/>
                <a:gd name="T62" fmla="*/ 2147483647 w 144"/>
                <a:gd name="T63" fmla="*/ 2147483647 h 63"/>
                <a:gd name="T64" fmla="*/ 2147483647 w 144"/>
                <a:gd name="T65" fmla="*/ 2147483647 h 63"/>
                <a:gd name="T66" fmla="*/ 2147483647 w 144"/>
                <a:gd name="T67" fmla="*/ 2147483647 h 63"/>
                <a:gd name="T68" fmla="*/ 2147483647 w 144"/>
                <a:gd name="T69" fmla="*/ 2147483647 h 63"/>
                <a:gd name="T70" fmla="*/ 2147483647 w 144"/>
                <a:gd name="T71" fmla="*/ 2147483647 h 63"/>
                <a:gd name="T72" fmla="*/ 2147483647 w 144"/>
                <a:gd name="T73" fmla="*/ 2147483647 h 63"/>
                <a:gd name="T74" fmla="*/ 2147483647 w 144"/>
                <a:gd name="T75" fmla="*/ 2147483647 h 63"/>
                <a:gd name="T76" fmla="*/ 2147483647 w 144"/>
                <a:gd name="T77" fmla="*/ 2147483647 h 63"/>
                <a:gd name="T78" fmla="*/ 2147483647 w 144"/>
                <a:gd name="T79" fmla="*/ 2147483647 h 63"/>
                <a:gd name="T80" fmla="*/ 2147483647 w 144"/>
                <a:gd name="T81" fmla="*/ 2147483647 h 63"/>
                <a:gd name="T82" fmla="*/ 2147483647 w 144"/>
                <a:gd name="T83" fmla="*/ 2147483647 h 63"/>
                <a:gd name="T84" fmla="*/ 2147483647 w 144"/>
                <a:gd name="T85" fmla="*/ 2147483647 h 63"/>
                <a:gd name="T86" fmla="*/ 2147483647 w 144"/>
                <a:gd name="T87" fmla="*/ 2147483647 h 63"/>
                <a:gd name="T88" fmla="*/ 2147483647 w 144"/>
                <a:gd name="T89" fmla="*/ 2147483647 h 63"/>
                <a:gd name="T90" fmla="*/ 2147483647 w 144"/>
                <a:gd name="T91" fmla="*/ 2147483647 h 6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4"/>
                <a:gd name="T139" fmla="*/ 0 h 63"/>
                <a:gd name="T140" fmla="*/ 144 w 144"/>
                <a:gd name="T141" fmla="*/ 63 h 6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4" h="63">
                  <a:moveTo>
                    <a:pt x="144" y="15"/>
                  </a:moveTo>
                  <a:cubicBezTo>
                    <a:pt x="144" y="15"/>
                    <a:pt x="138" y="14"/>
                    <a:pt x="136" y="13"/>
                  </a:cubicBezTo>
                  <a:cubicBezTo>
                    <a:pt x="134" y="12"/>
                    <a:pt x="119" y="7"/>
                    <a:pt x="114" y="7"/>
                  </a:cubicBezTo>
                  <a:cubicBezTo>
                    <a:pt x="108" y="7"/>
                    <a:pt x="90" y="6"/>
                    <a:pt x="87" y="7"/>
                  </a:cubicBezTo>
                  <a:cubicBezTo>
                    <a:pt x="83" y="7"/>
                    <a:pt x="72" y="4"/>
                    <a:pt x="69" y="2"/>
                  </a:cubicBezTo>
                  <a:cubicBezTo>
                    <a:pt x="66" y="0"/>
                    <a:pt x="63" y="3"/>
                    <a:pt x="60" y="5"/>
                  </a:cubicBezTo>
                  <a:cubicBezTo>
                    <a:pt x="58" y="7"/>
                    <a:pt x="58" y="12"/>
                    <a:pt x="56" y="14"/>
                  </a:cubicBezTo>
                  <a:cubicBezTo>
                    <a:pt x="55" y="15"/>
                    <a:pt x="43" y="9"/>
                    <a:pt x="40" y="9"/>
                  </a:cubicBezTo>
                  <a:cubicBezTo>
                    <a:pt x="36" y="9"/>
                    <a:pt x="32" y="8"/>
                    <a:pt x="30" y="10"/>
                  </a:cubicBezTo>
                  <a:cubicBezTo>
                    <a:pt x="28" y="12"/>
                    <a:pt x="28" y="16"/>
                    <a:pt x="28" y="16"/>
                  </a:cubicBezTo>
                  <a:cubicBezTo>
                    <a:pt x="29" y="16"/>
                    <a:pt x="23" y="21"/>
                    <a:pt x="21" y="22"/>
                  </a:cubicBezTo>
                  <a:cubicBezTo>
                    <a:pt x="19" y="24"/>
                    <a:pt x="18" y="27"/>
                    <a:pt x="18" y="29"/>
                  </a:cubicBezTo>
                  <a:cubicBezTo>
                    <a:pt x="18" y="31"/>
                    <a:pt x="22" y="32"/>
                    <a:pt x="28" y="35"/>
                  </a:cubicBezTo>
                  <a:cubicBezTo>
                    <a:pt x="33" y="37"/>
                    <a:pt x="32" y="31"/>
                    <a:pt x="34" y="30"/>
                  </a:cubicBezTo>
                  <a:cubicBezTo>
                    <a:pt x="36" y="29"/>
                    <a:pt x="37" y="31"/>
                    <a:pt x="40" y="34"/>
                  </a:cubicBezTo>
                  <a:cubicBezTo>
                    <a:pt x="43" y="36"/>
                    <a:pt x="48" y="38"/>
                    <a:pt x="50" y="40"/>
                  </a:cubicBezTo>
                  <a:cubicBezTo>
                    <a:pt x="52" y="43"/>
                    <a:pt x="45" y="44"/>
                    <a:pt x="43" y="45"/>
                  </a:cubicBezTo>
                  <a:cubicBezTo>
                    <a:pt x="41" y="45"/>
                    <a:pt x="40" y="48"/>
                    <a:pt x="35" y="50"/>
                  </a:cubicBezTo>
                  <a:cubicBezTo>
                    <a:pt x="31" y="52"/>
                    <a:pt x="30" y="48"/>
                    <a:pt x="28" y="47"/>
                  </a:cubicBezTo>
                  <a:cubicBezTo>
                    <a:pt x="27" y="46"/>
                    <a:pt x="26" y="51"/>
                    <a:pt x="26" y="52"/>
                  </a:cubicBezTo>
                  <a:cubicBezTo>
                    <a:pt x="26" y="54"/>
                    <a:pt x="21" y="55"/>
                    <a:pt x="19" y="55"/>
                  </a:cubicBezTo>
                  <a:cubicBezTo>
                    <a:pt x="17" y="55"/>
                    <a:pt x="13" y="50"/>
                    <a:pt x="10" y="49"/>
                  </a:cubicBezTo>
                  <a:cubicBezTo>
                    <a:pt x="7" y="49"/>
                    <a:pt x="3" y="53"/>
                    <a:pt x="2" y="56"/>
                  </a:cubicBezTo>
                  <a:cubicBezTo>
                    <a:pt x="0" y="58"/>
                    <a:pt x="5" y="58"/>
                    <a:pt x="10" y="59"/>
                  </a:cubicBezTo>
                  <a:cubicBezTo>
                    <a:pt x="16" y="60"/>
                    <a:pt x="19" y="59"/>
                    <a:pt x="23" y="60"/>
                  </a:cubicBezTo>
                  <a:cubicBezTo>
                    <a:pt x="28" y="62"/>
                    <a:pt x="28" y="58"/>
                    <a:pt x="31" y="58"/>
                  </a:cubicBezTo>
                  <a:cubicBezTo>
                    <a:pt x="33" y="58"/>
                    <a:pt x="34" y="59"/>
                    <a:pt x="36" y="60"/>
                  </a:cubicBezTo>
                  <a:cubicBezTo>
                    <a:pt x="37" y="61"/>
                    <a:pt x="40" y="63"/>
                    <a:pt x="42" y="63"/>
                  </a:cubicBezTo>
                  <a:cubicBezTo>
                    <a:pt x="43" y="63"/>
                    <a:pt x="45" y="62"/>
                    <a:pt x="47" y="63"/>
                  </a:cubicBezTo>
                  <a:cubicBezTo>
                    <a:pt x="49" y="63"/>
                    <a:pt x="51" y="63"/>
                    <a:pt x="54" y="62"/>
                  </a:cubicBezTo>
                  <a:cubicBezTo>
                    <a:pt x="57" y="61"/>
                    <a:pt x="61" y="60"/>
                    <a:pt x="61" y="60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2" y="59"/>
                    <a:pt x="63" y="58"/>
                    <a:pt x="63" y="57"/>
                  </a:cubicBezTo>
                  <a:cubicBezTo>
                    <a:pt x="65" y="55"/>
                    <a:pt x="64" y="52"/>
                    <a:pt x="66" y="51"/>
                  </a:cubicBezTo>
                  <a:cubicBezTo>
                    <a:pt x="68" y="50"/>
                    <a:pt x="73" y="46"/>
                    <a:pt x="75" y="45"/>
                  </a:cubicBezTo>
                  <a:cubicBezTo>
                    <a:pt x="77" y="44"/>
                    <a:pt x="77" y="45"/>
                    <a:pt x="80" y="45"/>
                  </a:cubicBezTo>
                  <a:cubicBezTo>
                    <a:pt x="82" y="45"/>
                    <a:pt x="83" y="45"/>
                    <a:pt x="85" y="44"/>
                  </a:cubicBezTo>
                  <a:cubicBezTo>
                    <a:pt x="88" y="43"/>
                    <a:pt x="87" y="46"/>
                    <a:pt x="88" y="47"/>
                  </a:cubicBezTo>
                  <a:cubicBezTo>
                    <a:pt x="89" y="47"/>
                    <a:pt x="91" y="46"/>
                    <a:pt x="93" y="45"/>
                  </a:cubicBezTo>
                  <a:cubicBezTo>
                    <a:pt x="95" y="43"/>
                    <a:pt x="95" y="45"/>
                    <a:pt x="96" y="45"/>
                  </a:cubicBezTo>
                  <a:cubicBezTo>
                    <a:pt x="98" y="45"/>
                    <a:pt x="98" y="41"/>
                    <a:pt x="102" y="38"/>
                  </a:cubicBezTo>
                  <a:cubicBezTo>
                    <a:pt x="105" y="34"/>
                    <a:pt x="115" y="34"/>
                    <a:pt x="116" y="34"/>
                  </a:cubicBezTo>
                  <a:cubicBezTo>
                    <a:pt x="118" y="34"/>
                    <a:pt x="120" y="33"/>
                    <a:pt x="122" y="32"/>
                  </a:cubicBezTo>
                  <a:cubicBezTo>
                    <a:pt x="123" y="30"/>
                    <a:pt x="130" y="26"/>
                    <a:pt x="132" y="25"/>
                  </a:cubicBezTo>
                  <a:cubicBezTo>
                    <a:pt x="135" y="23"/>
                    <a:pt x="142" y="21"/>
                    <a:pt x="144" y="20"/>
                  </a:cubicBezTo>
                  <a:cubicBezTo>
                    <a:pt x="144" y="20"/>
                    <a:pt x="144" y="18"/>
                    <a:pt x="144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1" name="Freeform 787"/>
            <p:cNvSpPr>
              <a:spLocks/>
            </p:cNvSpPr>
            <p:nvPr/>
          </p:nvSpPr>
          <p:spPr bwMode="auto">
            <a:xfrm>
              <a:off x="1351085" y="2932113"/>
              <a:ext cx="309197" cy="273050"/>
            </a:xfrm>
            <a:custGeom>
              <a:avLst/>
              <a:gdLst>
                <a:gd name="T0" fmla="*/ 2147483647 w 226"/>
                <a:gd name="T1" fmla="*/ 2147483647 h 136"/>
                <a:gd name="T2" fmla="*/ 2147483647 w 226"/>
                <a:gd name="T3" fmla="*/ 2147483647 h 136"/>
                <a:gd name="T4" fmla="*/ 2147483647 w 226"/>
                <a:gd name="T5" fmla="*/ 2147483647 h 136"/>
                <a:gd name="T6" fmla="*/ 2147483647 w 226"/>
                <a:gd name="T7" fmla="*/ 2147483647 h 136"/>
                <a:gd name="T8" fmla="*/ 2147483647 w 226"/>
                <a:gd name="T9" fmla="*/ 2147483647 h 136"/>
                <a:gd name="T10" fmla="*/ 2147483647 w 226"/>
                <a:gd name="T11" fmla="*/ 2147483647 h 136"/>
                <a:gd name="T12" fmla="*/ 2147483647 w 226"/>
                <a:gd name="T13" fmla="*/ 2147483647 h 136"/>
                <a:gd name="T14" fmla="*/ 2147483647 w 226"/>
                <a:gd name="T15" fmla="*/ 2147483647 h 136"/>
                <a:gd name="T16" fmla="*/ 2147483647 w 226"/>
                <a:gd name="T17" fmla="*/ 2147483647 h 136"/>
                <a:gd name="T18" fmla="*/ 2147483647 w 226"/>
                <a:gd name="T19" fmla="*/ 2147483647 h 136"/>
                <a:gd name="T20" fmla="*/ 2147483647 w 226"/>
                <a:gd name="T21" fmla="*/ 2147483647 h 136"/>
                <a:gd name="T22" fmla="*/ 2147483647 w 226"/>
                <a:gd name="T23" fmla="*/ 2147483647 h 136"/>
                <a:gd name="T24" fmla="*/ 2147483647 w 226"/>
                <a:gd name="T25" fmla="*/ 2147483647 h 136"/>
                <a:gd name="T26" fmla="*/ 2147483647 w 226"/>
                <a:gd name="T27" fmla="*/ 2147483647 h 136"/>
                <a:gd name="T28" fmla="*/ 2147483647 w 226"/>
                <a:gd name="T29" fmla="*/ 2147483647 h 136"/>
                <a:gd name="T30" fmla="*/ 2147483647 w 226"/>
                <a:gd name="T31" fmla="*/ 2147483647 h 136"/>
                <a:gd name="T32" fmla="*/ 2147483647 w 226"/>
                <a:gd name="T33" fmla="*/ 2147483647 h 136"/>
                <a:gd name="T34" fmla="*/ 2147483647 w 226"/>
                <a:gd name="T35" fmla="*/ 2147483647 h 136"/>
                <a:gd name="T36" fmla="*/ 2147483647 w 226"/>
                <a:gd name="T37" fmla="*/ 2147483647 h 136"/>
                <a:gd name="T38" fmla="*/ 0 w 226"/>
                <a:gd name="T39" fmla="*/ 2147483647 h 136"/>
                <a:gd name="T40" fmla="*/ 2147483647 w 226"/>
                <a:gd name="T41" fmla="*/ 2147483647 h 136"/>
                <a:gd name="T42" fmla="*/ 2147483647 w 226"/>
                <a:gd name="T43" fmla="*/ 2147483647 h 136"/>
                <a:gd name="T44" fmla="*/ 2147483647 w 226"/>
                <a:gd name="T45" fmla="*/ 2147483647 h 136"/>
                <a:gd name="T46" fmla="*/ 2147483647 w 226"/>
                <a:gd name="T47" fmla="*/ 2147483647 h 136"/>
                <a:gd name="T48" fmla="*/ 2147483647 w 226"/>
                <a:gd name="T49" fmla="*/ 2147483647 h 136"/>
                <a:gd name="T50" fmla="*/ 2147483647 w 226"/>
                <a:gd name="T51" fmla="*/ 2147483647 h 136"/>
                <a:gd name="T52" fmla="*/ 2147483647 w 226"/>
                <a:gd name="T53" fmla="*/ 2147483647 h 136"/>
                <a:gd name="T54" fmla="*/ 2147483647 w 226"/>
                <a:gd name="T55" fmla="*/ 2147483647 h 136"/>
                <a:gd name="T56" fmla="*/ 2147483647 w 226"/>
                <a:gd name="T57" fmla="*/ 2147483647 h 136"/>
                <a:gd name="T58" fmla="*/ 2147483647 w 226"/>
                <a:gd name="T59" fmla="*/ 2147483647 h 136"/>
                <a:gd name="T60" fmla="*/ 2147483647 w 226"/>
                <a:gd name="T61" fmla="*/ 2147483647 h 136"/>
                <a:gd name="T62" fmla="*/ 2147483647 w 226"/>
                <a:gd name="T63" fmla="*/ 2147483647 h 136"/>
                <a:gd name="T64" fmla="*/ 2147483647 w 226"/>
                <a:gd name="T65" fmla="*/ 2147483647 h 136"/>
                <a:gd name="T66" fmla="*/ 2147483647 w 226"/>
                <a:gd name="T67" fmla="*/ 2147483647 h 136"/>
                <a:gd name="T68" fmla="*/ 2147483647 w 226"/>
                <a:gd name="T69" fmla="*/ 2147483647 h 136"/>
                <a:gd name="T70" fmla="*/ 2147483647 w 226"/>
                <a:gd name="T71" fmla="*/ 2147483647 h 136"/>
                <a:gd name="T72" fmla="*/ 2147483647 w 226"/>
                <a:gd name="T73" fmla="*/ 2147483647 h 136"/>
                <a:gd name="T74" fmla="*/ 2147483647 w 226"/>
                <a:gd name="T75" fmla="*/ 2147483647 h 136"/>
                <a:gd name="T76" fmla="*/ 2147483647 w 226"/>
                <a:gd name="T77" fmla="*/ 2147483647 h 136"/>
                <a:gd name="T78" fmla="*/ 2147483647 w 226"/>
                <a:gd name="T79" fmla="*/ 2147483647 h 1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6"/>
                <a:gd name="T121" fmla="*/ 0 h 136"/>
                <a:gd name="T122" fmla="*/ 226 w 226"/>
                <a:gd name="T123" fmla="*/ 136 h 1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6" h="136">
                  <a:moveTo>
                    <a:pt x="202" y="85"/>
                  </a:moveTo>
                  <a:cubicBezTo>
                    <a:pt x="204" y="86"/>
                    <a:pt x="205" y="90"/>
                    <a:pt x="209" y="88"/>
                  </a:cubicBezTo>
                  <a:cubicBezTo>
                    <a:pt x="214" y="86"/>
                    <a:pt x="215" y="83"/>
                    <a:pt x="217" y="83"/>
                  </a:cubicBezTo>
                  <a:cubicBezTo>
                    <a:pt x="219" y="82"/>
                    <a:pt x="226" y="81"/>
                    <a:pt x="224" y="78"/>
                  </a:cubicBezTo>
                  <a:cubicBezTo>
                    <a:pt x="222" y="76"/>
                    <a:pt x="217" y="74"/>
                    <a:pt x="214" y="72"/>
                  </a:cubicBezTo>
                  <a:cubicBezTo>
                    <a:pt x="211" y="69"/>
                    <a:pt x="210" y="67"/>
                    <a:pt x="208" y="68"/>
                  </a:cubicBezTo>
                  <a:cubicBezTo>
                    <a:pt x="206" y="69"/>
                    <a:pt x="207" y="75"/>
                    <a:pt x="202" y="73"/>
                  </a:cubicBezTo>
                  <a:cubicBezTo>
                    <a:pt x="196" y="70"/>
                    <a:pt x="192" y="69"/>
                    <a:pt x="192" y="67"/>
                  </a:cubicBezTo>
                  <a:cubicBezTo>
                    <a:pt x="192" y="65"/>
                    <a:pt x="193" y="62"/>
                    <a:pt x="195" y="60"/>
                  </a:cubicBezTo>
                  <a:cubicBezTo>
                    <a:pt x="197" y="59"/>
                    <a:pt x="203" y="54"/>
                    <a:pt x="202" y="54"/>
                  </a:cubicBezTo>
                  <a:cubicBezTo>
                    <a:pt x="200" y="54"/>
                    <a:pt x="194" y="57"/>
                    <a:pt x="191" y="59"/>
                  </a:cubicBezTo>
                  <a:cubicBezTo>
                    <a:pt x="189" y="60"/>
                    <a:pt x="180" y="63"/>
                    <a:pt x="177" y="65"/>
                  </a:cubicBezTo>
                  <a:cubicBezTo>
                    <a:pt x="175" y="68"/>
                    <a:pt x="169" y="76"/>
                    <a:pt x="168" y="78"/>
                  </a:cubicBezTo>
                  <a:cubicBezTo>
                    <a:pt x="167" y="81"/>
                    <a:pt x="165" y="82"/>
                    <a:pt x="163" y="80"/>
                  </a:cubicBezTo>
                  <a:cubicBezTo>
                    <a:pt x="162" y="78"/>
                    <a:pt x="161" y="72"/>
                    <a:pt x="157" y="71"/>
                  </a:cubicBezTo>
                  <a:cubicBezTo>
                    <a:pt x="154" y="70"/>
                    <a:pt x="143" y="72"/>
                    <a:pt x="143" y="69"/>
                  </a:cubicBezTo>
                  <a:cubicBezTo>
                    <a:pt x="142" y="66"/>
                    <a:pt x="140" y="65"/>
                    <a:pt x="137" y="61"/>
                  </a:cubicBezTo>
                  <a:cubicBezTo>
                    <a:pt x="134" y="57"/>
                    <a:pt x="134" y="53"/>
                    <a:pt x="135" y="52"/>
                  </a:cubicBezTo>
                  <a:cubicBezTo>
                    <a:pt x="135" y="50"/>
                    <a:pt x="137" y="48"/>
                    <a:pt x="135" y="45"/>
                  </a:cubicBezTo>
                  <a:cubicBezTo>
                    <a:pt x="133" y="43"/>
                    <a:pt x="124" y="33"/>
                    <a:pt x="122" y="32"/>
                  </a:cubicBezTo>
                  <a:cubicBezTo>
                    <a:pt x="120" y="30"/>
                    <a:pt x="118" y="29"/>
                    <a:pt x="116" y="31"/>
                  </a:cubicBezTo>
                  <a:cubicBezTo>
                    <a:pt x="114" y="33"/>
                    <a:pt x="109" y="35"/>
                    <a:pt x="102" y="32"/>
                  </a:cubicBezTo>
                  <a:cubicBezTo>
                    <a:pt x="95" y="30"/>
                    <a:pt x="88" y="33"/>
                    <a:pt x="83" y="33"/>
                  </a:cubicBezTo>
                  <a:cubicBezTo>
                    <a:pt x="78" y="32"/>
                    <a:pt x="69" y="22"/>
                    <a:pt x="67" y="20"/>
                  </a:cubicBezTo>
                  <a:cubicBezTo>
                    <a:pt x="66" y="19"/>
                    <a:pt x="61" y="16"/>
                    <a:pt x="61" y="16"/>
                  </a:cubicBezTo>
                  <a:cubicBezTo>
                    <a:pt x="61" y="17"/>
                    <a:pt x="61" y="18"/>
                    <a:pt x="60" y="18"/>
                  </a:cubicBezTo>
                  <a:cubicBezTo>
                    <a:pt x="58" y="21"/>
                    <a:pt x="58" y="25"/>
                    <a:pt x="53" y="25"/>
                  </a:cubicBezTo>
                  <a:cubicBezTo>
                    <a:pt x="49" y="26"/>
                    <a:pt x="48" y="27"/>
                    <a:pt x="45" y="26"/>
                  </a:cubicBezTo>
                  <a:cubicBezTo>
                    <a:pt x="39" y="25"/>
                    <a:pt x="40" y="23"/>
                    <a:pt x="41" y="20"/>
                  </a:cubicBezTo>
                  <a:cubicBezTo>
                    <a:pt x="42" y="16"/>
                    <a:pt x="45" y="12"/>
                    <a:pt x="45" y="9"/>
                  </a:cubicBezTo>
                  <a:cubicBezTo>
                    <a:pt x="45" y="9"/>
                    <a:pt x="45" y="8"/>
                    <a:pt x="45" y="7"/>
                  </a:cubicBezTo>
                  <a:cubicBezTo>
                    <a:pt x="43" y="5"/>
                    <a:pt x="40" y="4"/>
                    <a:pt x="38" y="3"/>
                  </a:cubicBezTo>
                  <a:cubicBezTo>
                    <a:pt x="37" y="6"/>
                    <a:pt x="37" y="10"/>
                    <a:pt x="37" y="12"/>
                  </a:cubicBezTo>
                  <a:cubicBezTo>
                    <a:pt x="37" y="15"/>
                    <a:pt x="38" y="22"/>
                    <a:pt x="37" y="21"/>
                  </a:cubicBezTo>
                  <a:cubicBezTo>
                    <a:pt x="36" y="21"/>
                    <a:pt x="31" y="21"/>
                    <a:pt x="31" y="18"/>
                  </a:cubicBezTo>
                  <a:cubicBezTo>
                    <a:pt x="31" y="16"/>
                    <a:pt x="30" y="11"/>
                    <a:pt x="31" y="9"/>
                  </a:cubicBezTo>
                  <a:cubicBezTo>
                    <a:pt x="32" y="7"/>
                    <a:pt x="34" y="4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1"/>
                    <a:pt x="33" y="0"/>
                    <a:pt x="33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13" y="71"/>
                    <a:pt x="14" y="69"/>
                  </a:cubicBezTo>
                  <a:cubicBezTo>
                    <a:pt x="15" y="67"/>
                    <a:pt x="12" y="63"/>
                    <a:pt x="13" y="61"/>
                  </a:cubicBezTo>
                  <a:cubicBezTo>
                    <a:pt x="13" y="59"/>
                    <a:pt x="18" y="57"/>
                    <a:pt x="21" y="56"/>
                  </a:cubicBezTo>
                  <a:cubicBezTo>
                    <a:pt x="24" y="55"/>
                    <a:pt x="26" y="51"/>
                    <a:pt x="28" y="50"/>
                  </a:cubicBezTo>
                  <a:cubicBezTo>
                    <a:pt x="30" y="49"/>
                    <a:pt x="31" y="51"/>
                    <a:pt x="32" y="50"/>
                  </a:cubicBezTo>
                  <a:cubicBezTo>
                    <a:pt x="32" y="48"/>
                    <a:pt x="36" y="47"/>
                    <a:pt x="38" y="47"/>
                  </a:cubicBezTo>
                  <a:cubicBezTo>
                    <a:pt x="40" y="48"/>
                    <a:pt x="44" y="52"/>
                    <a:pt x="47" y="53"/>
                  </a:cubicBezTo>
                  <a:cubicBezTo>
                    <a:pt x="49" y="53"/>
                    <a:pt x="54" y="52"/>
                    <a:pt x="54" y="54"/>
                  </a:cubicBezTo>
                  <a:cubicBezTo>
                    <a:pt x="54" y="56"/>
                    <a:pt x="52" y="65"/>
                    <a:pt x="55" y="68"/>
                  </a:cubicBezTo>
                  <a:cubicBezTo>
                    <a:pt x="59" y="70"/>
                    <a:pt x="65" y="71"/>
                    <a:pt x="70" y="71"/>
                  </a:cubicBezTo>
                  <a:cubicBezTo>
                    <a:pt x="76" y="71"/>
                    <a:pt x="76" y="73"/>
                    <a:pt x="79" y="77"/>
                  </a:cubicBezTo>
                  <a:cubicBezTo>
                    <a:pt x="82" y="81"/>
                    <a:pt x="85" y="90"/>
                    <a:pt x="88" y="92"/>
                  </a:cubicBezTo>
                  <a:cubicBezTo>
                    <a:pt x="92" y="94"/>
                    <a:pt x="100" y="98"/>
                    <a:pt x="101" y="100"/>
                  </a:cubicBezTo>
                  <a:cubicBezTo>
                    <a:pt x="103" y="102"/>
                    <a:pt x="109" y="105"/>
                    <a:pt x="112" y="107"/>
                  </a:cubicBezTo>
                  <a:cubicBezTo>
                    <a:pt x="115" y="108"/>
                    <a:pt x="121" y="115"/>
                    <a:pt x="127" y="117"/>
                  </a:cubicBezTo>
                  <a:cubicBezTo>
                    <a:pt x="132" y="120"/>
                    <a:pt x="138" y="119"/>
                    <a:pt x="140" y="122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40" y="130"/>
                    <a:pt x="140" y="130"/>
                    <a:pt x="140" y="130"/>
                  </a:cubicBezTo>
                  <a:cubicBezTo>
                    <a:pt x="141" y="130"/>
                    <a:pt x="141" y="130"/>
                    <a:pt x="142" y="130"/>
                  </a:cubicBezTo>
                  <a:cubicBezTo>
                    <a:pt x="145" y="130"/>
                    <a:pt x="146" y="133"/>
                    <a:pt x="149" y="133"/>
                  </a:cubicBezTo>
                  <a:cubicBezTo>
                    <a:pt x="151" y="134"/>
                    <a:pt x="155" y="135"/>
                    <a:pt x="158" y="136"/>
                  </a:cubicBezTo>
                  <a:cubicBezTo>
                    <a:pt x="158" y="136"/>
                    <a:pt x="156" y="131"/>
                    <a:pt x="157" y="128"/>
                  </a:cubicBezTo>
                  <a:cubicBezTo>
                    <a:pt x="158" y="125"/>
                    <a:pt x="166" y="123"/>
                    <a:pt x="164" y="119"/>
                  </a:cubicBezTo>
                  <a:cubicBezTo>
                    <a:pt x="161" y="114"/>
                    <a:pt x="161" y="114"/>
                    <a:pt x="161" y="112"/>
                  </a:cubicBezTo>
                  <a:cubicBezTo>
                    <a:pt x="161" y="111"/>
                    <a:pt x="163" y="107"/>
                    <a:pt x="160" y="106"/>
                  </a:cubicBezTo>
                  <a:cubicBezTo>
                    <a:pt x="157" y="104"/>
                    <a:pt x="151" y="103"/>
                    <a:pt x="152" y="100"/>
                  </a:cubicBezTo>
                  <a:cubicBezTo>
                    <a:pt x="153" y="97"/>
                    <a:pt x="154" y="96"/>
                    <a:pt x="157" y="96"/>
                  </a:cubicBezTo>
                  <a:cubicBezTo>
                    <a:pt x="161" y="97"/>
                    <a:pt x="166" y="96"/>
                    <a:pt x="167" y="96"/>
                  </a:cubicBezTo>
                  <a:cubicBezTo>
                    <a:pt x="168" y="95"/>
                    <a:pt x="171" y="92"/>
                    <a:pt x="170" y="90"/>
                  </a:cubicBezTo>
                  <a:cubicBezTo>
                    <a:pt x="169" y="88"/>
                    <a:pt x="167" y="86"/>
                    <a:pt x="170" y="86"/>
                  </a:cubicBezTo>
                  <a:cubicBezTo>
                    <a:pt x="172" y="86"/>
                    <a:pt x="175" y="87"/>
                    <a:pt x="176" y="86"/>
                  </a:cubicBezTo>
                  <a:cubicBezTo>
                    <a:pt x="176" y="85"/>
                    <a:pt x="174" y="77"/>
                    <a:pt x="177" y="78"/>
                  </a:cubicBezTo>
                  <a:cubicBezTo>
                    <a:pt x="180" y="80"/>
                    <a:pt x="182" y="82"/>
                    <a:pt x="184" y="80"/>
                  </a:cubicBezTo>
                  <a:cubicBezTo>
                    <a:pt x="187" y="78"/>
                    <a:pt x="192" y="75"/>
                    <a:pt x="193" y="76"/>
                  </a:cubicBezTo>
                  <a:cubicBezTo>
                    <a:pt x="194" y="78"/>
                    <a:pt x="195" y="79"/>
                    <a:pt x="194" y="81"/>
                  </a:cubicBezTo>
                  <a:cubicBezTo>
                    <a:pt x="192" y="82"/>
                    <a:pt x="193" y="89"/>
                    <a:pt x="193" y="90"/>
                  </a:cubicBezTo>
                  <a:cubicBezTo>
                    <a:pt x="194" y="90"/>
                    <a:pt x="198" y="85"/>
                    <a:pt x="199" y="87"/>
                  </a:cubicBezTo>
                  <a:cubicBezTo>
                    <a:pt x="200" y="88"/>
                    <a:pt x="200" y="90"/>
                    <a:pt x="200" y="90"/>
                  </a:cubicBezTo>
                  <a:cubicBezTo>
                    <a:pt x="200" y="89"/>
                    <a:pt x="201" y="84"/>
                    <a:pt x="202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2" name="Freeform 788"/>
            <p:cNvSpPr>
              <a:spLocks/>
            </p:cNvSpPr>
            <p:nvPr/>
          </p:nvSpPr>
          <p:spPr bwMode="auto">
            <a:xfrm>
              <a:off x="1444869" y="3240089"/>
              <a:ext cx="1466" cy="1587"/>
            </a:xfrm>
            <a:custGeom>
              <a:avLst/>
              <a:gdLst>
                <a:gd name="T0" fmla="*/ 0 w 1680"/>
                <a:gd name="T1" fmla="*/ 0 h 1825"/>
                <a:gd name="T2" fmla="*/ 0 w 1680"/>
                <a:gd name="T3" fmla="*/ 0 h 1825"/>
                <a:gd name="T4" fmla="*/ 0 w 1680"/>
                <a:gd name="T5" fmla="*/ 0 h 1825"/>
                <a:gd name="T6" fmla="*/ 0 60000 65536"/>
                <a:gd name="T7" fmla="*/ 0 60000 65536"/>
                <a:gd name="T8" fmla="*/ 0 60000 65536"/>
                <a:gd name="T9" fmla="*/ 0 w 1680"/>
                <a:gd name="T10" fmla="*/ 0 h 1825"/>
                <a:gd name="T11" fmla="*/ 1680 w 1680"/>
                <a:gd name="T12" fmla="*/ 1825 h 18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8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3" name="Freeform 789"/>
            <p:cNvSpPr>
              <a:spLocks/>
            </p:cNvSpPr>
            <p:nvPr/>
          </p:nvSpPr>
          <p:spPr bwMode="auto">
            <a:xfrm>
              <a:off x="1286608" y="3027364"/>
              <a:ext cx="256443" cy="223837"/>
            </a:xfrm>
            <a:custGeom>
              <a:avLst/>
              <a:gdLst>
                <a:gd name="T0" fmla="*/ 2147483647 w 187"/>
                <a:gd name="T1" fmla="*/ 2147483647 h 113"/>
                <a:gd name="T2" fmla="*/ 2147483647 w 187"/>
                <a:gd name="T3" fmla="*/ 2147483647 h 113"/>
                <a:gd name="T4" fmla="*/ 2147483647 w 187"/>
                <a:gd name="T5" fmla="*/ 2147483647 h 113"/>
                <a:gd name="T6" fmla="*/ 2147483647 w 187"/>
                <a:gd name="T7" fmla="*/ 2147483647 h 113"/>
                <a:gd name="T8" fmla="*/ 2147483647 w 187"/>
                <a:gd name="T9" fmla="*/ 2147483647 h 113"/>
                <a:gd name="T10" fmla="*/ 2147483647 w 187"/>
                <a:gd name="T11" fmla="*/ 2147483647 h 113"/>
                <a:gd name="T12" fmla="*/ 2147483647 w 187"/>
                <a:gd name="T13" fmla="*/ 2147483647 h 113"/>
                <a:gd name="T14" fmla="*/ 2147483647 w 187"/>
                <a:gd name="T15" fmla="*/ 2147483647 h 113"/>
                <a:gd name="T16" fmla="*/ 2147483647 w 187"/>
                <a:gd name="T17" fmla="*/ 2147483647 h 113"/>
                <a:gd name="T18" fmla="*/ 2147483647 w 187"/>
                <a:gd name="T19" fmla="*/ 2147483647 h 113"/>
                <a:gd name="T20" fmla="*/ 2147483647 w 187"/>
                <a:gd name="T21" fmla="*/ 0 h 113"/>
                <a:gd name="T22" fmla="*/ 2147483647 w 187"/>
                <a:gd name="T23" fmla="*/ 2147483647 h 113"/>
                <a:gd name="T24" fmla="*/ 2147483647 w 187"/>
                <a:gd name="T25" fmla="*/ 2147483647 h 113"/>
                <a:gd name="T26" fmla="*/ 2147483647 w 187"/>
                <a:gd name="T27" fmla="*/ 2147483647 h 113"/>
                <a:gd name="T28" fmla="*/ 2147483647 w 187"/>
                <a:gd name="T29" fmla="*/ 2147483647 h 113"/>
                <a:gd name="T30" fmla="*/ 2147483647 w 187"/>
                <a:gd name="T31" fmla="*/ 2147483647 h 113"/>
                <a:gd name="T32" fmla="*/ 2147483647 w 187"/>
                <a:gd name="T33" fmla="*/ 2147483647 h 113"/>
                <a:gd name="T34" fmla="*/ 2147483647 w 187"/>
                <a:gd name="T35" fmla="*/ 2147483647 h 113"/>
                <a:gd name="T36" fmla="*/ 2147483647 w 187"/>
                <a:gd name="T37" fmla="*/ 2147483647 h 113"/>
                <a:gd name="T38" fmla="*/ 0 w 187"/>
                <a:gd name="T39" fmla="*/ 2147483647 h 113"/>
                <a:gd name="T40" fmla="*/ 2147483647 w 187"/>
                <a:gd name="T41" fmla="*/ 2147483647 h 113"/>
                <a:gd name="T42" fmla="*/ 2147483647 w 187"/>
                <a:gd name="T43" fmla="*/ 2147483647 h 113"/>
                <a:gd name="T44" fmla="*/ 2147483647 w 187"/>
                <a:gd name="T45" fmla="*/ 2147483647 h 113"/>
                <a:gd name="T46" fmla="*/ 2147483647 w 187"/>
                <a:gd name="T47" fmla="*/ 2147483647 h 113"/>
                <a:gd name="T48" fmla="*/ 2147483647 w 187"/>
                <a:gd name="T49" fmla="*/ 2147483647 h 113"/>
                <a:gd name="T50" fmla="*/ 2147483647 w 187"/>
                <a:gd name="T51" fmla="*/ 2147483647 h 113"/>
                <a:gd name="T52" fmla="*/ 2147483647 w 187"/>
                <a:gd name="T53" fmla="*/ 2147483647 h 113"/>
                <a:gd name="T54" fmla="*/ 2147483647 w 187"/>
                <a:gd name="T55" fmla="*/ 2147483647 h 113"/>
                <a:gd name="T56" fmla="*/ 2147483647 w 187"/>
                <a:gd name="T57" fmla="*/ 2147483647 h 113"/>
                <a:gd name="T58" fmla="*/ 2147483647 w 187"/>
                <a:gd name="T59" fmla="*/ 2147483647 h 113"/>
                <a:gd name="T60" fmla="*/ 2147483647 w 187"/>
                <a:gd name="T61" fmla="*/ 2147483647 h 113"/>
                <a:gd name="T62" fmla="*/ 2147483647 w 187"/>
                <a:gd name="T63" fmla="*/ 2147483647 h 113"/>
                <a:gd name="T64" fmla="*/ 2147483647 w 187"/>
                <a:gd name="T65" fmla="*/ 2147483647 h 113"/>
                <a:gd name="T66" fmla="*/ 2147483647 w 187"/>
                <a:gd name="T67" fmla="*/ 2147483647 h 113"/>
                <a:gd name="T68" fmla="*/ 2147483647 w 187"/>
                <a:gd name="T69" fmla="*/ 2147483647 h 113"/>
                <a:gd name="T70" fmla="*/ 2147483647 w 187"/>
                <a:gd name="T71" fmla="*/ 2147483647 h 113"/>
                <a:gd name="T72" fmla="*/ 2147483647 w 187"/>
                <a:gd name="T73" fmla="*/ 2147483647 h 113"/>
                <a:gd name="T74" fmla="*/ 2147483647 w 187"/>
                <a:gd name="T75" fmla="*/ 2147483647 h 113"/>
                <a:gd name="T76" fmla="*/ 2147483647 w 187"/>
                <a:gd name="T77" fmla="*/ 2147483647 h 113"/>
                <a:gd name="T78" fmla="*/ 2147483647 w 187"/>
                <a:gd name="T79" fmla="*/ 2147483647 h 113"/>
                <a:gd name="T80" fmla="*/ 2147483647 w 187"/>
                <a:gd name="T81" fmla="*/ 2147483647 h 113"/>
                <a:gd name="T82" fmla="*/ 2147483647 w 187"/>
                <a:gd name="T83" fmla="*/ 2147483647 h 113"/>
                <a:gd name="T84" fmla="*/ 2147483647 w 187"/>
                <a:gd name="T85" fmla="*/ 2147483647 h 113"/>
                <a:gd name="T86" fmla="*/ 2147483647 w 187"/>
                <a:gd name="T87" fmla="*/ 2147483647 h 113"/>
                <a:gd name="T88" fmla="*/ 2147483647 w 187"/>
                <a:gd name="T89" fmla="*/ 2147483647 h 113"/>
                <a:gd name="T90" fmla="*/ 2147483647 w 187"/>
                <a:gd name="T91" fmla="*/ 2147483647 h 113"/>
                <a:gd name="T92" fmla="*/ 2147483647 w 187"/>
                <a:gd name="T93" fmla="*/ 2147483647 h 113"/>
                <a:gd name="T94" fmla="*/ 2147483647 w 187"/>
                <a:gd name="T95" fmla="*/ 2147483647 h 113"/>
                <a:gd name="T96" fmla="*/ 2147483647 w 187"/>
                <a:gd name="T97" fmla="*/ 2147483647 h 113"/>
                <a:gd name="T98" fmla="*/ 2147483647 w 187"/>
                <a:gd name="T99" fmla="*/ 2147483647 h 113"/>
                <a:gd name="T100" fmla="*/ 2147483647 w 187"/>
                <a:gd name="T101" fmla="*/ 2147483647 h 113"/>
                <a:gd name="T102" fmla="*/ 2147483647 w 187"/>
                <a:gd name="T103" fmla="*/ 2147483647 h 1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113"/>
                <a:gd name="T158" fmla="*/ 187 w 187"/>
                <a:gd name="T159" fmla="*/ 113 h 11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113">
                  <a:moveTo>
                    <a:pt x="187" y="75"/>
                  </a:moveTo>
                  <a:cubicBezTo>
                    <a:pt x="185" y="72"/>
                    <a:pt x="179" y="73"/>
                    <a:pt x="174" y="70"/>
                  </a:cubicBezTo>
                  <a:cubicBezTo>
                    <a:pt x="168" y="68"/>
                    <a:pt x="162" y="61"/>
                    <a:pt x="159" y="60"/>
                  </a:cubicBezTo>
                  <a:cubicBezTo>
                    <a:pt x="156" y="58"/>
                    <a:pt x="150" y="55"/>
                    <a:pt x="148" y="53"/>
                  </a:cubicBezTo>
                  <a:cubicBezTo>
                    <a:pt x="147" y="51"/>
                    <a:pt x="139" y="47"/>
                    <a:pt x="135" y="45"/>
                  </a:cubicBezTo>
                  <a:cubicBezTo>
                    <a:pt x="132" y="43"/>
                    <a:pt x="129" y="34"/>
                    <a:pt x="126" y="30"/>
                  </a:cubicBezTo>
                  <a:cubicBezTo>
                    <a:pt x="123" y="26"/>
                    <a:pt x="123" y="24"/>
                    <a:pt x="117" y="24"/>
                  </a:cubicBezTo>
                  <a:cubicBezTo>
                    <a:pt x="112" y="24"/>
                    <a:pt x="106" y="23"/>
                    <a:pt x="102" y="21"/>
                  </a:cubicBezTo>
                  <a:cubicBezTo>
                    <a:pt x="99" y="18"/>
                    <a:pt x="101" y="9"/>
                    <a:pt x="101" y="7"/>
                  </a:cubicBezTo>
                  <a:cubicBezTo>
                    <a:pt x="101" y="5"/>
                    <a:pt x="96" y="6"/>
                    <a:pt x="94" y="6"/>
                  </a:cubicBezTo>
                  <a:cubicBezTo>
                    <a:pt x="91" y="5"/>
                    <a:pt x="87" y="1"/>
                    <a:pt x="85" y="0"/>
                  </a:cubicBezTo>
                  <a:cubicBezTo>
                    <a:pt x="83" y="0"/>
                    <a:pt x="79" y="1"/>
                    <a:pt x="79" y="3"/>
                  </a:cubicBezTo>
                  <a:cubicBezTo>
                    <a:pt x="78" y="4"/>
                    <a:pt x="77" y="2"/>
                    <a:pt x="75" y="3"/>
                  </a:cubicBezTo>
                  <a:cubicBezTo>
                    <a:pt x="73" y="4"/>
                    <a:pt x="71" y="8"/>
                    <a:pt x="68" y="9"/>
                  </a:cubicBezTo>
                  <a:cubicBezTo>
                    <a:pt x="65" y="10"/>
                    <a:pt x="60" y="12"/>
                    <a:pt x="60" y="14"/>
                  </a:cubicBezTo>
                  <a:cubicBezTo>
                    <a:pt x="59" y="16"/>
                    <a:pt x="62" y="20"/>
                    <a:pt x="61" y="22"/>
                  </a:cubicBezTo>
                  <a:cubicBezTo>
                    <a:pt x="60" y="24"/>
                    <a:pt x="47" y="22"/>
                    <a:pt x="47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6" y="19"/>
                    <a:pt x="30" y="5"/>
                    <a:pt x="19" y="5"/>
                  </a:cubicBezTo>
                  <a:cubicBezTo>
                    <a:pt x="12" y="5"/>
                    <a:pt x="4" y="11"/>
                    <a:pt x="0" y="14"/>
                  </a:cubicBezTo>
                  <a:cubicBezTo>
                    <a:pt x="2" y="18"/>
                    <a:pt x="7" y="25"/>
                    <a:pt x="8" y="28"/>
                  </a:cubicBezTo>
                  <a:cubicBezTo>
                    <a:pt x="9" y="31"/>
                    <a:pt x="7" y="31"/>
                    <a:pt x="5" y="33"/>
                  </a:cubicBezTo>
                  <a:cubicBezTo>
                    <a:pt x="4" y="35"/>
                    <a:pt x="2" y="37"/>
                    <a:pt x="3" y="40"/>
                  </a:cubicBezTo>
                  <a:cubicBezTo>
                    <a:pt x="4" y="43"/>
                    <a:pt x="9" y="41"/>
                    <a:pt x="13" y="43"/>
                  </a:cubicBezTo>
                  <a:cubicBezTo>
                    <a:pt x="16" y="45"/>
                    <a:pt x="16" y="49"/>
                    <a:pt x="14" y="52"/>
                  </a:cubicBezTo>
                  <a:cubicBezTo>
                    <a:pt x="12" y="54"/>
                    <a:pt x="18" y="57"/>
                    <a:pt x="19" y="59"/>
                  </a:cubicBezTo>
                  <a:cubicBezTo>
                    <a:pt x="21" y="62"/>
                    <a:pt x="19" y="63"/>
                    <a:pt x="18" y="65"/>
                  </a:cubicBezTo>
                  <a:cubicBezTo>
                    <a:pt x="18" y="67"/>
                    <a:pt x="18" y="76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1" y="82"/>
                    <a:pt x="24" y="82"/>
                    <a:pt x="25" y="82"/>
                  </a:cubicBezTo>
                  <a:cubicBezTo>
                    <a:pt x="28" y="81"/>
                    <a:pt x="35" y="73"/>
                    <a:pt x="36" y="72"/>
                  </a:cubicBezTo>
                  <a:cubicBezTo>
                    <a:pt x="37" y="70"/>
                    <a:pt x="47" y="71"/>
                    <a:pt x="51" y="70"/>
                  </a:cubicBezTo>
                  <a:cubicBezTo>
                    <a:pt x="54" y="68"/>
                    <a:pt x="56" y="68"/>
                    <a:pt x="61" y="69"/>
                  </a:cubicBezTo>
                  <a:cubicBezTo>
                    <a:pt x="66" y="70"/>
                    <a:pt x="63" y="74"/>
                    <a:pt x="71" y="75"/>
                  </a:cubicBezTo>
                  <a:cubicBezTo>
                    <a:pt x="80" y="76"/>
                    <a:pt x="80" y="77"/>
                    <a:pt x="86" y="79"/>
                  </a:cubicBezTo>
                  <a:cubicBezTo>
                    <a:pt x="91" y="80"/>
                    <a:pt x="91" y="81"/>
                    <a:pt x="93" y="84"/>
                  </a:cubicBezTo>
                  <a:cubicBezTo>
                    <a:pt x="96" y="87"/>
                    <a:pt x="105" y="93"/>
                    <a:pt x="105" y="93"/>
                  </a:cubicBezTo>
                  <a:cubicBezTo>
                    <a:pt x="115" y="93"/>
                    <a:pt x="115" y="93"/>
                    <a:pt x="115" y="93"/>
                  </a:cubicBezTo>
                  <a:cubicBezTo>
                    <a:pt x="115" y="93"/>
                    <a:pt x="115" y="101"/>
                    <a:pt x="116" y="107"/>
                  </a:cubicBezTo>
                  <a:cubicBezTo>
                    <a:pt x="116" y="107"/>
                    <a:pt x="116" y="107"/>
                    <a:pt x="116" y="107"/>
                  </a:cubicBezTo>
                  <a:cubicBezTo>
                    <a:pt x="118" y="109"/>
                    <a:pt x="122" y="110"/>
                    <a:pt x="124" y="111"/>
                  </a:cubicBezTo>
                  <a:cubicBezTo>
                    <a:pt x="127" y="113"/>
                    <a:pt x="135" y="113"/>
                    <a:pt x="138" y="113"/>
                  </a:cubicBezTo>
                  <a:cubicBezTo>
                    <a:pt x="141" y="113"/>
                    <a:pt x="143" y="106"/>
                    <a:pt x="145" y="105"/>
                  </a:cubicBezTo>
                  <a:cubicBezTo>
                    <a:pt x="147" y="103"/>
                    <a:pt x="151" y="103"/>
                    <a:pt x="154" y="102"/>
                  </a:cubicBezTo>
                  <a:cubicBezTo>
                    <a:pt x="157" y="101"/>
                    <a:pt x="160" y="98"/>
                    <a:pt x="161" y="96"/>
                  </a:cubicBezTo>
                  <a:cubicBezTo>
                    <a:pt x="163" y="95"/>
                    <a:pt x="164" y="88"/>
                    <a:pt x="165" y="86"/>
                  </a:cubicBezTo>
                  <a:cubicBezTo>
                    <a:pt x="167" y="85"/>
                    <a:pt x="170" y="86"/>
                    <a:pt x="173" y="86"/>
                  </a:cubicBezTo>
                  <a:cubicBezTo>
                    <a:pt x="175" y="86"/>
                    <a:pt x="175" y="81"/>
                    <a:pt x="176" y="80"/>
                  </a:cubicBezTo>
                  <a:cubicBezTo>
                    <a:pt x="177" y="79"/>
                    <a:pt x="180" y="80"/>
                    <a:pt x="181" y="82"/>
                  </a:cubicBezTo>
                  <a:cubicBezTo>
                    <a:pt x="182" y="83"/>
                    <a:pt x="185" y="83"/>
                    <a:pt x="187" y="83"/>
                  </a:cubicBezTo>
                  <a:cubicBezTo>
                    <a:pt x="187" y="83"/>
                    <a:pt x="187" y="83"/>
                    <a:pt x="187" y="83"/>
                  </a:cubicBezTo>
                  <a:lnTo>
                    <a:pt x="187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4" name="Freeform 790"/>
            <p:cNvSpPr>
              <a:spLocks/>
            </p:cNvSpPr>
            <p:nvPr/>
          </p:nvSpPr>
          <p:spPr bwMode="auto">
            <a:xfrm>
              <a:off x="1557704" y="3081339"/>
              <a:ext cx="140677" cy="136525"/>
            </a:xfrm>
            <a:custGeom>
              <a:avLst/>
              <a:gdLst>
                <a:gd name="T0" fmla="*/ 2147483647 w 103"/>
                <a:gd name="T1" fmla="*/ 2147483647 h 68"/>
                <a:gd name="T2" fmla="*/ 2147483647 w 103"/>
                <a:gd name="T3" fmla="*/ 2147483647 h 68"/>
                <a:gd name="T4" fmla="*/ 2147483647 w 103"/>
                <a:gd name="T5" fmla="*/ 2147483647 h 68"/>
                <a:gd name="T6" fmla="*/ 2147483647 w 103"/>
                <a:gd name="T7" fmla="*/ 2147483647 h 68"/>
                <a:gd name="T8" fmla="*/ 2147483647 w 103"/>
                <a:gd name="T9" fmla="*/ 2147483647 h 68"/>
                <a:gd name="T10" fmla="*/ 2147483647 w 103"/>
                <a:gd name="T11" fmla="*/ 2147483647 h 68"/>
                <a:gd name="T12" fmla="*/ 2147483647 w 103"/>
                <a:gd name="T13" fmla="*/ 2147483647 h 68"/>
                <a:gd name="T14" fmla="*/ 2147483647 w 103"/>
                <a:gd name="T15" fmla="*/ 2147483647 h 68"/>
                <a:gd name="T16" fmla="*/ 2147483647 w 103"/>
                <a:gd name="T17" fmla="*/ 2147483647 h 68"/>
                <a:gd name="T18" fmla="*/ 2147483647 w 103"/>
                <a:gd name="T19" fmla="*/ 2147483647 h 68"/>
                <a:gd name="T20" fmla="*/ 2147483647 w 103"/>
                <a:gd name="T21" fmla="*/ 2147483647 h 68"/>
                <a:gd name="T22" fmla="*/ 2147483647 w 103"/>
                <a:gd name="T23" fmla="*/ 2147483647 h 68"/>
                <a:gd name="T24" fmla="*/ 2147483647 w 103"/>
                <a:gd name="T25" fmla="*/ 2147483647 h 68"/>
                <a:gd name="T26" fmla="*/ 2147483647 w 103"/>
                <a:gd name="T27" fmla="*/ 2147483647 h 68"/>
                <a:gd name="T28" fmla="*/ 2147483647 w 103"/>
                <a:gd name="T29" fmla="*/ 2147483647 h 68"/>
                <a:gd name="T30" fmla="*/ 2147483647 w 103"/>
                <a:gd name="T31" fmla="*/ 2147483647 h 68"/>
                <a:gd name="T32" fmla="*/ 2147483647 w 103"/>
                <a:gd name="T33" fmla="*/ 2147483647 h 68"/>
                <a:gd name="T34" fmla="*/ 2147483647 w 103"/>
                <a:gd name="T35" fmla="*/ 2147483647 h 68"/>
                <a:gd name="T36" fmla="*/ 2147483647 w 103"/>
                <a:gd name="T37" fmla="*/ 2147483647 h 68"/>
                <a:gd name="T38" fmla="*/ 2147483647 w 103"/>
                <a:gd name="T39" fmla="*/ 2147483647 h 68"/>
                <a:gd name="T40" fmla="*/ 2147483647 w 103"/>
                <a:gd name="T41" fmla="*/ 2147483647 h 68"/>
                <a:gd name="T42" fmla="*/ 2147483647 w 103"/>
                <a:gd name="T43" fmla="*/ 2147483647 h 68"/>
                <a:gd name="T44" fmla="*/ 2147483647 w 103"/>
                <a:gd name="T45" fmla="*/ 2147483647 h 68"/>
                <a:gd name="T46" fmla="*/ 2147483647 w 103"/>
                <a:gd name="T47" fmla="*/ 2147483647 h 68"/>
                <a:gd name="T48" fmla="*/ 2147483647 w 103"/>
                <a:gd name="T49" fmla="*/ 2147483647 h 68"/>
                <a:gd name="T50" fmla="*/ 2147483647 w 103"/>
                <a:gd name="T51" fmla="*/ 2147483647 h 68"/>
                <a:gd name="T52" fmla="*/ 2147483647 w 103"/>
                <a:gd name="T53" fmla="*/ 2147483647 h 68"/>
                <a:gd name="T54" fmla="*/ 2147483647 w 103"/>
                <a:gd name="T55" fmla="*/ 2147483647 h 68"/>
                <a:gd name="T56" fmla="*/ 2147483647 w 103"/>
                <a:gd name="T57" fmla="*/ 2147483647 h 68"/>
                <a:gd name="T58" fmla="*/ 2147483647 w 103"/>
                <a:gd name="T59" fmla="*/ 2147483647 h 68"/>
                <a:gd name="T60" fmla="*/ 2147483647 w 103"/>
                <a:gd name="T61" fmla="*/ 2147483647 h 68"/>
                <a:gd name="T62" fmla="*/ 2147483647 w 103"/>
                <a:gd name="T63" fmla="*/ 2147483647 h 68"/>
                <a:gd name="T64" fmla="*/ 2147483647 w 103"/>
                <a:gd name="T65" fmla="*/ 2147483647 h 68"/>
                <a:gd name="T66" fmla="*/ 2147483647 w 103"/>
                <a:gd name="T67" fmla="*/ 2147483647 h 68"/>
                <a:gd name="T68" fmla="*/ 2147483647 w 103"/>
                <a:gd name="T69" fmla="*/ 2147483647 h 68"/>
                <a:gd name="T70" fmla="*/ 2147483647 w 103"/>
                <a:gd name="T71" fmla="*/ 2147483647 h 68"/>
                <a:gd name="T72" fmla="*/ 2147483647 w 103"/>
                <a:gd name="T73" fmla="*/ 2147483647 h 68"/>
                <a:gd name="T74" fmla="*/ 2147483647 w 103"/>
                <a:gd name="T75" fmla="*/ 2147483647 h 68"/>
                <a:gd name="T76" fmla="*/ 2147483647 w 103"/>
                <a:gd name="T77" fmla="*/ 2147483647 h 68"/>
                <a:gd name="T78" fmla="*/ 2147483647 w 103"/>
                <a:gd name="T79" fmla="*/ 2147483647 h 68"/>
                <a:gd name="T80" fmla="*/ 2147483647 w 103"/>
                <a:gd name="T81" fmla="*/ 2147483647 h 68"/>
                <a:gd name="T82" fmla="*/ 2147483647 w 103"/>
                <a:gd name="T83" fmla="*/ 2147483647 h 68"/>
                <a:gd name="T84" fmla="*/ 2147483647 w 103"/>
                <a:gd name="T85" fmla="*/ 2147483647 h 68"/>
                <a:gd name="T86" fmla="*/ 2147483647 w 103"/>
                <a:gd name="T87" fmla="*/ 2147483647 h 68"/>
                <a:gd name="T88" fmla="*/ 2147483647 w 103"/>
                <a:gd name="T89" fmla="*/ 2147483647 h 68"/>
                <a:gd name="T90" fmla="*/ 2147483647 w 103"/>
                <a:gd name="T91" fmla="*/ 2147483647 h 68"/>
                <a:gd name="T92" fmla="*/ 2147483647 w 103"/>
                <a:gd name="T93" fmla="*/ 2147483647 h 68"/>
                <a:gd name="T94" fmla="*/ 2147483647 w 103"/>
                <a:gd name="T95" fmla="*/ 2147483647 h 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3"/>
                <a:gd name="T145" fmla="*/ 0 h 68"/>
                <a:gd name="T146" fmla="*/ 103 w 103"/>
                <a:gd name="T147" fmla="*/ 68 h 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3" h="68">
                  <a:moveTo>
                    <a:pt x="77" y="25"/>
                  </a:moveTo>
                  <a:cubicBezTo>
                    <a:pt x="74" y="26"/>
                    <a:pt x="72" y="26"/>
                    <a:pt x="70" y="26"/>
                  </a:cubicBezTo>
                  <a:cubicBezTo>
                    <a:pt x="68" y="25"/>
                    <a:pt x="66" y="26"/>
                    <a:pt x="65" y="26"/>
                  </a:cubicBezTo>
                  <a:cubicBezTo>
                    <a:pt x="63" y="26"/>
                    <a:pt x="60" y="24"/>
                    <a:pt x="59" y="23"/>
                  </a:cubicBezTo>
                  <a:cubicBezTo>
                    <a:pt x="57" y="22"/>
                    <a:pt x="56" y="21"/>
                    <a:pt x="54" y="21"/>
                  </a:cubicBezTo>
                  <a:cubicBezTo>
                    <a:pt x="51" y="21"/>
                    <a:pt x="51" y="25"/>
                    <a:pt x="46" y="23"/>
                  </a:cubicBezTo>
                  <a:cubicBezTo>
                    <a:pt x="42" y="22"/>
                    <a:pt x="39" y="23"/>
                    <a:pt x="33" y="22"/>
                  </a:cubicBezTo>
                  <a:cubicBezTo>
                    <a:pt x="28" y="21"/>
                    <a:pt x="23" y="21"/>
                    <a:pt x="25" y="19"/>
                  </a:cubicBezTo>
                  <a:cubicBezTo>
                    <a:pt x="26" y="16"/>
                    <a:pt x="30" y="12"/>
                    <a:pt x="33" y="12"/>
                  </a:cubicBezTo>
                  <a:cubicBezTo>
                    <a:pt x="36" y="13"/>
                    <a:pt x="40" y="18"/>
                    <a:pt x="42" y="18"/>
                  </a:cubicBezTo>
                  <a:cubicBezTo>
                    <a:pt x="44" y="18"/>
                    <a:pt x="49" y="17"/>
                    <a:pt x="49" y="15"/>
                  </a:cubicBezTo>
                  <a:cubicBezTo>
                    <a:pt x="49" y="15"/>
                    <a:pt x="49" y="13"/>
                    <a:pt x="48" y="12"/>
                  </a:cubicBezTo>
                  <a:cubicBezTo>
                    <a:pt x="47" y="10"/>
                    <a:pt x="43" y="15"/>
                    <a:pt x="42" y="15"/>
                  </a:cubicBezTo>
                  <a:cubicBezTo>
                    <a:pt x="42" y="14"/>
                    <a:pt x="41" y="7"/>
                    <a:pt x="43" y="6"/>
                  </a:cubicBezTo>
                  <a:cubicBezTo>
                    <a:pt x="44" y="4"/>
                    <a:pt x="43" y="3"/>
                    <a:pt x="42" y="1"/>
                  </a:cubicBezTo>
                  <a:cubicBezTo>
                    <a:pt x="41" y="0"/>
                    <a:pt x="36" y="3"/>
                    <a:pt x="33" y="5"/>
                  </a:cubicBezTo>
                  <a:cubicBezTo>
                    <a:pt x="31" y="7"/>
                    <a:pt x="29" y="5"/>
                    <a:pt x="26" y="3"/>
                  </a:cubicBezTo>
                  <a:cubicBezTo>
                    <a:pt x="23" y="2"/>
                    <a:pt x="25" y="10"/>
                    <a:pt x="25" y="11"/>
                  </a:cubicBezTo>
                  <a:cubicBezTo>
                    <a:pt x="24" y="12"/>
                    <a:pt x="21" y="11"/>
                    <a:pt x="19" y="11"/>
                  </a:cubicBezTo>
                  <a:cubicBezTo>
                    <a:pt x="16" y="11"/>
                    <a:pt x="18" y="13"/>
                    <a:pt x="19" y="15"/>
                  </a:cubicBezTo>
                  <a:cubicBezTo>
                    <a:pt x="20" y="17"/>
                    <a:pt x="17" y="20"/>
                    <a:pt x="16" y="21"/>
                  </a:cubicBezTo>
                  <a:cubicBezTo>
                    <a:pt x="15" y="21"/>
                    <a:pt x="10" y="22"/>
                    <a:pt x="6" y="21"/>
                  </a:cubicBezTo>
                  <a:cubicBezTo>
                    <a:pt x="3" y="21"/>
                    <a:pt x="2" y="22"/>
                    <a:pt x="1" y="25"/>
                  </a:cubicBezTo>
                  <a:cubicBezTo>
                    <a:pt x="0" y="28"/>
                    <a:pt x="6" y="29"/>
                    <a:pt x="9" y="31"/>
                  </a:cubicBezTo>
                  <a:cubicBezTo>
                    <a:pt x="12" y="32"/>
                    <a:pt x="10" y="36"/>
                    <a:pt x="10" y="37"/>
                  </a:cubicBezTo>
                  <a:cubicBezTo>
                    <a:pt x="10" y="39"/>
                    <a:pt x="10" y="39"/>
                    <a:pt x="13" y="44"/>
                  </a:cubicBezTo>
                  <a:cubicBezTo>
                    <a:pt x="15" y="48"/>
                    <a:pt x="7" y="50"/>
                    <a:pt x="6" y="53"/>
                  </a:cubicBezTo>
                  <a:cubicBezTo>
                    <a:pt x="5" y="56"/>
                    <a:pt x="7" y="61"/>
                    <a:pt x="7" y="61"/>
                  </a:cubicBezTo>
                  <a:cubicBezTo>
                    <a:pt x="8" y="61"/>
                    <a:pt x="8" y="62"/>
                    <a:pt x="9" y="62"/>
                  </a:cubicBezTo>
                  <a:cubicBezTo>
                    <a:pt x="12" y="64"/>
                    <a:pt x="18" y="58"/>
                    <a:pt x="20" y="57"/>
                  </a:cubicBezTo>
                  <a:cubicBezTo>
                    <a:pt x="22" y="56"/>
                    <a:pt x="25" y="60"/>
                    <a:pt x="26" y="61"/>
                  </a:cubicBezTo>
                  <a:cubicBezTo>
                    <a:pt x="27" y="62"/>
                    <a:pt x="27" y="52"/>
                    <a:pt x="30" y="52"/>
                  </a:cubicBezTo>
                  <a:cubicBezTo>
                    <a:pt x="32" y="52"/>
                    <a:pt x="36" y="52"/>
                    <a:pt x="38" y="50"/>
                  </a:cubicBezTo>
                  <a:cubicBezTo>
                    <a:pt x="40" y="48"/>
                    <a:pt x="46" y="39"/>
                    <a:pt x="47" y="38"/>
                  </a:cubicBezTo>
                  <a:cubicBezTo>
                    <a:pt x="48" y="37"/>
                    <a:pt x="53" y="45"/>
                    <a:pt x="56" y="49"/>
                  </a:cubicBezTo>
                  <a:cubicBezTo>
                    <a:pt x="59" y="54"/>
                    <a:pt x="54" y="59"/>
                    <a:pt x="55" y="63"/>
                  </a:cubicBezTo>
                  <a:cubicBezTo>
                    <a:pt x="55" y="68"/>
                    <a:pt x="60" y="66"/>
                    <a:pt x="63" y="64"/>
                  </a:cubicBezTo>
                  <a:cubicBezTo>
                    <a:pt x="66" y="62"/>
                    <a:pt x="76" y="54"/>
                    <a:pt x="80" y="54"/>
                  </a:cubicBezTo>
                  <a:cubicBezTo>
                    <a:pt x="83" y="53"/>
                    <a:pt x="84" y="56"/>
                    <a:pt x="86" y="57"/>
                  </a:cubicBezTo>
                  <a:cubicBezTo>
                    <a:pt x="88" y="58"/>
                    <a:pt x="91" y="56"/>
                    <a:pt x="93" y="55"/>
                  </a:cubicBezTo>
                  <a:cubicBezTo>
                    <a:pt x="95" y="54"/>
                    <a:pt x="100" y="54"/>
                    <a:pt x="102" y="55"/>
                  </a:cubicBezTo>
                  <a:cubicBezTo>
                    <a:pt x="103" y="53"/>
                    <a:pt x="101" y="51"/>
                    <a:pt x="100" y="48"/>
                  </a:cubicBezTo>
                  <a:cubicBezTo>
                    <a:pt x="98" y="46"/>
                    <a:pt x="97" y="42"/>
                    <a:pt x="97" y="38"/>
                  </a:cubicBezTo>
                  <a:cubicBezTo>
                    <a:pt x="97" y="35"/>
                    <a:pt x="95" y="37"/>
                    <a:pt x="92" y="37"/>
                  </a:cubicBezTo>
                  <a:cubicBezTo>
                    <a:pt x="89" y="37"/>
                    <a:pt x="83" y="33"/>
                    <a:pt x="82" y="31"/>
                  </a:cubicBezTo>
                  <a:cubicBezTo>
                    <a:pt x="81" y="29"/>
                    <a:pt x="83" y="26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0" y="24"/>
                    <a:pt x="77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5" name="Freeform 791"/>
            <p:cNvSpPr>
              <a:spLocks/>
            </p:cNvSpPr>
            <p:nvPr/>
          </p:nvSpPr>
          <p:spPr bwMode="auto">
            <a:xfrm>
              <a:off x="1440474" y="3200401"/>
              <a:ext cx="298938" cy="385763"/>
            </a:xfrm>
            <a:custGeom>
              <a:avLst/>
              <a:gdLst>
                <a:gd name="T0" fmla="*/ 2147483647 w 218"/>
                <a:gd name="T1" fmla="*/ 2147483647 h 193"/>
                <a:gd name="T2" fmla="*/ 2147483647 w 218"/>
                <a:gd name="T3" fmla="*/ 2147483647 h 193"/>
                <a:gd name="T4" fmla="*/ 2147483647 w 218"/>
                <a:gd name="T5" fmla="*/ 2147483647 h 193"/>
                <a:gd name="T6" fmla="*/ 2147483647 w 218"/>
                <a:gd name="T7" fmla="*/ 2147483647 h 193"/>
                <a:gd name="T8" fmla="*/ 2147483647 w 218"/>
                <a:gd name="T9" fmla="*/ 2147483647 h 193"/>
                <a:gd name="T10" fmla="*/ 2147483647 w 218"/>
                <a:gd name="T11" fmla="*/ 2147483647 h 193"/>
                <a:gd name="T12" fmla="*/ 2147483647 w 218"/>
                <a:gd name="T13" fmla="*/ 2147483647 h 193"/>
                <a:gd name="T14" fmla="*/ 2147483647 w 218"/>
                <a:gd name="T15" fmla="*/ 2147483647 h 193"/>
                <a:gd name="T16" fmla="*/ 2147483647 w 218"/>
                <a:gd name="T17" fmla="*/ 2147483647 h 193"/>
                <a:gd name="T18" fmla="*/ 2147483647 w 218"/>
                <a:gd name="T19" fmla="*/ 2147483647 h 193"/>
                <a:gd name="T20" fmla="*/ 2147483647 w 218"/>
                <a:gd name="T21" fmla="*/ 2147483647 h 193"/>
                <a:gd name="T22" fmla="*/ 2147483647 w 218"/>
                <a:gd name="T23" fmla="*/ 2147483647 h 193"/>
                <a:gd name="T24" fmla="*/ 2147483647 w 218"/>
                <a:gd name="T25" fmla="*/ 2147483647 h 193"/>
                <a:gd name="T26" fmla="*/ 2147483647 w 218"/>
                <a:gd name="T27" fmla="*/ 2147483647 h 193"/>
                <a:gd name="T28" fmla="*/ 2147483647 w 218"/>
                <a:gd name="T29" fmla="*/ 2147483647 h 193"/>
                <a:gd name="T30" fmla="*/ 2147483647 w 218"/>
                <a:gd name="T31" fmla="*/ 2147483647 h 193"/>
                <a:gd name="T32" fmla="*/ 2147483647 w 218"/>
                <a:gd name="T33" fmla="*/ 2147483647 h 193"/>
                <a:gd name="T34" fmla="*/ 2147483647 w 218"/>
                <a:gd name="T35" fmla="*/ 2147483647 h 193"/>
                <a:gd name="T36" fmla="*/ 2147483647 w 218"/>
                <a:gd name="T37" fmla="*/ 2147483647 h 193"/>
                <a:gd name="T38" fmla="*/ 2147483647 w 218"/>
                <a:gd name="T39" fmla="*/ 2147483647 h 193"/>
                <a:gd name="T40" fmla="*/ 2147483647 w 218"/>
                <a:gd name="T41" fmla="*/ 2147483647 h 193"/>
                <a:gd name="T42" fmla="*/ 2147483647 w 218"/>
                <a:gd name="T43" fmla="*/ 2147483647 h 193"/>
                <a:gd name="T44" fmla="*/ 2147483647 w 218"/>
                <a:gd name="T45" fmla="*/ 2147483647 h 193"/>
                <a:gd name="T46" fmla="*/ 2147483647 w 218"/>
                <a:gd name="T47" fmla="*/ 2147483647 h 193"/>
                <a:gd name="T48" fmla="*/ 2147483647 w 218"/>
                <a:gd name="T49" fmla="*/ 0 h 193"/>
                <a:gd name="T50" fmla="*/ 2147483647 w 218"/>
                <a:gd name="T51" fmla="*/ 2147483647 h 193"/>
                <a:gd name="T52" fmla="*/ 2147483647 w 218"/>
                <a:gd name="T53" fmla="*/ 2147483647 h 193"/>
                <a:gd name="T54" fmla="*/ 2147483647 w 218"/>
                <a:gd name="T55" fmla="*/ 2147483647 h 193"/>
                <a:gd name="T56" fmla="*/ 2147483647 w 218"/>
                <a:gd name="T57" fmla="*/ 2147483647 h 193"/>
                <a:gd name="T58" fmla="*/ 2147483647 w 218"/>
                <a:gd name="T59" fmla="*/ 2147483647 h 193"/>
                <a:gd name="T60" fmla="*/ 2147483647 w 218"/>
                <a:gd name="T61" fmla="*/ 2147483647 h 193"/>
                <a:gd name="T62" fmla="*/ 2147483647 w 218"/>
                <a:gd name="T63" fmla="*/ 2147483647 h 193"/>
                <a:gd name="T64" fmla="*/ 2147483647 w 218"/>
                <a:gd name="T65" fmla="*/ 2147483647 h 193"/>
                <a:gd name="T66" fmla="*/ 2147483647 w 218"/>
                <a:gd name="T67" fmla="*/ 2147483647 h 193"/>
                <a:gd name="T68" fmla="*/ 2147483647 w 218"/>
                <a:gd name="T69" fmla="*/ 2147483647 h 193"/>
                <a:gd name="T70" fmla="*/ 2147483647 w 218"/>
                <a:gd name="T71" fmla="*/ 2147483647 h 1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8"/>
                <a:gd name="T109" fmla="*/ 0 h 193"/>
                <a:gd name="T110" fmla="*/ 218 w 218"/>
                <a:gd name="T111" fmla="*/ 193 h 1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8" h="193">
                  <a:moveTo>
                    <a:pt x="23" y="133"/>
                  </a:moveTo>
                  <a:cubicBezTo>
                    <a:pt x="23" y="137"/>
                    <a:pt x="23" y="142"/>
                    <a:pt x="27" y="144"/>
                  </a:cubicBezTo>
                  <a:cubicBezTo>
                    <a:pt x="31" y="147"/>
                    <a:pt x="32" y="151"/>
                    <a:pt x="28" y="151"/>
                  </a:cubicBezTo>
                  <a:cubicBezTo>
                    <a:pt x="25" y="151"/>
                    <a:pt x="15" y="157"/>
                    <a:pt x="12" y="160"/>
                  </a:cubicBezTo>
                  <a:cubicBezTo>
                    <a:pt x="9" y="163"/>
                    <a:pt x="9" y="168"/>
                    <a:pt x="8" y="173"/>
                  </a:cubicBezTo>
                  <a:cubicBezTo>
                    <a:pt x="9" y="173"/>
                    <a:pt x="11" y="173"/>
                    <a:pt x="12" y="173"/>
                  </a:cubicBezTo>
                  <a:cubicBezTo>
                    <a:pt x="18" y="173"/>
                    <a:pt x="36" y="168"/>
                    <a:pt x="37" y="168"/>
                  </a:cubicBezTo>
                  <a:cubicBezTo>
                    <a:pt x="39" y="167"/>
                    <a:pt x="41" y="169"/>
                    <a:pt x="45" y="169"/>
                  </a:cubicBezTo>
                  <a:cubicBezTo>
                    <a:pt x="50" y="169"/>
                    <a:pt x="61" y="171"/>
                    <a:pt x="66" y="169"/>
                  </a:cubicBezTo>
                  <a:cubicBezTo>
                    <a:pt x="71" y="168"/>
                    <a:pt x="74" y="167"/>
                    <a:pt x="75" y="169"/>
                  </a:cubicBezTo>
                  <a:cubicBezTo>
                    <a:pt x="77" y="171"/>
                    <a:pt x="76" y="175"/>
                    <a:pt x="78" y="176"/>
                  </a:cubicBezTo>
                  <a:cubicBezTo>
                    <a:pt x="80" y="176"/>
                    <a:pt x="82" y="178"/>
                    <a:pt x="83" y="180"/>
                  </a:cubicBezTo>
                  <a:cubicBezTo>
                    <a:pt x="84" y="183"/>
                    <a:pt x="87" y="189"/>
                    <a:pt x="89" y="190"/>
                  </a:cubicBezTo>
                  <a:cubicBezTo>
                    <a:pt x="91" y="192"/>
                    <a:pt x="91" y="191"/>
                    <a:pt x="91" y="190"/>
                  </a:cubicBezTo>
                  <a:cubicBezTo>
                    <a:pt x="91" y="188"/>
                    <a:pt x="90" y="186"/>
                    <a:pt x="92" y="188"/>
                  </a:cubicBezTo>
                  <a:cubicBezTo>
                    <a:pt x="94" y="191"/>
                    <a:pt x="92" y="187"/>
                    <a:pt x="95" y="191"/>
                  </a:cubicBezTo>
                  <a:cubicBezTo>
                    <a:pt x="96" y="192"/>
                    <a:pt x="96" y="192"/>
                    <a:pt x="96" y="193"/>
                  </a:cubicBezTo>
                  <a:cubicBezTo>
                    <a:pt x="96" y="193"/>
                    <a:pt x="96" y="193"/>
                    <a:pt x="96" y="193"/>
                  </a:cubicBezTo>
                  <a:cubicBezTo>
                    <a:pt x="99" y="190"/>
                    <a:pt x="103" y="187"/>
                    <a:pt x="106" y="186"/>
                  </a:cubicBezTo>
                  <a:cubicBezTo>
                    <a:pt x="110" y="183"/>
                    <a:pt x="113" y="186"/>
                    <a:pt x="115" y="186"/>
                  </a:cubicBezTo>
                  <a:cubicBezTo>
                    <a:pt x="117" y="187"/>
                    <a:pt x="120" y="185"/>
                    <a:pt x="123" y="184"/>
                  </a:cubicBezTo>
                  <a:cubicBezTo>
                    <a:pt x="125" y="183"/>
                    <a:pt x="125" y="182"/>
                    <a:pt x="129" y="183"/>
                  </a:cubicBezTo>
                  <a:cubicBezTo>
                    <a:pt x="134" y="185"/>
                    <a:pt x="131" y="180"/>
                    <a:pt x="131" y="177"/>
                  </a:cubicBezTo>
                  <a:cubicBezTo>
                    <a:pt x="131" y="173"/>
                    <a:pt x="129" y="167"/>
                    <a:pt x="125" y="166"/>
                  </a:cubicBezTo>
                  <a:cubicBezTo>
                    <a:pt x="121" y="164"/>
                    <a:pt x="121" y="160"/>
                    <a:pt x="121" y="157"/>
                  </a:cubicBezTo>
                  <a:cubicBezTo>
                    <a:pt x="122" y="154"/>
                    <a:pt x="120" y="154"/>
                    <a:pt x="118" y="152"/>
                  </a:cubicBezTo>
                  <a:cubicBezTo>
                    <a:pt x="115" y="150"/>
                    <a:pt x="111" y="148"/>
                    <a:pt x="114" y="146"/>
                  </a:cubicBezTo>
                  <a:cubicBezTo>
                    <a:pt x="116" y="144"/>
                    <a:pt x="123" y="137"/>
                    <a:pt x="124" y="135"/>
                  </a:cubicBezTo>
                  <a:cubicBezTo>
                    <a:pt x="126" y="133"/>
                    <a:pt x="129" y="136"/>
                    <a:pt x="131" y="138"/>
                  </a:cubicBezTo>
                  <a:cubicBezTo>
                    <a:pt x="133" y="140"/>
                    <a:pt x="134" y="136"/>
                    <a:pt x="138" y="136"/>
                  </a:cubicBezTo>
                  <a:cubicBezTo>
                    <a:pt x="141" y="136"/>
                    <a:pt x="141" y="136"/>
                    <a:pt x="144" y="134"/>
                  </a:cubicBezTo>
                  <a:cubicBezTo>
                    <a:pt x="147" y="132"/>
                    <a:pt x="148" y="127"/>
                    <a:pt x="149" y="124"/>
                  </a:cubicBezTo>
                  <a:cubicBezTo>
                    <a:pt x="150" y="120"/>
                    <a:pt x="154" y="119"/>
                    <a:pt x="158" y="117"/>
                  </a:cubicBezTo>
                  <a:cubicBezTo>
                    <a:pt x="162" y="116"/>
                    <a:pt x="164" y="109"/>
                    <a:pt x="164" y="108"/>
                  </a:cubicBezTo>
                  <a:cubicBezTo>
                    <a:pt x="165" y="106"/>
                    <a:pt x="168" y="104"/>
                    <a:pt x="172" y="103"/>
                  </a:cubicBezTo>
                  <a:cubicBezTo>
                    <a:pt x="175" y="103"/>
                    <a:pt x="173" y="99"/>
                    <a:pt x="174" y="96"/>
                  </a:cubicBezTo>
                  <a:cubicBezTo>
                    <a:pt x="174" y="92"/>
                    <a:pt x="181" y="91"/>
                    <a:pt x="182" y="90"/>
                  </a:cubicBezTo>
                  <a:cubicBezTo>
                    <a:pt x="184" y="89"/>
                    <a:pt x="181" y="81"/>
                    <a:pt x="181" y="78"/>
                  </a:cubicBezTo>
                  <a:cubicBezTo>
                    <a:pt x="181" y="74"/>
                    <a:pt x="186" y="73"/>
                    <a:pt x="189" y="72"/>
                  </a:cubicBezTo>
                  <a:cubicBezTo>
                    <a:pt x="191" y="71"/>
                    <a:pt x="182" y="66"/>
                    <a:pt x="179" y="64"/>
                  </a:cubicBezTo>
                  <a:cubicBezTo>
                    <a:pt x="175" y="62"/>
                    <a:pt x="174" y="57"/>
                    <a:pt x="174" y="54"/>
                  </a:cubicBezTo>
                  <a:cubicBezTo>
                    <a:pt x="173" y="52"/>
                    <a:pt x="173" y="44"/>
                    <a:pt x="172" y="39"/>
                  </a:cubicBezTo>
                  <a:cubicBezTo>
                    <a:pt x="171" y="35"/>
                    <a:pt x="177" y="35"/>
                    <a:pt x="181" y="35"/>
                  </a:cubicBezTo>
                  <a:cubicBezTo>
                    <a:pt x="184" y="35"/>
                    <a:pt x="188" y="38"/>
                    <a:pt x="194" y="38"/>
                  </a:cubicBezTo>
                  <a:cubicBezTo>
                    <a:pt x="200" y="39"/>
                    <a:pt x="200" y="37"/>
                    <a:pt x="202" y="35"/>
                  </a:cubicBezTo>
                  <a:cubicBezTo>
                    <a:pt x="204" y="34"/>
                    <a:pt x="208" y="35"/>
                    <a:pt x="212" y="34"/>
                  </a:cubicBezTo>
                  <a:cubicBezTo>
                    <a:pt x="215" y="33"/>
                    <a:pt x="218" y="26"/>
                    <a:pt x="218" y="26"/>
                  </a:cubicBezTo>
                  <a:cubicBezTo>
                    <a:pt x="213" y="23"/>
                    <a:pt x="206" y="20"/>
                    <a:pt x="204" y="19"/>
                  </a:cubicBezTo>
                  <a:cubicBezTo>
                    <a:pt x="200" y="17"/>
                    <a:pt x="199" y="12"/>
                    <a:pt x="198" y="9"/>
                  </a:cubicBezTo>
                  <a:cubicBezTo>
                    <a:pt x="198" y="5"/>
                    <a:pt x="188" y="1"/>
                    <a:pt x="186" y="0"/>
                  </a:cubicBezTo>
                  <a:cubicBezTo>
                    <a:pt x="182" y="2"/>
                    <a:pt x="173" y="3"/>
                    <a:pt x="172" y="3"/>
                  </a:cubicBezTo>
                  <a:cubicBezTo>
                    <a:pt x="171" y="3"/>
                    <a:pt x="168" y="1"/>
                    <a:pt x="162" y="2"/>
                  </a:cubicBezTo>
                  <a:cubicBezTo>
                    <a:pt x="157" y="3"/>
                    <a:pt x="152" y="6"/>
                    <a:pt x="149" y="8"/>
                  </a:cubicBezTo>
                  <a:cubicBezTo>
                    <a:pt x="145" y="10"/>
                    <a:pt x="137" y="14"/>
                    <a:pt x="137" y="16"/>
                  </a:cubicBezTo>
                  <a:cubicBezTo>
                    <a:pt x="137" y="18"/>
                    <a:pt x="144" y="21"/>
                    <a:pt x="143" y="27"/>
                  </a:cubicBezTo>
                  <a:cubicBezTo>
                    <a:pt x="143" y="32"/>
                    <a:pt x="135" y="34"/>
                    <a:pt x="134" y="37"/>
                  </a:cubicBezTo>
                  <a:cubicBezTo>
                    <a:pt x="133" y="40"/>
                    <a:pt x="136" y="45"/>
                    <a:pt x="132" y="47"/>
                  </a:cubicBezTo>
                  <a:cubicBezTo>
                    <a:pt x="128" y="49"/>
                    <a:pt x="123" y="46"/>
                    <a:pt x="120" y="48"/>
                  </a:cubicBezTo>
                  <a:cubicBezTo>
                    <a:pt x="117" y="49"/>
                    <a:pt x="124" y="52"/>
                    <a:pt x="126" y="55"/>
                  </a:cubicBezTo>
                  <a:cubicBezTo>
                    <a:pt x="127" y="59"/>
                    <a:pt x="117" y="60"/>
                    <a:pt x="114" y="64"/>
                  </a:cubicBezTo>
                  <a:cubicBezTo>
                    <a:pt x="112" y="67"/>
                    <a:pt x="110" y="79"/>
                    <a:pt x="109" y="80"/>
                  </a:cubicBezTo>
                  <a:cubicBezTo>
                    <a:pt x="107" y="80"/>
                    <a:pt x="104" y="80"/>
                    <a:pt x="103" y="79"/>
                  </a:cubicBezTo>
                  <a:cubicBezTo>
                    <a:pt x="101" y="78"/>
                    <a:pt x="98" y="79"/>
                    <a:pt x="95" y="81"/>
                  </a:cubicBezTo>
                  <a:cubicBezTo>
                    <a:pt x="92" y="83"/>
                    <a:pt x="92" y="83"/>
                    <a:pt x="89" y="85"/>
                  </a:cubicBezTo>
                  <a:cubicBezTo>
                    <a:pt x="87" y="86"/>
                    <a:pt x="84" y="86"/>
                    <a:pt x="82" y="86"/>
                  </a:cubicBezTo>
                  <a:cubicBezTo>
                    <a:pt x="79" y="86"/>
                    <a:pt x="76" y="87"/>
                    <a:pt x="75" y="90"/>
                  </a:cubicBezTo>
                  <a:cubicBezTo>
                    <a:pt x="73" y="93"/>
                    <a:pt x="74" y="97"/>
                    <a:pt x="72" y="102"/>
                  </a:cubicBezTo>
                  <a:cubicBezTo>
                    <a:pt x="71" y="108"/>
                    <a:pt x="66" y="106"/>
                    <a:pt x="61" y="109"/>
                  </a:cubicBezTo>
                  <a:cubicBezTo>
                    <a:pt x="57" y="111"/>
                    <a:pt x="49" y="111"/>
                    <a:pt x="44" y="112"/>
                  </a:cubicBezTo>
                  <a:cubicBezTo>
                    <a:pt x="39" y="113"/>
                    <a:pt x="24" y="112"/>
                    <a:pt x="19" y="112"/>
                  </a:cubicBezTo>
                  <a:cubicBezTo>
                    <a:pt x="14" y="112"/>
                    <a:pt x="0" y="106"/>
                    <a:pt x="0" y="106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23" y="129"/>
                    <a:pt x="23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6" name="Freeform 792"/>
            <p:cNvSpPr>
              <a:spLocks/>
            </p:cNvSpPr>
            <p:nvPr/>
          </p:nvSpPr>
          <p:spPr bwMode="auto">
            <a:xfrm>
              <a:off x="1431682" y="3155951"/>
              <a:ext cx="266700" cy="271463"/>
            </a:xfrm>
            <a:custGeom>
              <a:avLst/>
              <a:gdLst>
                <a:gd name="T0" fmla="*/ 2147483647 w 195"/>
                <a:gd name="T1" fmla="*/ 2147483647 h 136"/>
                <a:gd name="T2" fmla="*/ 2147483647 w 195"/>
                <a:gd name="T3" fmla="*/ 2147483647 h 136"/>
                <a:gd name="T4" fmla="*/ 2147483647 w 195"/>
                <a:gd name="T5" fmla="*/ 2147483647 h 136"/>
                <a:gd name="T6" fmla="*/ 2147483647 w 195"/>
                <a:gd name="T7" fmla="*/ 2147483647 h 136"/>
                <a:gd name="T8" fmla="*/ 2147483647 w 195"/>
                <a:gd name="T9" fmla="*/ 2147483647 h 136"/>
                <a:gd name="T10" fmla="*/ 2147483647 w 195"/>
                <a:gd name="T11" fmla="*/ 2147483647 h 136"/>
                <a:gd name="T12" fmla="*/ 2147483647 w 195"/>
                <a:gd name="T13" fmla="*/ 2147483647 h 136"/>
                <a:gd name="T14" fmla="*/ 2147483647 w 195"/>
                <a:gd name="T15" fmla="*/ 2147483647 h 136"/>
                <a:gd name="T16" fmla="*/ 2147483647 w 195"/>
                <a:gd name="T17" fmla="*/ 2147483647 h 136"/>
                <a:gd name="T18" fmla="*/ 2147483647 w 195"/>
                <a:gd name="T19" fmla="*/ 2147483647 h 136"/>
                <a:gd name="T20" fmla="*/ 2147483647 w 195"/>
                <a:gd name="T21" fmla="*/ 2147483647 h 136"/>
                <a:gd name="T22" fmla="*/ 2147483647 w 195"/>
                <a:gd name="T23" fmla="*/ 2147483647 h 136"/>
                <a:gd name="T24" fmla="*/ 2147483647 w 195"/>
                <a:gd name="T25" fmla="*/ 2147483647 h 136"/>
                <a:gd name="T26" fmla="*/ 2147483647 w 195"/>
                <a:gd name="T27" fmla="*/ 2147483647 h 136"/>
                <a:gd name="T28" fmla="*/ 2147483647 w 195"/>
                <a:gd name="T29" fmla="*/ 2147483647 h 136"/>
                <a:gd name="T30" fmla="*/ 2147483647 w 195"/>
                <a:gd name="T31" fmla="*/ 2147483647 h 136"/>
                <a:gd name="T32" fmla="*/ 2147483647 w 195"/>
                <a:gd name="T33" fmla="*/ 2147483647 h 136"/>
                <a:gd name="T34" fmla="*/ 2147483647 w 195"/>
                <a:gd name="T35" fmla="*/ 2147483647 h 136"/>
                <a:gd name="T36" fmla="*/ 2147483647 w 195"/>
                <a:gd name="T37" fmla="*/ 2147483647 h 136"/>
                <a:gd name="T38" fmla="*/ 2147483647 w 195"/>
                <a:gd name="T39" fmla="*/ 2147483647 h 136"/>
                <a:gd name="T40" fmla="*/ 2147483647 w 195"/>
                <a:gd name="T41" fmla="*/ 2147483647 h 136"/>
                <a:gd name="T42" fmla="*/ 2147483647 w 195"/>
                <a:gd name="T43" fmla="*/ 2147483647 h 136"/>
                <a:gd name="T44" fmla="*/ 2147483647 w 195"/>
                <a:gd name="T45" fmla="*/ 2147483647 h 136"/>
                <a:gd name="T46" fmla="*/ 2147483647 w 195"/>
                <a:gd name="T47" fmla="*/ 2147483647 h 136"/>
                <a:gd name="T48" fmla="*/ 2147483647 w 195"/>
                <a:gd name="T49" fmla="*/ 2147483647 h 136"/>
                <a:gd name="T50" fmla="*/ 2147483647 w 195"/>
                <a:gd name="T51" fmla="*/ 2147483647 h 136"/>
                <a:gd name="T52" fmla="*/ 2147483647 w 195"/>
                <a:gd name="T53" fmla="*/ 2147483647 h 136"/>
                <a:gd name="T54" fmla="*/ 2147483647 w 195"/>
                <a:gd name="T55" fmla="*/ 2147483647 h 136"/>
                <a:gd name="T56" fmla="*/ 2147483647 w 195"/>
                <a:gd name="T57" fmla="*/ 2147483647 h 136"/>
                <a:gd name="T58" fmla="*/ 2147483647 w 195"/>
                <a:gd name="T59" fmla="*/ 2147483647 h 136"/>
                <a:gd name="T60" fmla="*/ 2147483647 w 195"/>
                <a:gd name="T61" fmla="*/ 2147483647 h 136"/>
                <a:gd name="T62" fmla="*/ 2147483647 w 195"/>
                <a:gd name="T63" fmla="*/ 2147483647 h 136"/>
                <a:gd name="T64" fmla="*/ 2147483647 w 195"/>
                <a:gd name="T65" fmla="*/ 2147483647 h 136"/>
                <a:gd name="T66" fmla="*/ 2147483647 w 195"/>
                <a:gd name="T67" fmla="*/ 2147483647 h 136"/>
                <a:gd name="T68" fmla="*/ 2147483647 w 195"/>
                <a:gd name="T69" fmla="*/ 2147483647 h 136"/>
                <a:gd name="T70" fmla="*/ 2147483647 w 195"/>
                <a:gd name="T71" fmla="*/ 2147483647 h 136"/>
                <a:gd name="T72" fmla="*/ 2147483647 w 195"/>
                <a:gd name="T73" fmla="*/ 2147483647 h 136"/>
                <a:gd name="T74" fmla="*/ 2147483647 w 195"/>
                <a:gd name="T75" fmla="*/ 2147483647 h 136"/>
                <a:gd name="T76" fmla="*/ 2147483647 w 195"/>
                <a:gd name="T77" fmla="*/ 2147483647 h 136"/>
                <a:gd name="T78" fmla="*/ 2147483647 w 195"/>
                <a:gd name="T79" fmla="*/ 2147483647 h 136"/>
                <a:gd name="T80" fmla="*/ 2147483647 w 195"/>
                <a:gd name="T81" fmla="*/ 2147483647 h 136"/>
                <a:gd name="T82" fmla="*/ 2147483647 w 195"/>
                <a:gd name="T83" fmla="*/ 2147483647 h 136"/>
                <a:gd name="T84" fmla="*/ 2147483647 w 195"/>
                <a:gd name="T85" fmla="*/ 2147483647 h 136"/>
                <a:gd name="T86" fmla="*/ 2147483647 w 195"/>
                <a:gd name="T87" fmla="*/ 2147483647 h 136"/>
                <a:gd name="T88" fmla="*/ 2147483647 w 195"/>
                <a:gd name="T89" fmla="*/ 2147483647 h 136"/>
                <a:gd name="T90" fmla="*/ 2147483647 w 195"/>
                <a:gd name="T91" fmla="*/ 2147483647 h 136"/>
                <a:gd name="T92" fmla="*/ 2147483647 w 195"/>
                <a:gd name="T93" fmla="*/ 2147483647 h 136"/>
                <a:gd name="T94" fmla="*/ 2147483647 w 195"/>
                <a:gd name="T95" fmla="*/ 2147483647 h 136"/>
                <a:gd name="T96" fmla="*/ 2147483647 w 195"/>
                <a:gd name="T97" fmla="*/ 2147483647 h 136"/>
                <a:gd name="T98" fmla="*/ 2147483647 w 195"/>
                <a:gd name="T99" fmla="*/ 2147483647 h 136"/>
                <a:gd name="T100" fmla="*/ 2147483647 w 195"/>
                <a:gd name="T101" fmla="*/ 2147483647 h 136"/>
                <a:gd name="T102" fmla="*/ 2147483647 w 195"/>
                <a:gd name="T103" fmla="*/ 2147483647 h 136"/>
                <a:gd name="T104" fmla="*/ 2147483647 w 195"/>
                <a:gd name="T105" fmla="*/ 2147483647 h 136"/>
                <a:gd name="T106" fmla="*/ 2147483647 w 195"/>
                <a:gd name="T107" fmla="*/ 2147483647 h 136"/>
                <a:gd name="T108" fmla="*/ 2147483647 w 195"/>
                <a:gd name="T109" fmla="*/ 2147483647 h 136"/>
                <a:gd name="T110" fmla="*/ 2147483647 w 195"/>
                <a:gd name="T111" fmla="*/ 2147483647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5"/>
                <a:gd name="T169" fmla="*/ 0 h 136"/>
                <a:gd name="T170" fmla="*/ 195 w 19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5" h="136">
                  <a:moveTo>
                    <a:pt x="186" y="18"/>
                  </a:moveTo>
                  <a:cubicBezTo>
                    <a:pt x="184" y="19"/>
                    <a:pt x="181" y="21"/>
                    <a:pt x="179" y="20"/>
                  </a:cubicBezTo>
                  <a:cubicBezTo>
                    <a:pt x="177" y="19"/>
                    <a:pt x="176" y="16"/>
                    <a:pt x="173" y="17"/>
                  </a:cubicBezTo>
                  <a:cubicBezTo>
                    <a:pt x="169" y="17"/>
                    <a:pt x="159" y="25"/>
                    <a:pt x="156" y="27"/>
                  </a:cubicBezTo>
                  <a:cubicBezTo>
                    <a:pt x="153" y="29"/>
                    <a:pt x="148" y="31"/>
                    <a:pt x="148" y="26"/>
                  </a:cubicBezTo>
                  <a:cubicBezTo>
                    <a:pt x="147" y="22"/>
                    <a:pt x="152" y="17"/>
                    <a:pt x="149" y="12"/>
                  </a:cubicBezTo>
                  <a:cubicBezTo>
                    <a:pt x="146" y="8"/>
                    <a:pt x="141" y="0"/>
                    <a:pt x="140" y="1"/>
                  </a:cubicBezTo>
                  <a:cubicBezTo>
                    <a:pt x="139" y="2"/>
                    <a:pt x="133" y="11"/>
                    <a:pt x="131" y="13"/>
                  </a:cubicBezTo>
                  <a:cubicBezTo>
                    <a:pt x="129" y="15"/>
                    <a:pt x="125" y="15"/>
                    <a:pt x="123" y="15"/>
                  </a:cubicBezTo>
                  <a:cubicBezTo>
                    <a:pt x="120" y="15"/>
                    <a:pt x="120" y="25"/>
                    <a:pt x="119" y="24"/>
                  </a:cubicBezTo>
                  <a:cubicBezTo>
                    <a:pt x="118" y="23"/>
                    <a:pt x="115" y="19"/>
                    <a:pt x="113" y="20"/>
                  </a:cubicBezTo>
                  <a:cubicBezTo>
                    <a:pt x="111" y="21"/>
                    <a:pt x="105" y="27"/>
                    <a:pt x="102" y="25"/>
                  </a:cubicBezTo>
                  <a:cubicBezTo>
                    <a:pt x="100" y="23"/>
                    <a:pt x="94" y="22"/>
                    <a:pt x="91" y="21"/>
                  </a:cubicBezTo>
                  <a:cubicBezTo>
                    <a:pt x="88" y="21"/>
                    <a:pt x="87" y="18"/>
                    <a:pt x="84" y="18"/>
                  </a:cubicBezTo>
                  <a:cubicBezTo>
                    <a:pt x="80" y="19"/>
                    <a:pt x="78" y="18"/>
                    <a:pt x="76" y="17"/>
                  </a:cubicBezTo>
                  <a:cubicBezTo>
                    <a:pt x="75" y="15"/>
                    <a:pt x="72" y="14"/>
                    <a:pt x="71" y="15"/>
                  </a:cubicBezTo>
                  <a:cubicBezTo>
                    <a:pt x="70" y="16"/>
                    <a:pt x="70" y="21"/>
                    <a:pt x="68" y="21"/>
                  </a:cubicBezTo>
                  <a:cubicBezTo>
                    <a:pt x="65" y="21"/>
                    <a:pt x="62" y="20"/>
                    <a:pt x="60" y="21"/>
                  </a:cubicBezTo>
                  <a:cubicBezTo>
                    <a:pt x="59" y="23"/>
                    <a:pt x="58" y="30"/>
                    <a:pt x="56" y="31"/>
                  </a:cubicBezTo>
                  <a:cubicBezTo>
                    <a:pt x="55" y="33"/>
                    <a:pt x="52" y="36"/>
                    <a:pt x="49" y="37"/>
                  </a:cubicBezTo>
                  <a:cubicBezTo>
                    <a:pt x="46" y="38"/>
                    <a:pt x="42" y="38"/>
                    <a:pt x="40" y="40"/>
                  </a:cubicBezTo>
                  <a:cubicBezTo>
                    <a:pt x="38" y="41"/>
                    <a:pt x="36" y="48"/>
                    <a:pt x="33" y="48"/>
                  </a:cubicBezTo>
                  <a:cubicBezTo>
                    <a:pt x="30" y="48"/>
                    <a:pt x="22" y="48"/>
                    <a:pt x="19" y="46"/>
                  </a:cubicBezTo>
                  <a:cubicBezTo>
                    <a:pt x="16" y="44"/>
                    <a:pt x="11" y="43"/>
                    <a:pt x="11" y="42"/>
                  </a:cubicBezTo>
                  <a:cubicBezTo>
                    <a:pt x="11" y="42"/>
                    <a:pt x="11" y="43"/>
                    <a:pt x="11" y="44"/>
                  </a:cubicBezTo>
                  <a:cubicBezTo>
                    <a:pt x="11" y="50"/>
                    <a:pt x="6" y="61"/>
                    <a:pt x="3" y="65"/>
                  </a:cubicBezTo>
                  <a:cubicBezTo>
                    <a:pt x="0" y="70"/>
                    <a:pt x="1" y="71"/>
                    <a:pt x="5" y="75"/>
                  </a:cubicBezTo>
                  <a:cubicBezTo>
                    <a:pt x="10" y="79"/>
                    <a:pt x="3" y="80"/>
                    <a:pt x="3" y="82"/>
                  </a:cubicBezTo>
                  <a:cubicBezTo>
                    <a:pt x="3" y="84"/>
                    <a:pt x="3" y="91"/>
                    <a:pt x="3" y="91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8" y="105"/>
                    <a:pt x="14" y="105"/>
                  </a:cubicBezTo>
                  <a:cubicBezTo>
                    <a:pt x="20" y="105"/>
                    <a:pt x="18" y="115"/>
                    <a:pt x="18" y="115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7" y="129"/>
                    <a:pt x="21" y="135"/>
                    <a:pt x="26" y="135"/>
                  </a:cubicBezTo>
                  <a:cubicBezTo>
                    <a:pt x="31" y="135"/>
                    <a:pt x="46" y="136"/>
                    <a:pt x="51" y="135"/>
                  </a:cubicBezTo>
                  <a:cubicBezTo>
                    <a:pt x="56" y="134"/>
                    <a:pt x="64" y="134"/>
                    <a:pt x="68" y="132"/>
                  </a:cubicBezTo>
                  <a:cubicBezTo>
                    <a:pt x="73" y="129"/>
                    <a:pt x="78" y="131"/>
                    <a:pt x="79" y="125"/>
                  </a:cubicBezTo>
                  <a:cubicBezTo>
                    <a:pt x="81" y="120"/>
                    <a:pt x="80" y="116"/>
                    <a:pt x="82" y="113"/>
                  </a:cubicBezTo>
                  <a:cubicBezTo>
                    <a:pt x="83" y="110"/>
                    <a:pt x="86" y="109"/>
                    <a:pt x="89" y="109"/>
                  </a:cubicBezTo>
                  <a:cubicBezTo>
                    <a:pt x="91" y="109"/>
                    <a:pt x="94" y="109"/>
                    <a:pt x="96" y="108"/>
                  </a:cubicBezTo>
                  <a:cubicBezTo>
                    <a:pt x="99" y="106"/>
                    <a:pt x="99" y="106"/>
                    <a:pt x="102" y="104"/>
                  </a:cubicBezTo>
                  <a:cubicBezTo>
                    <a:pt x="105" y="102"/>
                    <a:pt x="108" y="101"/>
                    <a:pt x="110" y="102"/>
                  </a:cubicBezTo>
                  <a:cubicBezTo>
                    <a:pt x="111" y="103"/>
                    <a:pt x="114" y="103"/>
                    <a:pt x="116" y="103"/>
                  </a:cubicBezTo>
                  <a:cubicBezTo>
                    <a:pt x="117" y="102"/>
                    <a:pt x="119" y="90"/>
                    <a:pt x="121" y="87"/>
                  </a:cubicBezTo>
                  <a:cubicBezTo>
                    <a:pt x="124" y="83"/>
                    <a:pt x="134" y="82"/>
                    <a:pt x="133" y="78"/>
                  </a:cubicBezTo>
                  <a:cubicBezTo>
                    <a:pt x="131" y="75"/>
                    <a:pt x="124" y="72"/>
                    <a:pt x="127" y="71"/>
                  </a:cubicBezTo>
                  <a:cubicBezTo>
                    <a:pt x="130" y="69"/>
                    <a:pt x="135" y="72"/>
                    <a:pt x="139" y="70"/>
                  </a:cubicBezTo>
                  <a:cubicBezTo>
                    <a:pt x="143" y="68"/>
                    <a:pt x="140" y="63"/>
                    <a:pt x="141" y="60"/>
                  </a:cubicBezTo>
                  <a:cubicBezTo>
                    <a:pt x="142" y="57"/>
                    <a:pt x="150" y="55"/>
                    <a:pt x="150" y="50"/>
                  </a:cubicBezTo>
                  <a:cubicBezTo>
                    <a:pt x="151" y="44"/>
                    <a:pt x="144" y="41"/>
                    <a:pt x="144" y="39"/>
                  </a:cubicBezTo>
                  <a:cubicBezTo>
                    <a:pt x="144" y="37"/>
                    <a:pt x="152" y="33"/>
                    <a:pt x="156" y="31"/>
                  </a:cubicBezTo>
                  <a:cubicBezTo>
                    <a:pt x="159" y="29"/>
                    <a:pt x="164" y="26"/>
                    <a:pt x="169" y="25"/>
                  </a:cubicBezTo>
                  <a:cubicBezTo>
                    <a:pt x="175" y="24"/>
                    <a:pt x="178" y="26"/>
                    <a:pt x="179" y="26"/>
                  </a:cubicBezTo>
                  <a:cubicBezTo>
                    <a:pt x="180" y="26"/>
                    <a:pt x="189" y="25"/>
                    <a:pt x="193" y="23"/>
                  </a:cubicBezTo>
                  <a:cubicBezTo>
                    <a:pt x="191" y="22"/>
                    <a:pt x="194" y="19"/>
                    <a:pt x="195" y="18"/>
                  </a:cubicBezTo>
                  <a:cubicBezTo>
                    <a:pt x="193" y="17"/>
                    <a:pt x="188" y="17"/>
                    <a:pt x="186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7" name="Freeform 793"/>
            <p:cNvSpPr>
              <a:spLocks/>
            </p:cNvSpPr>
            <p:nvPr/>
          </p:nvSpPr>
          <p:spPr bwMode="auto">
            <a:xfrm>
              <a:off x="1403839" y="2930526"/>
              <a:ext cx="8792" cy="17463"/>
            </a:xfrm>
            <a:custGeom>
              <a:avLst/>
              <a:gdLst>
                <a:gd name="T0" fmla="*/ 2147483647 w 7"/>
                <a:gd name="T1" fmla="*/ 2147483647 h 8"/>
                <a:gd name="T2" fmla="*/ 2147483647 w 7"/>
                <a:gd name="T3" fmla="*/ 2147483647 h 8"/>
                <a:gd name="T4" fmla="*/ 0 w 7"/>
                <a:gd name="T5" fmla="*/ 2147483647 h 8"/>
                <a:gd name="T6" fmla="*/ 2147483647 w 7"/>
                <a:gd name="T7" fmla="*/ 2147483647 h 8"/>
                <a:gd name="T8" fmla="*/ 2147483647 w 7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8"/>
                <a:gd name="T17" fmla="*/ 7 w 7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8">
                  <a:moveTo>
                    <a:pt x="6" y="3"/>
                  </a:moveTo>
                  <a:cubicBezTo>
                    <a:pt x="4" y="2"/>
                    <a:pt x="2" y="0"/>
                    <a:pt x="1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2" y="5"/>
                    <a:pt x="5" y="6"/>
                    <a:pt x="7" y="8"/>
                  </a:cubicBezTo>
                  <a:cubicBezTo>
                    <a:pt x="7" y="6"/>
                    <a:pt x="7" y="4"/>
                    <a:pt x="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8" name="Freeform 794"/>
            <p:cNvSpPr>
              <a:spLocks noEditPoints="1"/>
            </p:cNvSpPr>
            <p:nvPr/>
          </p:nvSpPr>
          <p:spPr bwMode="auto">
            <a:xfrm>
              <a:off x="1176705" y="2595563"/>
              <a:ext cx="729762" cy="501650"/>
            </a:xfrm>
            <a:custGeom>
              <a:avLst/>
              <a:gdLst>
                <a:gd name="T0" fmla="*/ 2147483647 w 534"/>
                <a:gd name="T1" fmla="*/ 2147483647 h 250"/>
                <a:gd name="T2" fmla="*/ 2147483647 w 534"/>
                <a:gd name="T3" fmla="*/ 2147483647 h 250"/>
                <a:gd name="T4" fmla="*/ 2147483647 w 534"/>
                <a:gd name="T5" fmla="*/ 2147483647 h 250"/>
                <a:gd name="T6" fmla="*/ 2147483647 w 534"/>
                <a:gd name="T7" fmla="*/ 2147483647 h 250"/>
                <a:gd name="T8" fmla="*/ 2147483647 w 534"/>
                <a:gd name="T9" fmla="*/ 2147483647 h 250"/>
                <a:gd name="T10" fmla="*/ 2147483647 w 534"/>
                <a:gd name="T11" fmla="*/ 2147483647 h 250"/>
                <a:gd name="T12" fmla="*/ 2147483647 w 534"/>
                <a:gd name="T13" fmla="*/ 2147483647 h 250"/>
                <a:gd name="T14" fmla="*/ 2147483647 w 534"/>
                <a:gd name="T15" fmla="*/ 2147483647 h 250"/>
                <a:gd name="T16" fmla="*/ 2147483647 w 534"/>
                <a:gd name="T17" fmla="*/ 2147483647 h 250"/>
                <a:gd name="T18" fmla="*/ 2147483647 w 534"/>
                <a:gd name="T19" fmla="*/ 2147483647 h 250"/>
                <a:gd name="T20" fmla="*/ 2147483647 w 534"/>
                <a:gd name="T21" fmla="*/ 2147483647 h 250"/>
                <a:gd name="T22" fmla="*/ 2147483647 w 534"/>
                <a:gd name="T23" fmla="*/ 2147483647 h 250"/>
                <a:gd name="T24" fmla="*/ 2147483647 w 534"/>
                <a:gd name="T25" fmla="*/ 2147483647 h 250"/>
                <a:gd name="T26" fmla="*/ 2147483647 w 534"/>
                <a:gd name="T27" fmla="*/ 2147483647 h 250"/>
                <a:gd name="T28" fmla="*/ 2147483647 w 534"/>
                <a:gd name="T29" fmla="*/ 2147483647 h 250"/>
                <a:gd name="T30" fmla="*/ 2147483647 w 534"/>
                <a:gd name="T31" fmla="*/ 2147483647 h 250"/>
                <a:gd name="T32" fmla="*/ 2147483647 w 534"/>
                <a:gd name="T33" fmla="*/ 2147483647 h 250"/>
                <a:gd name="T34" fmla="*/ 2147483647 w 534"/>
                <a:gd name="T35" fmla="*/ 2147483647 h 250"/>
                <a:gd name="T36" fmla="*/ 2147483647 w 534"/>
                <a:gd name="T37" fmla="*/ 2147483647 h 250"/>
                <a:gd name="T38" fmla="*/ 2147483647 w 534"/>
                <a:gd name="T39" fmla="*/ 2147483647 h 250"/>
                <a:gd name="T40" fmla="*/ 2147483647 w 534"/>
                <a:gd name="T41" fmla="*/ 2147483647 h 250"/>
                <a:gd name="T42" fmla="*/ 2147483647 w 534"/>
                <a:gd name="T43" fmla="*/ 2147483647 h 250"/>
                <a:gd name="T44" fmla="*/ 2147483647 w 534"/>
                <a:gd name="T45" fmla="*/ 2147483647 h 250"/>
                <a:gd name="T46" fmla="*/ 2147483647 w 534"/>
                <a:gd name="T47" fmla="*/ 2147483647 h 250"/>
                <a:gd name="T48" fmla="*/ 2147483647 w 534"/>
                <a:gd name="T49" fmla="*/ 2147483647 h 250"/>
                <a:gd name="T50" fmla="*/ 2147483647 w 534"/>
                <a:gd name="T51" fmla="*/ 2147483647 h 250"/>
                <a:gd name="T52" fmla="*/ 2147483647 w 534"/>
                <a:gd name="T53" fmla="*/ 2147483647 h 250"/>
                <a:gd name="T54" fmla="*/ 2147483647 w 534"/>
                <a:gd name="T55" fmla="*/ 2147483647 h 250"/>
                <a:gd name="T56" fmla="*/ 2147483647 w 534"/>
                <a:gd name="T57" fmla="*/ 2147483647 h 250"/>
                <a:gd name="T58" fmla="*/ 2147483647 w 534"/>
                <a:gd name="T59" fmla="*/ 2147483647 h 250"/>
                <a:gd name="T60" fmla="*/ 2147483647 w 534"/>
                <a:gd name="T61" fmla="*/ 2147483647 h 250"/>
                <a:gd name="T62" fmla="*/ 2147483647 w 534"/>
                <a:gd name="T63" fmla="*/ 2147483647 h 250"/>
                <a:gd name="T64" fmla="*/ 2147483647 w 534"/>
                <a:gd name="T65" fmla="*/ 2147483647 h 250"/>
                <a:gd name="T66" fmla="*/ 2147483647 w 534"/>
                <a:gd name="T67" fmla="*/ 2147483647 h 250"/>
                <a:gd name="T68" fmla="*/ 2147483647 w 534"/>
                <a:gd name="T69" fmla="*/ 2147483647 h 250"/>
                <a:gd name="T70" fmla="*/ 2147483647 w 534"/>
                <a:gd name="T71" fmla="*/ 2147483647 h 250"/>
                <a:gd name="T72" fmla="*/ 2147483647 w 534"/>
                <a:gd name="T73" fmla="*/ 2147483647 h 250"/>
                <a:gd name="T74" fmla="*/ 2147483647 w 534"/>
                <a:gd name="T75" fmla="*/ 2147483647 h 250"/>
                <a:gd name="T76" fmla="*/ 2147483647 w 534"/>
                <a:gd name="T77" fmla="*/ 2147483647 h 250"/>
                <a:gd name="T78" fmla="*/ 2147483647 w 534"/>
                <a:gd name="T79" fmla="*/ 2147483647 h 250"/>
                <a:gd name="T80" fmla="*/ 2147483647 w 534"/>
                <a:gd name="T81" fmla="*/ 2147483647 h 250"/>
                <a:gd name="T82" fmla="*/ 2147483647 w 534"/>
                <a:gd name="T83" fmla="*/ 2147483647 h 250"/>
                <a:gd name="T84" fmla="*/ 2147483647 w 534"/>
                <a:gd name="T85" fmla="*/ 2147483647 h 250"/>
                <a:gd name="T86" fmla="*/ 2147483647 w 534"/>
                <a:gd name="T87" fmla="*/ 2147483647 h 250"/>
                <a:gd name="T88" fmla="*/ 2147483647 w 534"/>
                <a:gd name="T89" fmla="*/ 2147483647 h 250"/>
                <a:gd name="T90" fmla="*/ 2147483647 w 534"/>
                <a:gd name="T91" fmla="*/ 2147483647 h 250"/>
                <a:gd name="T92" fmla="*/ 2147483647 w 534"/>
                <a:gd name="T93" fmla="*/ 2147483647 h 250"/>
                <a:gd name="T94" fmla="*/ 2147483647 w 534"/>
                <a:gd name="T95" fmla="*/ 2147483647 h 250"/>
                <a:gd name="T96" fmla="*/ 2147483647 w 534"/>
                <a:gd name="T97" fmla="*/ 2147483647 h 250"/>
                <a:gd name="T98" fmla="*/ 2147483647 w 534"/>
                <a:gd name="T99" fmla="*/ 2147483647 h 250"/>
                <a:gd name="T100" fmla="*/ 2147483647 w 534"/>
                <a:gd name="T101" fmla="*/ 2147483647 h 250"/>
                <a:gd name="T102" fmla="*/ 2147483647 w 534"/>
                <a:gd name="T103" fmla="*/ 2147483647 h 250"/>
                <a:gd name="T104" fmla="*/ 2147483647 w 534"/>
                <a:gd name="T105" fmla="*/ 2147483647 h 250"/>
                <a:gd name="T106" fmla="*/ 2147483647 w 534"/>
                <a:gd name="T107" fmla="*/ 2147483647 h 250"/>
                <a:gd name="T108" fmla="*/ 2147483647 w 534"/>
                <a:gd name="T109" fmla="*/ 2147483647 h 250"/>
                <a:gd name="T110" fmla="*/ 2147483647 w 534"/>
                <a:gd name="T111" fmla="*/ 2147483647 h 2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4"/>
                <a:gd name="T169" fmla="*/ 0 h 250"/>
                <a:gd name="T170" fmla="*/ 534 w 534"/>
                <a:gd name="T171" fmla="*/ 250 h 25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4" h="250">
                  <a:moveTo>
                    <a:pt x="529" y="102"/>
                  </a:moveTo>
                  <a:cubicBezTo>
                    <a:pt x="528" y="100"/>
                    <a:pt x="523" y="103"/>
                    <a:pt x="517" y="103"/>
                  </a:cubicBezTo>
                  <a:cubicBezTo>
                    <a:pt x="511" y="102"/>
                    <a:pt x="510" y="99"/>
                    <a:pt x="509" y="96"/>
                  </a:cubicBezTo>
                  <a:cubicBezTo>
                    <a:pt x="507" y="94"/>
                    <a:pt x="506" y="93"/>
                    <a:pt x="503" y="92"/>
                  </a:cubicBezTo>
                  <a:cubicBezTo>
                    <a:pt x="500" y="92"/>
                    <a:pt x="499" y="85"/>
                    <a:pt x="495" y="81"/>
                  </a:cubicBezTo>
                  <a:cubicBezTo>
                    <a:pt x="491" y="76"/>
                    <a:pt x="486" y="79"/>
                    <a:pt x="483" y="80"/>
                  </a:cubicBezTo>
                  <a:cubicBezTo>
                    <a:pt x="479" y="81"/>
                    <a:pt x="472" y="85"/>
                    <a:pt x="467" y="82"/>
                  </a:cubicBezTo>
                  <a:cubicBezTo>
                    <a:pt x="462" y="80"/>
                    <a:pt x="459" y="75"/>
                    <a:pt x="457" y="74"/>
                  </a:cubicBezTo>
                  <a:cubicBezTo>
                    <a:pt x="454" y="73"/>
                    <a:pt x="451" y="80"/>
                    <a:pt x="448" y="82"/>
                  </a:cubicBezTo>
                  <a:cubicBezTo>
                    <a:pt x="445" y="84"/>
                    <a:pt x="428" y="52"/>
                    <a:pt x="423" y="44"/>
                  </a:cubicBezTo>
                  <a:cubicBezTo>
                    <a:pt x="418" y="35"/>
                    <a:pt x="408" y="30"/>
                    <a:pt x="404" y="28"/>
                  </a:cubicBezTo>
                  <a:cubicBezTo>
                    <a:pt x="401" y="27"/>
                    <a:pt x="401" y="22"/>
                    <a:pt x="404" y="20"/>
                  </a:cubicBezTo>
                  <a:cubicBezTo>
                    <a:pt x="406" y="17"/>
                    <a:pt x="397" y="20"/>
                    <a:pt x="393" y="22"/>
                  </a:cubicBezTo>
                  <a:cubicBezTo>
                    <a:pt x="389" y="25"/>
                    <a:pt x="377" y="32"/>
                    <a:pt x="374" y="32"/>
                  </a:cubicBezTo>
                  <a:cubicBezTo>
                    <a:pt x="371" y="32"/>
                    <a:pt x="365" y="33"/>
                    <a:pt x="361" y="34"/>
                  </a:cubicBezTo>
                  <a:cubicBezTo>
                    <a:pt x="358" y="35"/>
                    <a:pt x="359" y="32"/>
                    <a:pt x="361" y="30"/>
                  </a:cubicBezTo>
                  <a:cubicBezTo>
                    <a:pt x="362" y="28"/>
                    <a:pt x="363" y="26"/>
                    <a:pt x="362" y="26"/>
                  </a:cubicBezTo>
                  <a:cubicBezTo>
                    <a:pt x="360" y="26"/>
                    <a:pt x="357" y="24"/>
                    <a:pt x="354" y="23"/>
                  </a:cubicBezTo>
                  <a:cubicBezTo>
                    <a:pt x="351" y="22"/>
                    <a:pt x="353" y="23"/>
                    <a:pt x="350" y="25"/>
                  </a:cubicBezTo>
                  <a:cubicBezTo>
                    <a:pt x="348" y="26"/>
                    <a:pt x="348" y="23"/>
                    <a:pt x="347" y="21"/>
                  </a:cubicBezTo>
                  <a:cubicBezTo>
                    <a:pt x="346" y="19"/>
                    <a:pt x="342" y="20"/>
                    <a:pt x="339" y="22"/>
                  </a:cubicBezTo>
                  <a:cubicBezTo>
                    <a:pt x="335" y="24"/>
                    <a:pt x="332" y="22"/>
                    <a:pt x="330" y="21"/>
                  </a:cubicBezTo>
                  <a:cubicBezTo>
                    <a:pt x="328" y="19"/>
                    <a:pt x="331" y="14"/>
                    <a:pt x="331" y="11"/>
                  </a:cubicBezTo>
                  <a:cubicBezTo>
                    <a:pt x="330" y="9"/>
                    <a:pt x="326" y="3"/>
                    <a:pt x="324" y="2"/>
                  </a:cubicBezTo>
                  <a:cubicBezTo>
                    <a:pt x="322" y="0"/>
                    <a:pt x="318" y="2"/>
                    <a:pt x="314" y="1"/>
                  </a:cubicBezTo>
                  <a:cubicBezTo>
                    <a:pt x="310" y="0"/>
                    <a:pt x="301" y="0"/>
                    <a:pt x="295" y="4"/>
                  </a:cubicBezTo>
                  <a:cubicBezTo>
                    <a:pt x="290" y="9"/>
                    <a:pt x="276" y="11"/>
                    <a:pt x="270" y="12"/>
                  </a:cubicBezTo>
                  <a:cubicBezTo>
                    <a:pt x="263" y="13"/>
                    <a:pt x="256" y="14"/>
                    <a:pt x="253" y="16"/>
                  </a:cubicBezTo>
                  <a:cubicBezTo>
                    <a:pt x="249" y="18"/>
                    <a:pt x="243" y="16"/>
                    <a:pt x="236" y="19"/>
                  </a:cubicBezTo>
                  <a:cubicBezTo>
                    <a:pt x="229" y="22"/>
                    <a:pt x="213" y="25"/>
                    <a:pt x="208" y="25"/>
                  </a:cubicBezTo>
                  <a:cubicBezTo>
                    <a:pt x="203" y="24"/>
                    <a:pt x="199" y="23"/>
                    <a:pt x="199" y="27"/>
                  </a:cubicBezTo>
                  <a:cubicBezTo>
                    <a:pt x="198" y="32"/>
                    <a:pt x="203" y="36"/>
                    <a:pt x="209" y="40"/>
                  </a:cubicBezTo>
                  <a:cubicBezTo>
                    <a:pt x="215" y="44"/>
                    <a:pt x="200" y="42"/>
                    <a:pt x="194" y="45"/>
                  </a:cubicBezTo>
                  <a:cubicBezTo>
                    <a:pt x="188" y="47"/>
                    <a:pt x="193" y="47"/>
                    <a:pt x="195" y="51"/>
                  </a:cubicBezTo>
                  <a:cubicBezTo>
                    <a:pt x="198" y="54"/>
                    <a:pt x="195" y="55"/>
                    <a:pt x="191" y="57"/>
                  </a:cubicBezTo>
                  <a:cubicBezTo>
                    <a:pt x="187" y="59"/>
                    <a:pt x="186" y="59"/>
                    <a:pt x="187" y="62"/>
                  </a:cubicBezTo>
                  <a:cubicBezTo>
                    <a:pt x="188" y="65"/>
                    <a:pt x="200" y="68"/>
                    <a:pt x="203" y="72"/>
                  </a:cubicBezTo>
                  <a:cubicBezTo>
                    <a:pt x="206" y="75"/>
                    <a:pt x="201" y="80"/>
                    <a:pt x="198" y="81"/>
                  </a:cubicBezTo>
                  <a:cubicBezTo>
                    <a:pt x="195" y="83"/>
                    <a:pt x="185" y="83"/>
                    <a:pt x="182" y="81"/>
                  </a:cubicBezTo>
                  <a:cubicBezTo>
                    <a:pt x="179" y="80"/>
                    <a:pt x="179" y="85"/>
                    <a:pt x="178" y="86"/>
                  </a:cubicBezTo>
                  <a:cubicBezTo>
                    <a:pt x="176" y="87"/>
                    <a:pt x="171" y="83"/>
                    <a:pt x="168" y="82"/>
                  </a:cubicBezTo>
                  <a:cubicBezTo>
                    <a:pt x="165" y="81"/>
                    <a:pt x="161" y="76"/>
                    <a:pt x="158" y="75"/>
                  </a:cubicBezTo>
                  <a:cubicBezTo>
                    <a:pt x="155" y="74"/>
                    <a:pt x="154" y="78"/>
                    <a:pt x="150" y="78"/>
                  </a:cubicBezTo>
                  <a:cubicBezTo>
                    <a:pt x="146" y="79"/>
                    <a:pt x="141" y="76"/>
                    <a:pt x="138" y="76"/>
                  </a:cubicBezTo>
                  <a:cubicBezTo>
                    <a:pt x="135" y="76"/>
                    <a:pt x="129" y="83"/>
                    <a:pt x="127" y="84"/>
                  </a:cubicBezTo>
                  <a:cubicBezTo>
                    <a:pt x="124" y="86"/>
                    <a:pt x="117" y="80"/>
                    <a:pt x="114" y="78"/>
                  </a:cubicBezTo>
                  <a:cubicBezTo>
                    <a:pt x="111" y="76"/>
                    <a:pt x="111" y="82"/>
                    <a:pt x="109" y="83"/>
                  </a:cubicBezTo>
                  <a:cubicBezTo>
                    <a:pt x="108" y="84"/>
                    <a:pt x="107" y="78"/>
                    <a:pt x="103" y="74"/>
                  </a:cubicBezTo>
                  <a:cubicBezTo>
                    <a:pt x="99" y="70"/>
                    <a:pt x="91" y="68"/>
                    <a:pt x="87" y="68"/>
                  </a:cubicBezTo>
                  <a:cubicBezTo>
                    <a:pt x="82" y="68"/>
                    <a:pt x="82" y="66"/>
                    <a:pt x="79" y="64"/>
                  </a:cubicBezTo>
                  <a:cubicBezTo>
                    <a:pt x="75" y="63"/>
                    <a:pt x="73" y="68"/>
                    <a:pt x="70" y="69"/>
                  </a:cubicBezTo>
                  <a:cubicBezTo>
                    <a:pt x="66" y="69"/>
                    <a:pt x="65" y="66"/>
                    <a:pt x="61" y="65"/>
                  </a:cubicBezTo>
                  <a:cubicBezTo>
                    <a:pt x="58" y="64"/>
                    <a:pt x="54" y="69"/>
                    <a:pt x="51" y="71"/>
                  </a:cubicBezTo>
                  <a:cubicBezTo>
                    <a:pt x="49" y="73"/>
                    <a:pt x="45" y="73"/>
                    <a:pt x="42" y="75"/>
                  </a:cubicBezTo>
                  <a:cubicBezTo>
                    <a:pt x="39" y="76"/>
                    <a:pt x="37" y="81"/>
                    <a:pt x="34" y="83"/>
                  </a:cubicBezTo>
                  <a:cubicBezTo>
                    <a:pt x="30" y="84"/>
                    <a:pt x="32" y="91"/>
                    <a:pt x="33" y="93"/>
                  </a:cubicBezTo>
                  <a:cubicBezTo>
                    <a:pt x="34" y="95"/>
                    <a:pt x="31" y="96"/>
                    <a:pt x="28" y="97"/>
                  </a:cubicBezTo>
                  <a:cubicBezTo>
                    <a:pt x="26" y="98"/>
                    <a:pt x="19" y="87"/>
                    <a:pt x="18" y="86"/>
                  </a:cubicBezTo>
                  <a:cubicBezTo>
                    <a:pt x="16" y="85"/>
                    <a:pt x="15" y="89"/>
                    <a:pt x="15" y="91"/>
                  </a:cubicBezTo>
                  <a:cubicBezTo>
                    <a:pt x="14" y="93"/>
                    <a:pt x="8" y="97"/>
                    <a:pt x="7" y="100"/>
                  </a:cubicBezTo>
                  <a:cubicBezTo>
                    <a:pt x="5" y="103"/>
                    <a:pt x="7" y="103"/>
                    <a:pt x="10" y="106"/>
                  </a:cubicBezTo>
                  <a:cubicBezTo>
                    <a:pt x="13" y="110"/>
                    <a:pt x="6" y="113"/>
                    <a:pt x="3" y="117"/>
                  </a:cubicBezTo>
                  <a:cubicBezTo>
                    <a:pt x="0" y="120"/>
                    <a:pt x="7" y="122"/>
                    <a:pt x="10" y="124"/>
                  </a:cubicBezTo>
                  <a:cubicBezTo>
                    <a:pt x="13" y="126"/>
                    <a:pt x="11" y="126"/>
                    <a:pt x="12" y="129"/>
                  </a:cubicBezTo>
                  <a:cubicBezTo>
                    <a:pt x="13" y="132"/>
                    <a:pt x="19" y="130"/>
                    <a:pt x="24" y="132"/>
                  </a:cubicBezTo>
                  <a:cubicBezTo>
                    <a:pt x="29" y="135"/>
                    <a:pt x="33" y="144"/>
                    <a:pt x="35" y="147"/>
                  </a:cubicBezTo>
                  <a:cubicBezTo>
                    <a:pt x="36" y="151"/>
                    <a:pt x="33" y="148"/>
                    <a:pt x="31" y="149"/>
                  </a:cubicBezTo>
                  <a:cubicBezTo>
                    <a:pt x="28" y="150"/>
                    <a:pt x="34" y="153"/>
                    <a:pt x="38" y="155"/>
                  </a:cubicBezTo>
                  <a:cubicBezTo>
                    <a:pt x="39" y="154"/>
                    <a:pt x="41" y="152"/>
                    <a:pt x="42" y="151"/>
                  </a:cubicBezTo>
                  <a:cubicBezTo>
                    <a:pt x="43" y="151"/>
                    <a:pt x="44" y="151"/>
                    <a:pt x="49" y="150"/>
                  </a:cubicBezTo>
                  <a:cubicBezTo>
                    <a:pt x="54" y="149"/>
                    <a:pt x="61" y="144"/>
                    <a:pt x="66" y="144"/>
                  </a:cubicBezTo>
                  <a:cubicBezTo>
                    <a:pt x="71" y="144"/>
                    <a:pt x="75" y="147"/>
                    <a:pt x="77" y="148"/>
                  </a:cubicBezTo>
                  <a:cubicBezTo>
                    <a:pt x="80" y="149"/>
                    <a:pt x="82" y="146"/>
                    <a:pt x="85" y="145"/>
                  </a:cubicBezTo>
                  <a:cubicBezTo>
                    <a:pt x="88" y="145"/>
                    <a:pt x="90" y="149"/>
                    <a:pt x="91" y="152"/>
                  </a:cubicBezTo>
                  <a:cubicBezTo>
                    <a:pt x="93" y="155"/>
                    <a:pt x="93" y="158"/>
                    <a:pt x="93" y="162"/>
                  </a:cubicBezTo>
                  <a:cubicBezTo>
                    <a:pt x="93" y="166"/>
                    <a:pt x="90" y="166"/>
                    <a:pt x="89" y="168"/>
                  </a:cubicBezTo>
                  <a:cubicBezTo>
                    <a:pt x="88" y="170"/>
                    <a:pt x="94" y="168"/>
                    <a:pt x="91" y="172"/>
                  </a:cubicBezTo>
                  <a:cubicBezTo>
                    <a:pt x="90" y="174"/>
                    <a:pt x="89" y="173"/>
                    <a:pt x="85" y="173"/>
                  </a:cubicBezTo>
                  <a:cubicBezTo>
                    <a:pt x="81" y="173"/>
                    <a:pt x="75" y="171"/>
                    <a:pt x="70" y="171"/>
                  </a:cubicBezTo>
                  <a:cubicBezTo>
                    <a:pt x="64" y="171"/>
                    <a:pt x="62" y="176"/>
                    <a:pt x="62" y="179"/>
                  </a:cubicBezTo>
                  <a:cubicBezTo>
                    <a:pt x="62" y="182"/>
                    <a:pt x="64" y="184"/>
                    <a:pt x="63" y="186"/>
                  </a:cubicBezTo>
                  <a:cubicBezTo>
                    <a:pt x="63" y="187"/>
                    <a:pt x="58" y="184"/>
                    <a:pt x="56" y="184"/>
                  </a:cubicBezTo>
                  <a:cubicBezTo>
                    <a:pt x="53" y="184"/>
                    <a:pt x="53" y="185"/>
                    <a:pt x="53" y="187"/>
                  </a:cubicBezTo>
                  <a:cubicBezTo>
                    <a:pt x="53" y="189"/>
                    <a:pt x="58" y="189"/>
                    <a:pt x="59" y="190"/>
                  </a:cubicBezTo>
                  <a:cubicBezTo>
                    <a:pt x="61" y="191"/>
                    <a:pt x="61" y="196"/>
                    <a:pt x="64" y="199"/>
                  </a:cubicBezTo>
                  <a:cubicBezTo>
                    <a:pt x="67" y="202"/>
                    <a:pt x="64" y="206"/>
                    <a:pt x="65" y="207"/>
                  </a:cubicBezTo>
                  <a:cubicBezTo>
                    <a:pt x="66" y="208"/>
                    <a:pt x="69" y="208"/>
                    <a:pt x="70" y="208"/>
                  </a:cubicBezTo>
                  <a:cubicBezTo>
                    <a:pt x="71" y="208"/>
                    <a:pt x="72" y="210"/>
                    <a:pt x="76" y="213"/>
                  </a:cubicBezTo>
                  <a:cubicBezTo>
                    <a:pt x="79" y="216"/>
                    <a:pt x="82" y="214"/>
                    <a:pt x="83" y="217"/>
                  </a:cubicBezTo>
                  <a:cubicBezTo>
                    <a:pt x="85" y="220"/>
                    <a:pt x="82" y="222"/>
                    <a:pt x="81" y="226"/>
                  </a:cubicBezTo>
                  <a:cubicBezTo>
                    <a:pt x="81" y="227"/>
                    <a:pt x="81" y="228"/>
                    <a:pt x="81" y="229"/>
                  </a:cubicBezTo>
                  <a:cubicBezTo>
                    <a:pt x="85" y="226"/>
                    <a:pt x="93" y="220"/>
                    <a:pt x="100" y="220"/>
                  </a:cubicBezTo>
                  <a:cubicBezTo>
                    <a:pt x="111" y="220"/>
                    <a:pt x="117" y="234"/>
                    <a:pt x="121" y="237"/>
                  </a:cubicBezTo>
                  <a:cubicBezTo>
                    <a:pt x="128" y="237"/>
                    <a:pt x="128" y="237"/>
                    <a:pt x="128" y="237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61" y="168"/>
                    <a:pt x="161" y="168"/>
                    <a:pt x="161" y="168"/>
                  </a:cubicBezTo>
                  <a:cubicBezTo>
                    <a:pt x="161" y="168"/>
                    <a:pt x="162" y="169"/>
                    <a:pt x="163" y="169"/>
                  </a:cubicBezTo>
                  <a:cubicBezTo>
                    <a:pt x="163" y="169"/>
                    <a:pt x="163" y="169"/>
                    <a:pt x="163" y="169"/>
                  </a:cubicBezTo>
                  <a:cubicBezTo>
                    <a:pt x="164" y="168"/>
                    <a:pt x="164" y="166"/>
                    <a:pt x="164" y="166"/>
                  </a:cubicBezTo>
                  <a:cubicBezTo>
                    <a:pt x="164" y="164"/>
                    <a:pt x="164" y="162"/>
                    <a:pt x="167" y="162"/>
                  </a:cubicBezTo>
                  <a:cubicBezTo>
                    <a:pt x="170" y="163"/>
                    <a:pt x="171" y="163"/>
                    <a:pt x="173" y="165"/>
                  </a:cubicBezTo>
                  <a:cubicBezTo>
                    <a:pt x="175" y="166"/>
                    <a:pt x="176" y="166"/>
                    <a:pt x="177" y="165"/>
                  </a:cubicBezTo>
                  <a:cubicBezTo>
                    <a:pt x="179" y="164"/>
                    <a:pt x="177" y="160"/>
                    <a:pt x="181" y="160"/>
                  </a:cubicBezTo>
                  <a:cubicBezTo>
                    <a:pt x="186" y="160"/>
                    <a:pt x="187" y="166"/>
                    <a:pt x="187" y="167"/>
                  </a:cubicBezTo>
                  <a:cubicBezTo>
                    <a:pt x="187" y="169"/>
                    <a:pt x="188" y="175"/>
                    <a:pt x="189" y="179"/>
                  </a:cubicBezTo>
                  <a:cubicBezTo>
                    <a:pt x="190" y="182"/>
                    <a:pt x="190" y="183"/>
                    <a:pt x="189" y="184"/>
                  </a:cubicBezTo>
                  <a:cubicBezTo>
                    <a:pt x="189" y="184"/>
                    <a:pt x="194" y="187"/>
                    <a:pt x="195" y="188"/>
                  </a:cubicBezTo>
                  <a:cubicBezTo>
                    <a:pt x="197" y="190"/>
                    <a:pt x="206" y="200"/>
                    <a:pt x="211" y="201"/>
                  </a:cubicBezTo>
                  <a:cubicBezTo>
                    <a:pt x="216" y="201"/>
                    <a:pt x="223" y="198"/>
                    <a:pt x="230" y="200"/>
                  </a:cubicBezTo>
                  <a:cubicBezTo>
                    <a:pt x="237" y="203"/>
                    <a:pt x="242" y="201"/>
                    <a:pt x="244" y="199"/>
                  </a:cubicBezTo>
                  <a:cubicBezTo>
                    <a:pt x="246" y="197"/>
                    <a:pt x="248" y="198"/>
                    <a:pt x="250" y="200"/>
                  </a:cubicBezTo>
                  <a:cubicBezTo>
                    <a:pt x="252" y="201"/>
                    <a:pt x="261" y="211"/>
                    <a:pt x="263" y="213"/>
                  </a:cubicBezTo>
                  <a:cubicBezTo>
                    <a:pt x="265" y="216"/>
                    <a:pt x="263" y="218"/>
                    <a:pt x="263" y="220"/>
                  </a:cubicBezTo>
                  <a:cubicBezTo>
                    <a:pt x="262" y="221"/>
                    <a:pt x="262" y="225"/>
                    <a:pt x="265" y="229"/>
                  </a:cubicBezTo>
                  <a:cubicBezTo>
                    <a:pt x="268" y="233"/>
                    <a:pt x="270" y="234"/>
                    <a:pt x="271" y="237"/>
                  </a:cubicBezTo>
                  <a:cubicBezTo>
                    <a:pt x="271" y="240"/>
                    <a:pt x="282" y="238"/>
                    <a:pt x="285" y="239"/>
                  </a:cubicBezTo>
                  <a:cubicBezTo>
                    <a:pt x="289" y="240"/>
                    <a:pt x="290" y="246"/>
                    <a:pt x="291" y="248"/>
                  </a:cubicBezTo>
                  <a:cubicBezTo>
                    <a:pt x="293" y="250"/>
                    <a:pt x="295" y="249"/>
                    <a:pt x="296" y="246"/>
                  </a:cubicBezTo>
                  <a:cubicBezTo>
                    <a:pt x="297" y="244"/>
                    <a:pt x="303" y="236"/>
                    <a:pt x="305" y="233"/>
                  </a:cubicBezTo>
                  <a:cubicBezTo>
                    <a:pt x="308" y="231"/>
                    <a:pt x="317" y="228"/>
                    <a:pt x="319" y="227"/>
                  </a:cubicBezTo>
                  <a:cubicBezTo>
                    <a:pt x="322" y="225"/>
                    <a:pt x="328" y="222"/>
                    <a:pt x="330" y="222"/>
                  </a:cubicBezTo>
                  <a:cubicBezTo>
                    <a:pt x="330" y="222"/>
                    <a:pt x="330" y="218"/>
                    <a:pt x="332" y="216"/>
                  </a:cubicBezTo>
                  <a:cubicBezTo>
                    <a:pt x="334" y="214"/>
                    <a:pt x="338" y="215"/>
                    <a:pt x="342" y="215"/>
                  </a:cubicBezTo>
                  <a:cubicBezTo>
                    <a:pt x="345" y="215"/>
                    <a:pt x="357" y="221"/>
                    <a:pt x="358" y="220"/>
                  </a:cubicBezTo>
                  <a:cubicBezTo>
                    <a:pt x="360" y="218"/>
                    <a:pt x="360" y="213"/>
                    <a:pt x="362" y="211"/>
                  </a:cubicBezTo>
                  <a:cubicBezTo>
                    <a:pt x="365" y="209"/>
                    <a:pt x="368" y="206"/>
                    <a:pt x="371" y="208"/>
                  </a:cubicBezTo>
                  <a:cubicBezTo>
                    <a:pt x="374" y="210"/>
                    <a:pt x="385" y="213"/>
                    <a:pt x="389" y="213"/>
                  </a:cubicBezTo>
                  <a:cubicBezTo>
                    <a:pt x="392" y="212"/>
                    <a:pt x="410" y="213"/>
                    <a:pt x="416" y="213"/>
                  </a:cubicBezTo>
                  <a:cubicBezTo>
                    <a:pt x="421" y="213"/>
                    <a:pt x="436" y="218"/>
                    <a:pt x="438" y="219"/>
                  </a:cubicBezTo>
                  <a:cubicBezTo>
                    <a:pt x="440" y="220"/>
                    <a:pt x="446" y="221"/>
                    <a:pt x="446" y="221"/>
                  </a:cubicBezTo>
                  <a:cubicBezTo>
                    <a:pt x="446" y="221"/>
                    <a:pt x="446" y="221"/>
                    <a:pt x="446" y="221"/>
                  </a:cubicBezTo>
                  <a:cubicBezTo>
                    <a:pt x="446" y="220"/>
                    <a:pt x="446" y="219"/>
                    <a:pt x="446" y="218"/>
                  </a:cubicBezTo>
                  <a:cubicBezTo>
                    <a:pt x="447" y="213"/>
                    <a:pt x="454" y="209"/>
                    <a:pt x="456" y="207"/>
                  </a:cubicBezTo>
                  <a:cubicBezTo>
                    <a:pt x="457" y="206"/>
                    <a:pt x="449" y="196"/>
                    <a:pt x="448" y="192"/>
                  </a:cubicBezTo>
                  <a:cubicBezTo>
                    <a:pt x="448" y="189"/>
                    <a:pt x="447" y="182"/>
                    <a:pt x="446" y="181"/>
                  </a:cubicBezTo>
                  <a:cubicBezTo>
                    <a:pt x="444" y="179"/>
                    <a:pt x="442" y="179"/>
                    <a:pt x="443" y="179"/>
                  </a:cubicBezTo>
                  <a:cubicBezTo>
                    <a:pt x="444" y="178"/>
                    <a:pt x="461" y="174"/>
                    <a:pt x="463" y="174"/>
                  </a:cubicBezTo>
                  <a:cubicBezTo>
                    <a:pt x="465" y="174"/>
                    <a:pt x="467" y="175"/>
                    <a:pt x="470" y="176"/>
                  </a:cubicBezTo>
                  <a:cubicBezTo>
                    <a:pt x="473" y="178"/>
                    <a:pt x="479" y="175"/>
                    <a:pt x="479" y="174"/>
                  </a:cubicBezTo>
                  <a:cubicBezTo>
                    <a:pt x="479" y="173"/>
                    <a:pt x="475" y="170"/>
                    <a:pt x="475" y="168"/>
                  </a:cubicBezTo>
                  <a:cubicBezTo>
                    <a:pt x="474" y="166"/>
                    <a:pt x="478" y="157"/>
                    <a:pt x="480" y="154"/>
                  </a:cubicBezTo>
                  <a:cubicBezTo>
                    <a:pt x="482" y="151"/>
                    <a:pt x="483" y="143"/>
                    <a:pt x="485" y="141"/>
                  </a:cubicBezTo>
                  <a:cubicBezTo>
                    <a:pt x="486" y="140"/>
                    <a:pt x="490" y="145"/>
                    <a:pt x="493" y="146"/>
                  </a:cubicBezTo>
                  <a:cubicBezTo>
                    <a:pt x="497" y="148"/>
                    <a:pt x="499" y="146"/>
                    <a:pt x="502" y="146"/>
                  </a:cubicBezTo>
                  <a:cubicBezTo>
                    <a:pt x="504" y="146"/>
                    <a:pt x="505" y="148"/>
                    <a:pt x="506" y="148"/>
                  </a:cubicBezTo>
                  <a:cubicBezTo>
                    <a:pt x="507" y="148"/>
                    <a:pt x="513" y="145"/>
                    <a:pt x="515" y="143"/>
                  </a:cubicBezTo>
                  <a:cubicBezTo>
                    <a:pt x="518" y="141"/>
                    <a:pt x="519" y="139"/>
                    <a:pt x="516" y="137"/>
                  </a:cubicBezTo>
                  <a:cubicBezTo>
                    <a:pt x="514" y="135"/>
                    <a:pt x="514" y="130"/>
                    <a:pt x="516" y="126"/>
                  </a:cubicBezTo>
                  <a:cubicBezTo>
                    <a:pt x="518" y="121"/>
                    <a:pt x="523" y="123"/>
                    <a:pt x="526" y="121"/>
                  </a:cubicBezTo>
                  <a:cubicBezTo>
                    <a:pt x="529" y="120"/>
                    <a:pt x="530" y="113"/>
                    <a:pt x="531" y="113"/>
                  </a:cubicBezTo>
                  <a:cubicBezTo>
                    <a:pt x="534" y="109"/>
                    <a:pt x="534" y="109"/>
                    <a:pt x="534" y="109"/>
                  </a:cubicBezTo>
                  <a:cubicBezTo>
                    <a:pt x="531" y="107"/>
                    <a:pt x="530" y="103"/>
                    <a:pt x="529" y="102"/>
                  </a:cubicBezTo>
                  <a:close/>
                  <a:moveTo>
                    <a:pt x="387" y="153"/>
                  </a:moveTo>
                  <a:cubicBezTo>
                    <a:pt x="383" y="153"/>
                    <a:pt x="378" y="160"/>
                    <a:pt x="374" y="161"/>
                  </a:cubicBezTo>
                  <a:cubicBezTo>
                    <a:pt x="370" y="162"/>
                    <a:pt x="370" y="166"/>
                    <a:pt x="368" y="170"/>
                  </a:cubicBezTo>
                  <a:cubicBezTo>
                    <a:pt x="366" y="174"/>
                    <a:pt x="369" y="172"/>
                    <a:pt x="369" y="176"/>
                  </a:cubicBezTo>
                  <a:cubicBezTo>
                    <a:pt x="370" y="179"/>
                    <a:pt x="368" y="177"/>
                    <a:pt x="364" y="173"/>
                  </a:cubicBezTo>
                  <a:cubicBezTo>
                    <a:pt x="360" y="170"/>
                    <a:pt x="362" y="164"/>
                    <a:pt x="363" y="161"/>
                  </a:cubicBezTo>
                  <a:cubicBezTo>
                    <a:pt x="364" y="159"/>
                    <a:pt x="369" y="156"/>
                    <a:pt x="372" y="154"/>
                  </a:cubicBezTo>
                  <a:cubicBezTo>
                    <a:pt x="375" y="152"/>
                    <a:pt x="382" y="150"/>
                    <a:pt x="385" y="150"/>
                  </a:cubicBezTo>
                  <a:cubicBezTo>
                    <a:pt x="388" y="150"/>
                    <a:pt x="395" y="150"/>
                    <a:pt x="398" y="152"/>
                  </a:cubicBezTo>
                  <a:cubicBezTo>
                    <a:pt x="400" y="153"/>
                    <a:pt x="391" y="154"/>
                    <a:pt x="387" y="153"/>
                  </a:cubicBezTo>
                  <a:close/>
                  <a:moveTo>
                    <a:pt x="433" y="155"/>
                  </a:moveTo>
                  <a:cubicBezTo>
                    <a:pt x="432" y="157"/>
                    <a:pt x="426" y="156"/>
                    <a:pt x="420" y="156"/>
                  </a:cubicBezTo>
                  <a:cubicBezTo>
                    <a:pt x="414" y="156"/>
                    <a:pt x="411" y="155"/>
                    <a:pt x="409" y="153"/>
                  </a:cubicBezTo>
                  <a:cubicBezTo>
                    <a:pt x="409" y="152"/>
                    <a:pt x="421" y="152"/>
                    <a:pt x="423" y="153"/>
                  </a:cubicBezTo>
                  <a:cubicBezTo>
                    <a:pt x="424" y="154"/>
                    <a:pt x="427" y="152"/>
                    <a:pt x="430" y="152"/>
                  </a:cubicBezTo>
                  <a:cubicBezTo>
                    <a:pt x="433" y="153"/>
                    <a:pt x="433" y="150"/>
                    <a:pt x="433" y="150"/>
                  </a:cubicBezTo>
                  <a:cubicBezTo>
                    <a:pt x="434" y="149"/>
                    <a:pt x="434" y="154"/>
                    <a:pt x="433" y="155"/>
                  </a:cubicBez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9" name="Freeform 795"/>
            <p:cNvSpPr>
              <a:spLocks/>
            </p:cNvSpPr>
            <p:nvPr/>
          </p:nvSpPr>
          <p:spPr bwMode="auto">
            <a:xfrm>
              <a:off x="1572358" y="3236913"/>
              <a:ext cx="499696" cy="774700"/>
            </a:xfrm>
            <a:custGeom>
              <a:avLst/>
              <a:gdLst>
                <a:gd name="T0" fmla="*/ 2147483647 w 365"/>
                <a:gd name="T1" fmla="*/ 2147483647 h 389"/>
                <a:gd name="T2" fmla="*/ 2147483647 w 365"/>
                <a:gd name="T3" fmla="*/ 2147483647 h 389"/>
                <a:gd name="T4" fmla="*/ 2147483647 w 365"/>
                <a:gd name="T5" fmla="*/ 2147483647 h 389"/>
                <a:gd name="T6" fmla="*/ 2147483647 w 365"/>
                <a:gd name="T7" fmla="*/ 2147483647 h 389"/>
                <a:gd name="T8" fmla="*/ 2147483647 w 365"/>
                <a:gd name="T9" fmla="*/ 2147483647 h 389"/>
                <a:gd name="T10" fmla="*/ 2147483647 w 365"/>
                <a:gd name="T11" fmla="*/ 2147483647 h 389"/>
                <a:gd name="T12" fmla="*/ 2147483647 w 365"/>
                <a:gd name="T13" fmla="*/ 2147483647 h 389"/>
                <a:gd name="T14" fmla="*/ 2147483647 w 365"/>
                <a:gd name="T15" fmla="*/ 2147483647 h 389"/>
                <a:gd name="T16" fmla="*/ 2147483647 w 365"/>
                <a:gd name="T17" fmla="*/ 2147483647 h 389"/>
                <a:gd name="T18" fmla="*/ 2147483647 w 365"/>
                <a:gd name="T19" fmla="*/ 2147483647 h 389"/>
                <a:gd name="T20" fmla="*/ 2147483647 w 365"/>
                <a:gd name="T21" fmla="*/ 2147483647 h 389"/>
                <a:gd name="T22" fmla="*/ 2147483647 w 365"/>
                <a:gd name="T23" fmla="*/ 2147483647 h 389"/>
                <a:gd name="T24" fmla="*/ 2147483647 w 365"/>
                <a:gd name="T25" fmla="*/ 2147483647 h 389"/>
                <a:gd name="T26" fmla="*/ 2147483647 w 365"/>
                <a:gd name="T27" fmla="*/ 2147483647 h 389"/>
                <a:gd name="T28" fmla="*/ 2147483647 w 365"/>
                <a:gd name="T29" fmla="*/ 2147483647 h 389"/>
                <a:gd name="T30" fmla="*/ 2147483647 w 365"/>
                <a:gd name="T31" fmla="*/ 2147483647 h 389"/>
                <a:gd name="T32" fmla="*/ 2147483647 w 365"/>
                <a:gd name="T33" fmla="*/ 2147483647 h 389"/>
                <a:gd name="T34" fmla="*/ 2147483647 w 365"/>
                <a:gd name="T35" fmla="*/ 2147483647 h 389"/>
                <a:gd name="T36" fmla="*/ 2147483647 w 365"/>
                <a:gd name="T37" fmla="*/ 2147483647 h 389"/>
                <a:gd name="T38" fmla="*/ 2147483647 w 365"/>
                <a:gd name="T39" fmla="*/ 2147483647 h 389"/>
                <a:gd name="T40" fmla="*/ 2147483647 w 365"/>
                <a:gd name="T41" fmla="*/ 2147483647 h 389"/>
                <a:gd name="T42" fmla="*/ 2147483647 w 365"/>
                <a:gd name="T43" fmla="*/ 2147483647 h 389"/>
                <a:gd name="T44" fmla="*/ 2147483647 w 365"/>
                <a:gd name="T45" fmla="*/ 2147483647 h 389"/>
                <a:gd name="T46" fmla="*/ 2147483647 w 365"/>
                <a:gd name="T47" fmla="*/ 2147483647 h 389"/>
                <a:gd name="T48" fmla="*/ 2147483647 w 365"/>
                <a:gd name="T49" fmla="*/ 2147483647 h 389"/>
                <a:gd name="T50" fmla="*/ 2147483647 w 365"/>
                <a:gd name="T51" fmla="*/ 2147483647 h 389"/>
                <a:gd name="T52" fmla="*/ 2147483647 w 365"/>
                <a:gd name="T53" fmla="*/ 2147483647 h 389"/>
                <a:gd name="T54" fmla="*/ 2147483647 w 365"/>
                <a:gd name="T55" fmla="*/ 2147483647 h 389"/>
                <a:gd name="T56" fmla="*/ 2147483647 w 365"/>
                <a:gd name="T57" fmla="*/ 2147483647 h 389"/>
                <a:gd name="T58" fmla="*/ 2147483647 w 365"/>
                <a:gd name="T59" fmla="*/ 2147483647 h 389"/>
                <a:gd name="T60" fmla="*/ 2147483647 w 365"/>
                <a:gd name="T61" fmla="*/ 2147483647 h 389"/>
                <a:gd name="T62" fmla="*/ 0 w 365"/>
                <a:gd name="T63" fmla="*/ 2147483647 h 389"/>
                <a:gd name="T64" fmla="*/ 2147483647 w 365"/>
                <a:gd name="T65" fmla="*/ 2147483647 h 389"/>
                <a:gd name="T66" fmla="*/ 2147483647 w 365"/>
                <a:gd name="T67" fmla="*/ 2147483647 h 389"/>
                <a:gd name="T68" fmla="*/ 2147483647 w 365"/>
                <a:gd name="T69" fmla="*/ 2147483647 h 389"/>
                <a:gd name="T70" fmla="*/ 2147483647 w 365"/>
                <a:gd name="T71" fmla="*/ 2147483647 h 389"/>
                <a:gd name="T72" fmla="*/ 2147483647 w 365"/>
                <a:gd name="T73" fmla="*/ 2147483647 h 389"/>
                <a:gd name="T74" fmla="*/ 2147483647 w 365"/>
                <a:gd name="T75" fmla="*/ 2147483647 h 389"/>
                <a:gd name="T76" fmla="*/ 2147483647 w 365"/>
                <a:gd name="T77" fmla="*/ 2147483647 h 389"/>
                <a:gd name="T78" fmla="*/ 2147483647 w 365"/>
                <a:gd name="T79" fmla="*/ 2147483647 h 389"/>
                <a:gd name="T80" fmla="*/ 2147483647 w 365"/>
                <a:gd name="T81" fmla="*/ 2147483647 h 389"/>
                <a:gd name="T82" fmla="*/ 2147483647 w 365"/>
                <a:gd name="T83" fmla="*/ 2147483647 h 389"/>
                <a:gd name="T84" fmla="*/ 2147483647 w 365"/>
                <a:gd name="T85" fmla="*/ 2147483647 h 389"/>
                <a:gd name="T86" fmla="*/ 2147483647 w 365"/>
                <a:gd name="T87" fmla="*/ 2147483647 h 389"/>
                <a:gd name="T88" fmla="*/ 2147483647 w 365"/>
                <a:gd name="T89" fmla="*/ 2147483647 h 389"/>
                <a:gd name="T90" fmla="*/ 2147483647 w 365"/>
                <a:gd name="T91" fmla="*/ 2147483647 h 389"/>
                <a:gd name="T92" fmla="*/ 2147483647 w 365"/>
                <a:gd name="T93" fmla="*/ 2147483647 h 389"/>
                <a:gd name="T94" fmla="*/ 2147483647 w 365"/>
                <a:gd name="T95" fmla="*/ 2147483647 h 389"/>
                <a:gd name="T96" fmla="*/ 2147483647 w 365"/>
                <a:gd name="T97" fmla="*/ 2147483647 h 389"/>
                <a:gd name="T98" fmla="*/ 2147483647 w 365"/>
                <a:gd name="T99" fmla="*/ 2147483647 h 389"/>
                <a:gd name="T100" fmla="*/ 2147483647 w 365"/>
                <a:gd name="T101" fmla="*/ 2147483647 h 389"/>
                <a:gd name="T102" fmla="*/ 2147483647 w 365"/>
                <a:gd name="T103" fmla="*/ 2147483647 h 389"/>
                <a:gd name="T104" fmla="*/ 2147483647 w 365"/>
                <a:gd name="T105" fmla="*/ 2147483647 h 389"/>
                <a:gd name="T106" fmla="*/ 2147483647 w 365"/>
                <a:gd name="T107" fmla="*/ 2147483647 h 389"/>
                <a:gd name="T108" fmla="*/ 2147483647 w 365"/>
                <a:gd name="T109" fmla="*/ 2147483647 h 389"/>
                <a:gd name="T110" fmla="*/ 2147483647 w 365"/>
                <a:gd name="T111" fmla="*/ 2147483647 h 389"/>
                <a:gd name="T112" fmla="*/ 2147483647 w 365"/>
                <a:gd name="T113" fmla="*/ 2147483647 h 3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5"/>
                <a:gd name="T172" fmla="*/ 0 h 389"/>
                <a:gd name="T173" fmla="*/ 365 w 365"/>
                <a:gd name="T174" fmla="*/ 389 h 3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5" h="389">
                  <a:moveTo>
                    <a:pt x="308" y="199"/>
                  </a:moveTo>
                  <a:cubicBezTo>
                    <a:pt x="308" y="199"/>
                    <a:pt x="314" y="200"/>
                    <a:pt x="315" y="198"/>
                  </a:cubicBezTo>
                  <a:cubicBezTo>
                    <a:pt x="316" y="197"/>
                    <a:pt x="315" y="187"/>
                    <a:pt x="315" y="185"/>
                  </a:cubicBezTo>
                  <a:cubicBezTo>
                    <a:pt x="316" y="184"/>
                    <a:pt x="318" y="172"/>
                    <a:pt x="320" y="172"/>
                  </a:cubicBezTo>
                  <a:cubicBezTo>
                    <a:pt x="322" y="172"/>
                    <a:pt x="326" y="175"/>
                    <a:pt x="329" y="169"/>
                  </a:cubicBezTo>
                  <a:cubicBezTo>
                    <a:pt x="331" y="163"/>
                    <a:pt x="332" y="159"/>
                    <a:pt x="332" y="156"/>
                  </a:cubicBezTo>
                  <a:cubicBezTo>
                    <a:pt x="332" y="152"/>
                    <a:pt x="334" y="152"/>
                    <a:pt x="336" y="148"/>
                  </a:cubicBezTo>
                  <a:cubicBezTo>
                    <a:pt x="338" y="144"/>
                    <a:pt x="338" y="143"/>
                    <a:pt x="338" y="140"/>
                  </a:cubicBezTo>
                  <a:cubicBezTo>
                    <a:pt x="338" y="136"/>
                    <a:pt x="340" y="136"/>
                    <a:pt x="344" y="134"/>
                  </a:cubicBezTo>
                  <a:cubicBezTo>
                    <a:pt x="348" y="131"/>
                    <a:pt x="352" y="126"/>
                    <a:pt x="355" y="125"/>
                  </a:cubicBezTo>
                  <a:cubicBezTo>
                    <a:pt x="358" y="124"/>
                    <a:pt x="356" y="126"/>
                    <a:pt x="359" y="129"/>
                  </a:cubicBezTo>
                  <a:cubicBezTo>
                    <a:pt x="361" y="132"/>
                    <a:pt x="361" y="128"/>
                    <a:pt x="360" y="122"/>
                  </a:cubicBezTo>
                  <a:cubicBezTo>
                    <a:pt x="358" y="116"/>
                    <a:pt x="361" y="119"/>
                    <a:pt x="363" y="117"/>
                  </a:cubicBezTo>
                  <a:cubicBezTo>
                    <a:pt x="365" y="116"/>
                    <a:pt x="363" y="112"/>
                    <a:pt x="363" y="112"/>
                  </a:cubicBezTo>
                  <a:cubicBezTo>
                    <a:pt x="361" y="112"/>
                    <a:pt x="352" y="111"/>
                    <a:pt x="353" y="110"/>
                  </a:cubicBezTo>
                  <a:cubicBezTo>
                    <a:pt x="355" y="108"/>
                    <a:pt x="359" y="104"/>
                    <a:pt x="356" y="101"/>
                  </a:cubicBezTo>
                  <a:cubicBezTo>
                    <a:pt x="352" y="98"/>
                    <a:pt x="351" y="96"/>
                    <a:pt x="349" y="96"/>
                  </a:cubicBezTo>
                  <a:cubicBezTo>
                    <a:pt x="348" y="96"/>
                    <a:pt x="344" y="102"/>
                    <a:pt x="341" y="100"/>
                  </a:cubicBezTo>
                  <a:cubicBezTo>
                    <a:pt x="337" y="98"/>
                    <a:pt x="333" y="96"/>
                    <a:pt x="332" y="96"/>
                  </a:cubicBezTo>
                  <a:cubicBezTo>
                    <a:pt x="330" y="97"/>
                    <a:pt x="325" y="105"/>
                    <a:pt x="321" y="105"/>
                  </a:cubicBezTo>
                  <a:cubicBezTo>
                    <a:pt x="317" y="105"/>
                    <a:pt x="316" y="108"/>
                    <a:pt x="314" y="110"/>
                  </a:cubicBezTo>
                  <a:cubicBezTo>
                    <a:pt x="312" y="112"/>
                    <a:pt x="309" y="116"/>
                    <a:pt x="306" y="116"/>
                  </a:cubicBezTo>
                  <a:cubicBezTo>
                    <a:pt x="304" y="116"/>
                    <a:pt x="302" y="117"/>
                    <a:pt x="299" y="116"/>
                  </a:cubicBezTo>
                  <a:cubicBezTo>
                    <a:pt x="299" y="116"/>
                    <a:pt x="298" y="118"/>
                    <a:pt x="298" y="122"/>
                  </a:cubicBezTo>
                  <a:cubicBezTo>
                    <a:pt x="298" y="125"/>
                    <a:pt x="301" y="126"/>
                    <a:pt x="303" y="130"/>
                  </a:cubicBezTo>
                  <a:cubicBezTo>
                    <a:pt x="305" y="135"/>
                    <a:pt x="300" y="131"/>
                    <a:pt x="295" y="133"/>
                  </a:cubicBezTo>
                  <a:cubicBezTo>
                    <a:pt x="289" y="135"/>
                    <a:pt x="287" y="132"/>
                    <a:pt x="283" y="132"/>
                  </a:cubicBezTo>
                  <a:cubicBezTo>
                    <a:pt x="279" y="131"/>
                    <a:pt x="275" y="135"/>
                    <a:pt x="273" y="133"/>
                  </a:cubicBezTo>
                  <a:cubicBezTo>
                    <a:pt x="271" y="131"/>
                    <a:pt x="268" y="133"/>
                    <a:pt x="266" y="130"/>
                  </a:cubicBezTo>
                  <a:cubicBezTo>
                    <a:pt x="264" y="127"/>
                    <a:pt x="265" y="122"/>
                    <a:pt x="265" y="122"/>
                  </a:cubicBezTo>
                  <a:cubicBezTo>
                    <a:pt x="264" y="124"/>
                    <a:pt x="267" y="115"/>
                    <a:pt x="264" y="116"/>
                  </a:cubicBezTo>
                  <a:cubicBezTo>
                    <a:pt x="260" y="117"/>
                    <a:pt x="257" y="118"/>
                    <a:pt x="255" y="118"/>
                  </a:cubicBezTo>
                  <a:cubicBezTo>
                    <a:pt x="255" y="118"/>
                    <a:pt x="254" y="122"/>
                    <a:pt x="253" y="124"/>
                  </a:cubicBezTo>
                  <a:cubicBezTo>
                    <a:pt x="253" y="126"/>
                    <a:pt x="256" y="135"/>
                    <a:pt x="254" y="135"/>
                  </a:cubicBezTo>
                  <a:cubicBezTo>
                    <a:pt x="252" y="136"/>
                    <a:pt x="248" y="140"/>
                    <a:pt x="245" y="138"/>
                  </a:cubicBezTo>
                  <a:cubicBezTo>
                    <a:pt x="242" y="135"/>
                    <a:pt x="242" y="133"/>
                    <a:pt x="240" y="134"/>
                  </a:cubicBezTo>
                  <a:cubicBezTo>
                    <a:pt x="237" y="135"/>
                    <a:pt x="236" y="138"/>
                    <a:pt x="233" y="136"/>
                  </a:cubicBezTo>
                  <a:cubicBezTo>
                    <a:pt x="229" y="134"/>
                    <a:pt x="225" y="131"/>
                    <a:pt x="223" y="131"/>
                  </a:cubicBezTo>
                  <a:cubicBezTo>
                    <a:pt x="221" y="131"/>
                    <a:pt x="215" y="130"/>
                    <a:pt x="212" y="127"/>
                  </a:cubicBezTo>
                  <a:cubicBezTo>
                    <a:pt x="209" y="125"/>
                    <a:pt x="207" y="123"/>
                    <a:pt x="205" y="123"/>
                  </a:cubicBezTo>
                  <a:cubicBezTo>
                    <a:pt x="202" y="123"/>
                    <a:pt x="199" y="123"/>
                    <a:pt x="197" y="123"/>
                  </a:cubicBezTo>
                  <a:cubicBezTo>
                    <a:pt x="195" y="123"/>
                    <a:pt x="191" y="120"/>
                    <a:pt x="188" y="119"/>
                  </a:cubicBezTo>
                  <a:cubicBezTo>
                    <a:pt x="184" y="117"/>
                    <a:pt x="182" y="119"/>
                    <a:pt x="178" y="119"/>
                  </a:cubicBezTo>
                  <a:cubicBezTo>
                    <a:pt x="175" y="118"/>
                    <a:pt x="176" y="117"/>
                    <a:pt x="173" y="114"/>
                  </a:cubicBezTo>
                  <a:cubicBezTo>
                    <a:pt x="169" y="111"/>
                    <a:pt x="159" y="106"/>
                    <a:pt x="158" y="103"/>
                  </a:cubicBezTo>
                  <a:cubicBezTo>
                    <a:pt x="156" y="100"/>
                    <a:pt x="157" y="100"/>
                    <a:pt x="159" y="96"/>
                  </a:cubicBezTo>
                  <a:cubicBezTo>
                    <a:pt x="160" y="92"/>
                    <a:pt x="158" y="91"/>
                    <a:pt x="160" y="89"/>
                  </a:cubicBezTo>
                  <a:cubicBezTo>
                    <a:pt x="162" y="87"/>
                    <a:pt x="168" y="88"/>
                    <a:pt x="168" y="85"/>
                  </a:cubicBezTo>
                  <a:cubicBezTo>
                    <a:pt x="166" y="84"/>
                    <a:pt x="160" y="80"/>
                    <a:pt x="156" y="77"/>
                  </a:cubicBezTo>
                  <a:cubicBezTo>
                    <a:pt x="152" y="73"/>
                    <a:pt x="154" y="74"/>
                    <a:pt x="150" y="73"/>
                  </a:cubicBezTo>
                  <a:cubicBezTo>
                    <a:pt x="147" y="72"/>
                    <a:pt x="150" y="71"/>
                    <a:pt x="145" y="68"/>
                  </a:cubicBezTo>
                  <a:cubicBezTo>
                    <a:pt x="140" y="66"/>
                    <a:pt x="139" y="68"/>
                    <a:pt x="139" y="66"/>
                  </a:cubicBezTo>
                  <a:cubicBezTo>
                    <a:pt x="138" y="63"/>
                    <a:pt x="140" y="61"/>
                    <a:pt x="137" y="57"/>
                  </a:cubicBezTo>
                  <a:cubicBezTo>
                    <a:pt x="134" y="54"/>
                    <a:pt x="132" y="53"/>
                    <a:pt x="132" y="52"/>
                  </a:cubicBezTo>
                  <a:cubicBezTo>
                    <a:pt x="133" y="50"/>
                    <a:pt x="136" y="50"/>
                    <a:pt x="139" y="52"/>
                  </a:cubicBezTo>
                  <a:cubicBezTo>
                    <a:pt x="142" y="53"/>
                    <a:pt x="148" y="51"/>
                    <a:pt x="148" y="49"/>
                  </a:cubicBezTo>
                  <a:cubicBezTo>
                    <a:pt x="148" y="46"/>
                    <a:pt x="151" y="45"/>
                    <a:pt x="147" y="41"/>
                  </a:cubicBezTo>
                  <a:cubicBezTo>
                    <a:pt x="143" y="38"/>
                    <a:pt x="139" y="37"/>
                    <a:pt x="139" y="33"/>
                  </a:cubicBezTo>
                  <a:cubicBezTo>
                    <a:pt x="140" y="30"/>
                    <a:pt x="146" y="31"/>
                    <a:pt x="147" y="28"/>
                  </a:cubicBezTo>
                  <a:cubicBezTo>
                    <a:pt x="149" y="25"/>
                    <a:pt x="148" y="23"/>
                    <a:pt x="150" y="21"/>
                  </a:cubicBezTo>
                  <a:cubicBezTo>
                    <a:pt x="152" y="19"/>
                    <a:pt x="158" y="18"/>
                    <a:pt x="157" y="14"/>
                  </a:cubicBezTo>
                  <a:cubicBezTo>
                    <a:pt x="157" y="10"/>
                    <a:pt x="157" y="10"/>
                    <a:pt x="154" y="7"/>
                  </a:cubicBezTo>
                  <a:cubicBezTo>
                    <a:pt x="151" y="4"/>
                    <a:pt x="151" y="2"/>
                    <a:pt x="144" y="1"/>
                  </a:cubicBezTo>
                  <a:cubicBezTo>
                    <a:pt x="138" y="0"/>
                    <a:pt x="136" y="2"/>
                    <a:pt x="132" y="5"/>
                  </a:cubicBezTo>
                  <a:cubicBezTo>
                    <a:pt x="128" y="7"/>
                    <a:pt x="132" y="7"/>
                    <a:pt x="126" y="7"/>
                  </a:cubicBezTo>
                  <a:cubicBezTo>
                    <a:pt x="125" y="7"/>
                    <a:pt x="123" y="8"/>
                    <a:pt x="122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2" y="9"/>
                    <a:pt x="119" y="16"/>
                    <a:pt x="116" y="17"/>
                  </a:cubicBezTo>
                  <a:cubicBezTo>
                    <a:pt x="112" y="18"/>
                    <a:pt x="108" y="17"/>
                    <a:pt x="106" y="18"/>
                  </a:cubicBezTo>
                  <a:cubicBezTo>
                    <a:pt x="104" y="20"/>
                    <a:pt x="104" y="22"/>
                    <a:pt x="98" y="21"/>
                  </a:cubicBezTo>
                  <a:cubicBezTo>
                    <a:pt x="92" y="21"/>
                    <a:pt x="88" y="18"/>
                    <a:pt x="85" y="18"/>
                  </a:cubicBezTo>
                  <a:cubicBezTo>
                    <a:pt x="81" y="18"/>
                    <a:pt x="75" y="18"/>
                    <a:pt x="76" y="22"/>
                  </a:cubicBezTo>
                  <a:cubicBezTo>
                    <a:pt x="77" y="27"/>
                    <a:pt x="77" y="35"/>
                    <a:pt x="78" y="37"/>
                  </a:cubicBezTo>
                  <a:cubicBezTo>
                    <a:pt x="78" y="40"/>
                    <a:pt x="79" y="45"/>
                    <a:pt x="83" y="47"/>
                  </a:cubicBezTo>
                  <a:cubicBezTo>
                    <a:pt x="86" y="49"/>
                    <a:pt x="95" y="54"/>
                    <a:pt x="93" y="55"/>
                  </a:cubicBezTo>
                  <a:cubicBezTo>
                    <a:pt x="90" y="56"/>
                    <a:pt x="85" y="57"/>
                    <a:pt x="85" y="61"/>
                  </a:cubicBezTo>
                  <a:cubicBezTo>
                    <a:pt x="85" y="64"/>
                    <a:pt x="88" y="72"/>
                    <a:pt x="86" y="73"/>
                  </a:cubicBezTo>
                  <a:cubicBezTo>
                    <a:pt x="85" y="74"/>
                    <a:pt x="78" y="75"/>
                    <a:pt x="78" y="79"/>
                  </a:cubicBezTo>
                  <a:cubicBezTo>
                    <a:pt x="77" y="82"/>
                    <a:pt x="79" y="86"/>
                    <a:pt x="76" y="86"/>
                  </a:cubicBezTo>
                  <a:cubicBezTo>
                    <a:pt x="72" y="87"/>
                    <a:pt x="69" y="89"/>
                    <a:pt x="68" y="91"/>
                  </a:cubicBezTo>
                  <a:cubicBezTo>
                    <a:pt x="68" y="92"/>
                    <a:pt x="66" y="99"/>
                    <a:pt x="62" y="100"/>
                  </a:cubicBezTo>
                  <a:cubicBezTo>
                    <a:pt x="58" y="102"/>
                    <a:pt x="54" y="103"/>
                    <a:pt x="53" y="107"/>
                  </a:cubicBezTo>
                  <a:cubicBezTo>
                    <a:pt x="52" y="110"/>
                    <a:pt x="51" y="115"/>
                    <a:pt x="48" y="117"/>
                  </a:cubicBezTo>
                  <a:cubicBezTo>
                    <a:pt x="45" y="119"/>
                    <a:pt x="45" y="119"/>
                    <a:pt x="42" y="119"/>
                  </a:cubicBezTo>
                  <a:cubicBezTo>
                    <a:pt x="38" y="119"/>
                    <a:pt x="37" y="123"/>
                    <a:pt x="35" y="121"/>
                  </a:cubicBezTo>
                  <a:cubicBezTo>
                    <a:pt x="33" y="119"/>
                    <a:pt x="30" y="116"/>
                    <a:pt x="28" y="118"/>
                  </a:cubicBezTo>
                  <a:cubicBezTo>
                    <a:pt x="27" y="120"/>
                    <a:pt x="20" y="127"/>
                    <a:pt x="18" y="129"/>
                  </a:cubicBezTo>
                  <a:cubicBezTo>
                    <a:pt x="15" y="131"/>
                    <a:pt x="19" y="133"/>
                    <a:pt x="22" y="135"/>
                  </a:cubicBezTo>
                  <a:cubicBezTo>
                    <a:pt x="24" y="137"/>
                    <a:pt x="26" y="137"/>
                    <a:pt x="25" y="140"/>
                  </a:cubicBezTo>
                  <a:cubicBezTo>
                    <a:pt x="25" y="143"/>
                    <a:pt x="25" y="147"/>
                    <a:pt x="29" y="149"/>
                  </a:cubicBezTo>
                  <a:cubicBezTo>
                    <a:pt x="33" y="150"/>
                    <a:pt x="35" y="156"/>
                    <a:pt x="35" y="160"/>
                  </a:cubicBezTo>
                  <a:cubicBezTo>
                    <a:pt x="35" y="163"/>
                    <a:pt x="38" y="168"/>
                    <a:pt x="33" y="166"/>
                  </a:cubicBezTo>
                  <a:cubicBezTo>
                    <a:pt x="29" y="165"/>
                    <a:pt x="29" y="166"/>
                    <a:pt x="27" y="167"/>
                  </a:cubicBezTo>
                  <a:cubicBezTo>
                    <a:pt x="24" y="168"/>
                    <a:pt x="21" y="170"/>
                    <a:pt x="19" y="169"/>
                  </a:cubicBezTo>
                  <a:cubicBezTo>
                    <a:pt x="17" y="169"/>
                    <a:pt x="14" y="166"/>
                    <a:pt x="10" y="169"/>
                  </a:cubicBezTo>
                  <a:cubicBezTo>
                    <a:pt x="7" y="170"/>
                    <a:pt x="3" y="173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3" y="179"/>
                    <a:pt x="4" y="183"/>
                    <a:pt x="7" y="184"/>
                  </a:cubicBezTo>
                  <a:cubicBezTo>
                    <a:pt x="11" y="185"/>
                    <a:pt x="12" y="189"/>
                    <a:pt x="16" y="189"/>
                  </a:cubicBezTo>
                  <a:cubicBezTo>
                    <a:pt x="19" y="188"/>
                    <a:pt x="21" y="187"/>
                    <a:pt x="25" y="187"/>
                  </a:cubicBezTo>
                  <a:cubicBezTo>
                    <a:pt x="29" y="187"/>
                    <a:pt x="29" y="187"/>
                    <a:pt x="27" y="189"/>
                  </a:cubicBezTo>
                  <a:cubicBezTo>
                    <a:pt x="25" y="190"/>
                    <a:pt x="22" y="194"/>
                    <a:pt x="19" y="194"/>
                  </a:cubicBezTo>
                  <a:cubicBezTo>
                    <a:pt x="15" y="195"/>
                    <a:pt x="13" y="194"/>
                    <a:pt x="12" y="193"/>
                  </a:cubicBezTo>
                  <a:cubicBezTo>
                    <a:pt x="11" y="193"/>
                    <a:pt x="11" y="196"/>
                    <a:pt x="11" y="198"/>
                  </a:cubicBezTo>
                  <a:cubicBezTo>
                    <a:pt x="12" y="199"/>
                    <a:pt x="22" y="209"/>
                    <a:pt x="25" y="212"/>
                  </a:cubicBezTo>
                  <a:cubicBezTo>
                    <a:pt x="29" y="216"/>
                    <a:pt x="32" y="218"/>
                    <a:pt x="37" y="217"/>
                  </a:cubicBezTo>
                  <a:cubicBezTo>
                    <a:pt x="41" y="216"/>
                    <a:pt x="44" y="215"/>
                    <a:pt x="48" y="212"/>
                  </a:cubicBezTo>
                  <a:cubicBezTo>
                    <a:pt x="52" y="209"/>
                    <a:pt x="56" y="208"/>
                    <a:pt x="54" y="206"/>
                  </a:cubicBezTo>
                  <a:cubicBezTo>
                    <a:pt x="52" y="204"/>
                    <a:pt x="50" y="204"/>
                    <a:pt x="51" y="202"/>
                  </a:cubicBezTo>
                  <a:cubicBezTo>
                    <a:pt x="52" y="200"/>
                    <a:pt x="54" y="201"/>
                    <a:pt x="54" y="199"/>
                  </a:cubicBezTo>
                  <a:cubicBezTo>
                    <a:pt x="54" y="196"/>
                    <a:pt x="54" y="196"/>
                    <a:pt x="57" y="196"/>
                  </a:cubicBezTo>
                  <a:cubicBezTo>
                    <a:pt x="59" y="196"/>
                    <a:pt x="60" y="196"/>
                    <a:pt x="58" y="198"/>
                  </a:cubicBezTo>
                  <a:cubicBezTo>
                    <a:pt x="56" y="199"/>
                    <a:pt x="57" y="201"/>
                    <a:pt x="59" y="200"/>
                  </a:cubicBezTo>
                  <a:cubicBezTo>
                    <a:pt x="60" y="200"/>
                    <a:pt x="61" y="201"/>
                    <a:pt x="59" y="202"/>
                  </a:cubicBezTo>
                  <a:cubicBezTo>
                    <a:pt x="57" y="203"/>
                    <a:pt x="55" y="205"/>
                    <a:pt x="57" y="205"/>
                  </a:cubicBezTo>
                  <a:cubicBezTo>
                    <a:pt x="60" y="205"/>
                    <a:pt x="61" y="204"/>
                    <a:pt x="59" y="206"/>
                  </a:cubicBezTo>
                  <a:cubicBezTo>
                    <a:pt x="57" y="208"/>
                    <a:pt x="54" y="208"/>
                    <a:pt x="58" y="210"/>
                  </a:cubicBezTo>
                  <a:cubicBezTo>
                    <a:pt x="62" y="212"/>
                    <a:pt x="62" y="214"/>
                    <a:pt x="62" y="216"/>
                  </a:cubicBezTo>
                  <a:cubicBezTo>
                    <a:pt x="62" y="219"/>
                    <a:pt x="60" y="221"/>
                    <a:pt x="60" y="223"/>
                  </a:cubicBezTo>
                  <a:cubicBezTo>
                    <a:pt x="60" y="225"/>
                    <a:pt x="56" y="225"/>
                    <a:pt x="60" y="230"/>
                  </a:cubicBezTo>
                  <a:cubicBezTo>
                    <a:pt x="63" y="235"/>
                    <a:pt x="61" y="242"/>
                    <a:pt x="62" y="248"/>
                  </a:cubicBezTo>
                  <a:cubicBezTo>
                    <a:pt x="62" y="254"/>
                    <a:pt x="61" y="253"/>
                    <a:pt x="61" y="258"/>
                  </a:cubicBezTo>
                  <a:cubicBezTo>
                    <a:pt x="61" y="262"/>
                    <a:pt x="60" y="267"/>
                    <a:pt x="61" y="265"/>
                  </a:cubicBezTo>
                  <a:cubicBezTo>
                    <a:pt x="62" y="263"/>
                    <a:pt x="62" y="257"/>
                    <a:pt x="63" y="260"/>
                  </a:cubicBezTo>
                  <a:cubicBezTo>
                    <a:pt x="65" y="264"/>
                    <a:pt x="68" y="278"/>
                    <a:pt x="71" y="283"/>
                  </a:cubicBezTo>
                  <a:cubicBezTo>
                    <a:pt x="74" y="287"/>
                    <a:pt x="81" y="303"/>
                    <a:pt x="83" y="313"/>
                  </a:cubicBezTo>
                  <a:cubicBezTo>
                    <a:pt x="85" y="324"/>
                    <a:pt x="84" y="325"/>
                    <a:pt x="90" y="332"/>
                  </a:cubicBezTo>
                  <a:cubicBezTo>
                    <a:pt x="96" y="340"/>
                    <a:pt x="99" y="346"/>
                    <a:pt x="102" y="355"/>
                  </a:cubicBezTo>
                  <a:cubicBezTo>
                    <a:pt x="106" y="364"/>
                    <a:pt x="102" y="367"/>
                    <a:pt x="106" y="372"/>
                  </a:cubicBezTo>
                  <a:cubicBezTo>
                    <a:pt x="110" y="378"/>
                    <a:pt x="111" y="383"/>
                    <a:pt x="115" y="386"/>
                  </a:cubicBezTo>
                  <a:cubicBezTo>
                    <a:pt x="119" y="389"/>
                    <a:pt x="129" y="383"/>
                    <a:pt x="130" y="379"/>
                  </a:cubicBezTo>
                  <a:cubicBezTo>
                    <a:pt x="131" y="375"/>
                    <a:pt x="131" y="374"/>
                    <a:pt x="133" y="371"/>
                  </a:cubicBezTo>
                  <a:cubicBezTo>
                    <a:pt x="136" y="368"/>
                    <a:pt x="138" y="365"/>
                    <a:pt x="142" y="363"/>
                  </a:cubicBezTo>
                  <a:cubicBezTo>
                    <a:pt x="145" y="361"/>
                    <a:pt x="151" y="361"/>
                    <a:pt x="151" y="357"/>
                  </a:cubicBezTo>
                  <a:cubicBezTo>
                    <a:pt x="150" y="353"/>
                    <a:pt x="149" y="347"/>
                    <a:pt x="149" y="342"/>
                  </a:cubicBezTo>
                  <a:cubicBezTo>
                    <a:pt x="149" y="336"/>
                    <a:pt x="152" y="332"/>
                    <a:pt x="155" y="328"/>
                  </a:cubicBezTo>
                  <a:cubicBezTo>
                    <a:pt x="158" y="324"/>
                    <a:pt x="158" y="321"/>
                    <a:pt x="156" y="316"/>
                  </a:cubicBezTo>
                  <a:cubicBezTo>
                    <a:pt x="155" y="311"/>
                    <a:pt x="151" y="297"/>
                    <a:pt x="152" y="293"/>
                  </a:cubicBezTo>
                  <a:cubicBezTo>
                    <a:pt x="154" y="290"/>
                    <a:pt x="157" y="285"/>
                    <a:pt x="160" y="284"/>
                  </a:cubicBezTo>
                  <a:cubicBezTo>
                    <a:pt x="163" y="283"/>
                    <a:pt x="166" y="281"/>
                    <a:pt x="170" y="279"/>
                  </a:cubicBezTo>
                  <a:cubicBezTo>
                    <a:pt x="174" y="278"/>
                    <a:pt x="178" y="278"/>
                    <a:pt x="180" y="276"/>
                  </a:cubicBezTo>
                  <a:cubicBezTo>
                    <a:pt x="182" y="274"/>
                    <a:pt x="180" y="271"/>
                    <a:pt x="185" y="268"/>
                  </a:cubicBezTo>
                  <a:cubicBezTo>
                    <a:pt x="189" y="266"/>
                    <a:pt x="192" y="260"/>
                    <a:pt x="198" y="255"/>
                  </a:cubicBezTo>
                  <a:cubicBezTo>
                    <a:pt x="204" y="251"/>
                    <a:pt x="211" y="243"/>
                    <a:pt x="215" y="239"/>
                  </a:cubicBezTo>
                  <a:cubicBezTo>
                    <a:pt x="219" y="235"/>
                    <a:pt x="219" y="233"/>
                    <a:pt x="225" y="231"/>
                  </a:cubicBezTo>
                  <a:cubicBezTo>
                    <a:pt x="230" y="229"/>
                    <a:pt x="239" y="222"/>
                    <a:pt x="239" y="218"/>
                  </a:cubicBezTo>
                  <a:cubicBezTo>
                    <a:pt x="240" y="214"/>
                    <a:pt x="235" y="211"/>
                    <a:pt x="239" y="209"/>
                  </a:cubicBezTo>
                  <a:cubicBezTo>
                    <a:pt x="244" y="207"/>
                    <a:pt x="248" y="206"/>
                    <a:pt x="251" y="202"/>
                  </a:cubicBezTo>
                  <a:cubicBezTo>
                    <a:pt x="255" y="198"/>
                    <a:pt x="259" y="192"/>
                    <a:pt x="257" y="195"/>
                  </a:cubicBezTo>
                  <a:cubicBezTo>
                    <a:pt x="255" y="198"/>
                    <a:pt x="252" y="202"/>
                    <a:pt x="255" y="202"/>
                  </a:cubicBezTo>
                  <a:cubicBezTo>
                    <a:pt x="257" y="202"/>
                    <a:pt x="256" y="208"/>
                    <a:pt x="260" y="202"/>
                  </a:cubicBezTo>
                  <a:cubicBezTo>
                    <a:pt x="264" y="197"/>
                    <a:pt x="264" y="198"/>
                    <a:pt x="264" y="201"/>
                  </a:cubicBezTo>
                  <a:cubicBezTo>
                    <a:pt x="264" y="202"/>
                    <a:pt x="265" y="204"/>
                    <a:pt x="266" y="204"/>
                  </a:cubicBezTo>
                  <a:cubicBezTo>
                    <a:pt x="266" y="200"/>
                    <a:pt x="268" y="192"/>
                    <a:pt x="265" y="188"/>
                  </a:cubicBezTo>
                  <a:cubicBezTo>
                    <a:pt x="262" y="182"/>
                    <a:pt x="253" y="168"/>
                    <a:pt x="254" y="165"/>
                  </a:cubicBezTo>
                  <a:cubicBezTo>
                    <a:pt x="255" y="163"/>
                    <a:pt x="256" y="160"/>
                    <a:pt x="258" y="158"/>
                  </a:cubicBezTo>
                  <a:cubicBezTo>
                    <a:pt x="261" y="155"/>
                    <a:pt x="269" y="158"/>
                    <a:pt x="265" y="153"/>
                  </a:cubicBezTo>
                  <a:cubicBezTo>
                    <a:pt x="260" y="148"/>
                    <a:pt x="256" y="145"/>
                    <a:pt x="257" y="143"/>
                  </a:cubicBezTo>
                  <a:cubicBezTo>
                    <a:pt x="258" y="141"/>
                    <a:pt x="260" y="137"/>
                    <a:pt x="264" y="140"/>
                  </a:cubicBezTo>
                  <a:cubicBezTo>
                    <a:pt x="268" y="144"/>
                    <a:pt x="270" y="145"/>
                    <a:pt x="272" y="145"/>
                  </a:cubicBezTo>
                  <a:cubicBezTo>
                    <a:pt x="275" y="146"/>
                    <a:pt x="274" y="150"/>
                    <a:pt x="275" y="153"/>
                  </a:cubicBezTo>
                  <a:cubicBezTo>
                    <a:pt x="275" y="156"/>
                    <a:pt x="287" y="158"/>
                    <a:pt x="291" y="156"/>
                  </a:cubicBezTo>
                  <a:cubicBezTo>
                    <a:pt x="294" y="154"/>
                    <a:pt x="298" y="158"/>
                    <a:pt x="300" y="157"/>
                  </a:cubicBezTo>
                  <a:cubicBezTo>
                    <a:pt x="302" y="157"/>
                    <a:pt x="306" y="156"/>
                    <a:pt x="306" y="159"/>
                  </a:cubicBezTo>
                  <a:cubicBezTo>
                    <a:pt x="306" y="162"/>
                    <a:pt x="303" y="166"/>
                    <a:pt x="300" y="169"/>
                  </a:cubicBezTo>
                  <a:cubicBezTo>
                    <a:pt x="297" y="172"/>
                    <a:pt x="295" y="170"/>
                    <a:pt x="293" y="173"/>
                  </a:cubicBezTo>
                  <a:cubicBezTo>
                    <a:pt x="291" y="176"/>
                    <a:pt x="295" y="186"/>
                    <a:pt x="295" y="186"/>
                  </a:cubicBezTo>
                  <a:cubicBezTo>
                    <a:pt x="295" y="186"/>
                    <a:pt x="299" y="181"/>
                    <a:pt x="300" y="179"/>
                  </a:cubicBezTo>
                  <a:cubicBezTo>
                    <a:pt x="301" y="177"/>
                    <a:pt x="303" y="176"/>
                    <a:pt x="303" y="178"/>
                  </a:cubicBezTo>
                  <a:cubicBezTo>
                    <a:pt x="303" y="181"/>
                    <a:pt x="305" y="185"/>
                    <a:pt x="306" y="189"/>
                  </a:cubicBezTo>
                  <a:cubicBezTo>
                    <a:pt x="307" y="191"/>
                    <a:pt x="308" y="195"/>
                    <a:pt x="308" y="199"/>
                  </a:cubicBezTo>
                  <a:cubicBezTo>
                    <a:pt x="308" y="199"/>
                    <a:pt x="308" y="199"/>
                    <a:pt x="308" y="19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0" name="Freeform 796"/>
            <p:cNvSpPr>
              <a:spLocks/>
            </p:cNvSpPr>
            <p:nvPr/>
          </p:nvSpPr>
          <p:spPr bwMode="auto">
            <a:xfrm>
              <a:off x="1984131" y="3452813"/>
              <a:ext cx="149469" cy="506412"/>
            </a:xfrm>
            <a:custGeom>
              <a:avLst/>
              <a:gdLst>
                <a:gd name="T0" fmla="*/ 2147483647 w 108"/>
                <a:gd name="T1" fmla="*/ 2147483647 h 255"/>
                <a:gd name="T2" fmla="*/ 2147483647 w 108"/>
                <a:gd name="T3" fmla="*/ 2147483647 h 255"/>
                <a:gd name="T4" fmla="*/ 2147483647 w 108"/>
                <a:gd name="T5" fmla="*/ 2147483647 h 255"/>
                <a:gd name="T6" fmla="*/ 2147483647 w 108"/>
                <a:gd name="T7" fmla="*/ 2147483647 h 255"/>
                <a:gd name="T8" fmla="*/ 2147483647 w 108"/>
                <a:gd name="T9" fmla="*/ 2147483647 h 255"/>
                <a:gd name="T10" fmla="*/ 2147483647 w 108"/>
                <a:gd name="T11" fmla="*/ 2147483647 h 255"/>
                <a:gd name="T12" fmla="*/ 2147483647 w 108"/>
                <a:gd name="T13" fmla="*/ 2147483647 h 255"/>
                <a:gd name="T14" fmla="*/ 2147483647 w 108"/>
                <a:gd name="T15" fmla="*/ 2147483647 h 255"/>
                <a:gd name="T16" fmla="*/ 2147483647 w 108"/>
                <a:gd name="T17" fmla="*/ 2147483647 h 255"/>
                <a:gd name="T18" fmla="*/ 2147483647 w 108"/>
                <a:gd name="T19" fmla="*/ 2147483647 h 255"/>
                <a:gd name="T20" fmla="*/ 2147483647 w 108"/>
                <a:gd name="T21" fmla="*/ 2147483647 h 255"/>
                <a:gd name="T22" fmla="*/ 2147483647 w 108"/>
                <a:gd name="T23" fmla="*/ 2147483647 h 255"/>
                <a:gd name="T24" fmla="*/ 2147483647 w 108"/>
                <a:gd name="T25" fmla="*/ 2147483647 h 255"/>
                <a:gd name="T26" fmla="*/ 2147483647 w 108"/>
                <a:gd name="T27" fmla="*/ 2147483647 h 255"/>
                <a:gd name="T28" fmla="*/ 2147483647 w 108"/>
                <a:gd name="T29" fmla="*/ 2147483647 h 255"/>
                <a:gd name="T30" fmla="*/ 2147483647 w 108"/>
                <a:gd name="T31" fmla="*/ 2147483647 h 255"/>
                <a:gd name="T32" fmla="*/ 2147483647 w 108"/>
                <a:gd name="T33" fmla="*/ 2147483647 h 255"/>
                <a:gd name="T34" fmla="*/ 2147483647 w 108"/>
                <a:gd name="T35" fmla="*/ 2147483647 h 255"/>
                <a:gd name="T36" fmla="*/ 0 w 108"/>
                <a:gd name="T37" fmla="*/ 2147483647 h 255"/>
                <a:gd name="T38" fmla="*/ 2147483647 w 108"/>
                <a:gd name="T39" fmla="*/ 2147483647 h 255"/>
                <a:gd name="T40" fmla="*/ 2147483647 w 108"/>
                <a:gd name="T41" fmla="*/ 2147483647 h 255"/>
                <a:gd name="T42" fmla="*/ 2147483647 w 108"/>
                <a:gd name="T43" fmla="*/ 2147483647 h 255"/>
                <a:gd name="T44" fmla="*/ 2147483647 w 108"/>
                <a:gd name="T45" fmla="*/ 2147483647 h 255"/>
                <a:gd name="T46" fmla="*/ 2147483647 w 108"/>
                <a:gd name="T47" fmla="*/ 2147483647 h 255"/>
                <a:gd name="T48" fmla="*/ 2147483647 w 108"/>
                <a:gd name="T49" fmla="*/ 2147483647 h 255"/>
                <a:gd name="T50" fmla="*/ 2147483647 w 108"/>
                <a:gd name="T51" fmla="*/ 2147483647 h 255"/>
                <a:gd name="T52" fmla="*/ 2147483647 w 108"/>
                <a:gd name="T53" fmla="*/ 2147483647 h 255"/>
                <a:gd name="T54" fmla="*/ 2147483647 w 108"/>
                <a:gd name="T55" fmla="*/ 2147483647 h 255"/>
                <a:gd name="T56" fmla="*/ 2147483647 w 108"/>
                <a:gd name="T57" fmla="*/ 2147483647 h 255"/>
                <a:gd name="T58" fmla="*/ 2147483647 w 108"/>
                <a:gd name="T59" fmla="*/ 2147483647 h 255"/>
                <a:gd name="T60" fmla="*/ 2147483647 w 108"/>
                <a:gd name="T61" fmla="*/ 2147483647 h 255"/>
                <a:gd name="T62" fmla="*/ 2147483647 w 108"/>
                <a:gd name="T63" fmla="*/ 2147483647 h 255"/>
                <a:gd name="T64" fmla="*/ 2147483647 w 108"/>
                <a:gd name="T65" fmla="*/ 2147483647 h 255"/>
                <a:gd name="T66" fmla="*/ 2147483647 w 108"/>
                <a:gd name="T67" fmla="*/ 2147483647 h 255"/>
                <a:gd name="T68" fmla="*/ 2147483647 w 108"/>
                <a:gd name="T69" fmla="*/ 2147483647 h 255"/>
                <a:gd name="T70" fmla="*/ 2147483647 w 108"/>
                <a:gd name="T71" fmla="*/ 2147483647 h 255"/>
                <a:gd name="T72" fmla="*/ 2147483647 w 108"/>
                <a:gd name="T73" fmla="*/ 2147483647 h 255"/>
                <a:gd name="T74" fmla="*/ 2147483647 w 108"/>
                <a:gd name="T75" fmla="*/ 2147483647 h 255"/>
                <a:gd name="T76" fmla="*/ 2147483647 w 108"/>
                <a:gd name="T77" fmla="*/ 2147483647 h 255"/>
                <a:gd name="T78" fmla="*/ 2147483647 w 108"/>
                <a:gd name="T79" fmla="*/ 2147483647 h 255"/>
                <a:gd name="T80" fmla="*/ 2147483647 w 108"/>
                <a:gd name="T81" fmla="*/ 2147483647 h 255"/>
                <a:gd name="T82" fmla="*/ 2147483647 w 108"/>
                <a:gd name="T83" fmla="*/ 2147483647 h 255"/>
                <a:gd name="T84" fmla="*/ 2147483647 w 108"/>
                <a:gd name="T85" fmla="*/ 2147483647 h 255"/>
                <a:gd name="T86" fmla="*/ 2147483647 w 108"/>
                <a:gd name="T87" fmla="*/ 2147483647 h 255"/>
                <a:gd name="T88" fmla="*/ 2147483647 w 108"/>
                <a:gd name="T89" fmla="*/ 2147483647 h 255"/>
                <a:gd name="T90" fmla="*/ 2147483647 w 108"/>
                <a:gd name="T91" fmla="*/ 2147483647 h 25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255"/>
                <a:gd name="T140" fmla="*/ 108 w 108"/>
                <a:gd name="T141" fmla="*/ 255 h 25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255">
                  <a:moveTo>
                    <a:pt x="104" y="99"/>
                  </a:moveTo>
                  <a:cubicBezTo>
                    <a:pt x="101" y="99"/>
                    <a:pt x="99" y="101"/>
                    <a:pt x="97" y="96"/>
                  </a:cubicBezTo>
                  <a:cubicBezTo>
                    <a:pt x="96" y="92"/>
                    <a:pt x="102" y="93"/>
                    <a:pt x="96" y="92"/>
                  </a:cubicBezTo>
                  <a:cubicBezTo>
                    <a:pt x="90" y="91"/>
                    <a:pt x="89" y="91"/>
                    <a:pt x="88" y="89"/>
                  </a:cubicBezTo>
                  <a:cubicBezTo>
                    <a:pt x="88" y="88"/>
                    <a:pt x="94" y="77"/>
                    <a:pt x="90" y="77"/>
                  </a:cubicBezTo>
                  <a:cubicBezTo>
                    <a:pt x="86" y="77"/>
                    <a:pt x="84" y="77"/>
                    <a:pt x="82" y="75"/>
                  </a:cubicBezTo>
                  <a:cubicBezTo>
                    <a:pt x="81" y="73"/>
                    <a:pt x="78" y="69"/>
                    <a:pt x="81" y="67"/>
                  </a:cubicBezTo>
                  <a:cubicBezTo>
                    <a:pt x="83" y="65"/>
                    <a:pt x="87" y="63"/>
                    <a:pt x="83" y="63"/>
                  </a:cubicBezTo>
                  <a:cubicBezTo>
                    <a:pt x="79" y="62"/>
                    <a:pt x="74" y="64"/>
                    <a:pt x="71" y="64"/>
                  </a:cubicBezTo>
                  <a:cubicBezTo>
                    <a:pt x="68" y="64"/>
                    <a:pt x="62" y="67"/>
                    <a:pt x="64" y="64"/>
                  </a:cubicBezTo>
                  <a:cubicBezTo>
                    <a:pt x="66" y="61"/>
                    <a:pt x="66" y="59"/>
                    <a:pt x="66" y="57"/>
                  </a:cubicBezTo>
                  <a:cubicBezTo>
                    <a:pt x="66" y="56"/>
                    <a:pt x="64" y="55"/>
                    <a:pt x="66" y="52"/>
                  </a:cubicBezTo>
                  <a:cubicBezTo>
                    <a:pt x="68" y="50"/>
                    <a:pt x="69" y="49"/>
                    <a:pt x="72" y="46"/>
                  </a:cubicBezTo>
                  <a:cubicBezTo>
                    <a:pt x="75" y="42"/>
                    <a:pt x="76" y="42"/>
                    <a:pt x="78" y="39"/>
                  </a:cubicBezTo>
                  <a:cubicBezTo>
                    <a:pt x="80" y="36"/>
                    <a:pt x="79" y="33"/>
                    <a:pt x="80" y="29"/>
                  </a:cubicBezTo>
                  <a:cubicBezTo>
                    <a:pt x="81" y="25"/>
                    <a:pt x="78" y="25"/>
                    <a:pt x="79" y="22"/>
                  </a:cubicBezTo>
                  <a:cubicBezTo>
                    <a:pt x="79" y="20"/>
                    <a:pt x="81" y="20"/>
                    <a:pt x="81" y="18"/>
                  </a:cubicBezTo>
                  <a:cubicBezTo>
                    <a:pt x="81" y="15"/>
                    <a:pt x="82" y="14"/>
                    <a:pt x="79" y="14"/>
                  </a:cubicBezTo>
                  <a:cubicBezTo>
                    <a:pt x="76" y="14"/>
                    <a:pt x="76" y="17"/>
                    <a:pt x="74" y="13"/>
                  </a:cubicBezTo>
                  <a:cubicBezTo>
                    <a:pt x="73" y="10"/>
                    <a:pt x="70" y="0"/>
                    <a:pt x="67" y="1"/>
                  </a:cubicBezTo>
                  <a:cubicBezTo>
                    <a:pt x="65" y="3"/>
                    <a:pt x="64" y="5"/>
                    <a:pt x="61" y="4"/>
                  </a:cubicBezTo>
                  <a:cubicBezTo>
                    <a:pt x="61" y="4"/>
                    <a:pt x="63" y="8"/>
                    <a:pt x="61" y="9"/>
                  </a:cubicBezTo>
                  <a:cubicBezTo>
                    <a:pt x="59" y="11"/>
                    <a:pt x="56" y="8"/>
                    <a:pt x="58" y="14"/>
                  </a:cubicBezTo>
                  <a:cubicBezTo>
                    <a:pt x="59" y="20"/>
                    <a:pt x="59" y="24"/>
                    <a:pt x="57" y="21"/>
                  </a:cubicBezTo>
                  <a:cubicBezTo>
                    <a:pt x="54" y="18"/>
                    <a:pt x="56" y="16"/>
                    <a:pt x="53" y="17"/>
                  </a:cubicBezTo>
                  <a:cubicBezTo>
                    <a:pt x="50" y="18"/>
                    <a:pt x="46" y="23"/>
                    <a:pt x="42" y="26"/>
                  </a:cubicBezTo>
                  <a:cubicBezTo>
                    <a:pt x="38" y="28"/>
                    <a:pt x="36" y="28"/>
                    <a:pt x="36" y="32"/>
                  </a:cubicBezTo>
                  <a:cubicBezTo>
                    <a:pt x="36" y="35"/>
                    <a:pt x="36" y="36"/>
                    <a:pt x="34" y="40"/>
                  </a:cubicBezTo>
                  <a:cubicBezTo>
                    <a:pt x="32" y="44"/>
                    <a:pt x="30" y="44"/>
                    <a:pt x="30" y="48"/>
                  </a:cubicBezTo>
                  <a:cubicBezTo>
                    <a:pt x="30" y="51"/>
                    <a:pt x="29" y="55"/>
                    <a:pt x="27" y="61"/>
                  </a:cubicBezTo>
                  <a:cubicBezTo>
                    <a:pt x="24" y="67"/>
                    <a:pt x="20" y="64"/>
                    <a:pt x="18" y="64"/>
                  </a:cubicBezTo>
                  <a:cubicBezTo>
                    <a:pt x="16" y="64"/>
                    <a:pt x="14" y="76"/>
                    <a:pt x="13" y="77"/>
                  </a:cubicBezTo>
                  <a:cubicBezTo>
                    <a:pt x="13" y="79"/>
                    <a:pt x="14" y="89"/>
                    <a:pt x="13" y="90"/>
                  </a:cubicBezTo>
                  <a:cubicBezTo>
                    <a:pt x="12" y="92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7" y="94"/>
                    <a:pt x="6" y="97"/>
                    <a:pt x="5" y="98"/>
                  </a:cubicBezTo>
                  <a:cubicBezTo>
                    <a:pt x="4" y="100"/>
                    <a:pt x="2" y="102"/>
                    <a:pt x="0" y="103"/>
                  </a:cubicBezTo>
                  <a:cubicBezTo>
                    <a:pt x="1" y="105"/>
                    <a:pt x="2" y="108"/>
                    <a:pt x="4" y="110"/>
                  </a:cubicBezTo>
                  <a:cubicBezTo>
                    <a:pt x="8" y="115"/>
                    <a:pt x="12" y="123"/>
                    <a:pt x="12" y="120"/>
                  </a:cubicBezTo>
                  <a:cubicBezTo>
                    <a:pt x="12" y="117"/>
                    <a:pt x="8" y="114"/>
                    <a:pt x="11" y="116"/>
                  </a:cubicBezTo>
                  <a:cubicBezTo>
                    <a:pt x="14" y="117"/>
                    <a:pt x="22" y="128"/>
                    <a:pt x="20" y="130"/>
                  </a:cubicBezTo>
                  <a:cubicBezTo>
                    <a:pt x="18" y="133"/>
                    <a:pt x="17" y="138"/>
                    <a:pt x="18" y="136"/>
                  </a:cubicBezTo>
                  <a:cubicBezTo>
                    <a:pt x="19" y="134"/>
                    <a:pt x="21" y="131"/>
                    <a:pt x="23" y="135"/>
                  </a:cubicBezTo>
                  <a:cubicBezTo>
                    <a:pt x="25" y="138"/>
                    <a:pt x="30" y="149"/>
                    <a:pt x="28" y="154"/>
                  </a:cubicBezTo>
                  <a:cubicBezTo>
                    <a:pt x="26" y="159"/>
                    <a:pt x="27" y="168"/>
                    <a:pt x="26" y="172"/>
                  </a:cubicBezTo>
                  <a:cubicBezTo>
                    <a:pt x="26" y="175"/>
                    <a:pt x="26" y="176"/>
                    <a:pt x="28" y="173"/>
                  </a:cubicBezTo>
                  <a:cubicBezTo>
                    <a:pt x="29" y="169"/>
                    <a:pt x="30" y="166"/>
                    <a:pt x="30" y="168"/>
                  </a:cubicBezTo>
                  <a:cubicBezTo>
                    <a:pt x="29" y="171"/>
                    <a:pt x="29" y="176"/>
                    <a:pt x="30" y="174"/>
                  </a:cubicBezTo>
                  <a:cubicBezTo>
                    <a:pt x="30" y="173"/>
                    <a:pt x="32" y="171"/>
                    <a:pt x="32" y="173"/>
                  </a:cubicBezTo>
                  <a:cubicBezTo>
                    <a:pt x="32" y="175"/>
                    <a:pt x="32" y="179"/>
                    <a:pt x="34" y="177"/>
                  </a:cubicBezTo>
                  <a:cubicBezTo>
                    <a:pt x="35" y="175"/>
                    <a:pt x="37" y="170"/>
                    <a:pt x="37" y="173"/>
                  </a:cubicBezTo>
                  <a:cubicBezTo>
                    <a:pt x="36" y="175"/>
                    <a:pt x="35" y="177"/>
                    <a:pt x="38" y="175"/>
                  </a:cubicBezTo>
                  <a:cubicBezTo>
                    <a:pt x="42" y="172"/>
                    <a:pt x="38" y="173"/>
                    <a:pt x="42" y="172"/>
                  </a:cubicBezTo>
                  <a:cubicBezTo>
                    <a:pt x="46" y="170"/>
                    <a:pt x="51" y="169"/>
                    <a:pt x="52" y="166"/>
                  </a:cubicBezTo>
                  <a:cubicBezTo>
                    <a:pt x="54" y="164"/>
                    <a:pt x="56" y="162"/>
                    <a:pt x="56" y="160"/>
                  </a:cubicBezTo>
                  <a:cubicBezTo>
                    <a:pt x="57" y="158"/>
                    <a:pt x="56" y="157"/>
                    <a:pt x="57" y="160"/>
                  </a:cubicBezTo>
                  <a:cubicBezTo>
                    <a:pt x="58" y="162"/>
                    <a:pt x="57" y="165"/>
                    <a:pt x="59" y="166"/>
                  </a:cubicBezTo>
                  <a:cubicBezTo>
                    <a:pt x="61" y="166"/>
                    <a:pt x="63" y="165"/>
                    <a:pt x="64" y="169"/>
                  </a:cubicBezTo>
                  <a:cubicBezTo>
                    <a:pt x="65" y="173"/>
                    <a:pt x="67" y="198"/>
                    <a:pt x="71" y="203"/>
                  </a:cubicBezTo>
                  <a:cubicBezTo>
                    <a:pt x="76" y="209"/>
                    <a:pt x="76" y="207"/>
                    <a:pt x="76" y="210"/>
                  </a:cubicBezTo>
                  <a:cubicBezTo>
                    <a:pt x="76" y="213"/>
                    <a:pt x="80" y="216"/>
                    <a:pt x="80" y="214"/>
                  </a:cubicBezTo>
                  <a:cubicBezTo>
                    <a:pt x="80" y="213"/>
                    <a:pt x="80" y="214"/>
                    <a:pt x="80" y="216"/>
                  </a:cubicBezTo>
                  <a:cubicBezTo>
                    <a:pt x="79" y="217"/>
                    <a:pt x="79" y="220"/>
                    <a:pt x="79" y="222"/>
                  </a:cubicBezTo>
                  <a:cubicBezTo>
                    <a:pt x="79" y="224"/>
                    <a:pt x="79" y="224"/>
                    <a:pt x="80" y="223"/>
                  </a:cubicBezTo>
                  <a:cubicBezTo>
                    <a:pt x="82" y="222"/>
                    <a:pt x="81" y="224"/>
                    <a:pt x="80" y="225"/>
                  </a:cubicBezTo>
                  <a:cubicBezTo>
                    <a:pt x="78" y="225"/>
                    <a:pt x="76" y="229"/>
                    <a:pt x="76" y="231"/>
                  </a:cubicBezTo>
                  <a:cubicBezTo>
                    <a:pt x="76" y="232"/>
                    <a:pt x="77" y="234"/>
                    <a:pt x="78" y="233"/>
                  </a:cubicBezTo>
                  <a:cubicBezTo>
                    <a:pt x="78" y="232"/>
                    <a:pt x="82" y="231"/>
                    <a:pt x="81" y="232"/>
                  </a:cubicBezTo>
                  <a:cubicBezTo>
                    <a:pt x="81" y="234"/>
                    <a:pt x="80" y="238"/>
                    <a:pt x="79" y="241"/>
                  </a:cubicBezTo>
                  <a:cubicBezTo>
                    <a:pt x="78" y="243"/>
                    <a:pt x="77" y="243"/>
                    <a:pt x="76" y="246"/>
                  </a:cubicBezTo>
                  <a:cubicBezTo>
                    <a:pt x="76" y="247"/>
                    <a:pt x="75" y="251"/>
                    <a:pt x="75" y="255"/>
                  </a:cubicBezTo>
                  <a:cubicBezTo>
                    <a:pt x="80" y="252"/>
                    <a:pt x="81" y="246"/>
                    <a:pt x="83" y="244"/>
                  </a:cubicBezTo>
                  <a:cubicBezTo>
                    <a:pt x="85" y="242"/>
                    <a:pt x="88" y="236"/>
                    <a:pt x="90" y="233"/>
                  </a:cubicBezTo>
                  <a:cubicBezTo>
                    <a:pt x="91" y="230"/>
                    <a:pt x="90" y="224"/>
                    <a:pt x="88" y="220"/>
                  </a:cubicBezTo>
                  <a:cubicBezTo>
                    <a:pt x="86" y="217"/>
                    <a:pt x="86" y="216"/>
                    <a:pt x="86" y="213"/>
                  </a:cubicBezTo>
                  <a:cubicBezTo>
                    <a:pt x="87" y="209"/>
                    <a:pt x="85" y="204"/>
                    <a:pt x="83" y="203"/>
                  </a:cubicBezTo>
                  <a:cubicBezTo>
                    <a:pt x="82" y="201"/>
                    <a:pt x="77" y="194"/>
                    <a:pt x="74" y="190"/>
                  </a:cubicBezTo>
                  <a:cubicBezTo>
                    <a:pt x="70" y="185"/>
                    <a:pt x="76" y="184"/>
                    <a:pt x="78" y="182"/>
                  </a:cubicBezTo>
                  <a:cubicBezTo>
                    <a:pt x="79" y="180"/>
                    <a:pt x="76" y="178"/>
                    <a:pt x="76" y="175"/>
                  </a:cubicBezTo>
                  <a:cubicBezTo>
                    <a:pt x="76" y="173"/>
                    <a:pt x="78" y="174"/>
                    <a:pt x="79" y="170"/>
                  </a:cubicBezTo>
                  <a:cubicBezTo>
                    <a:pt x="80" y="166"/>
                    <a:pt x="79" y="165"/>
                    <a:pt x="77" y="162"/>
                  </a:cubicBezTo>
                  <a:cubicBezTo>
                    <a:pt x="75" y="158"/>
                    <a:pt x="69" y="153"/>
                    <a:pt x="66" y="150"/>
                  </a:cubicBezTo>
                  <a:cubicBezTo>
                    <a:pt x="63" y="148"/>
                    <a:pt x="65" y="145"/>
                    <a:pt x="64" y="143"/>
                  </a:cubicBezTo>
                  <a:cubicBezTo>
                    <a:pt x="63" y="140"/>
                    <a:pt x="67" y="136"/>
                    <a:pt x="67" y="133"/>
                  </a:cubicBezTo>
                  <a:cubicBezTo>
                    <a:pt x="67" y="130"/>
                    <a:pt x="68" y="126"/>
                    <a:pt x="70" y="123"/>
                  </a:cubicBezTo>
                  <a:cubicBezTo>
                    <a:pt x="72" y="121"/>
                    <a:pt x="74" y="123"/>
                    <a:pt x="77" y="123"/>
                  </a:cubicBezTo>
                  <a:cubicBezTo>
                    <a:pt x="79" y="123"/>
                    <a:pt x="82" y="121"/>
                    <a:pt x="84" y="119"/>
                  </a:cubicBezTo>
                  <a:cubicBezTo>
                    <a:pt x="86" y="118"/>
                    <a:pt x="88" y="115"/>
                    <a:pt x="90" y="114"/>
                  </a:cubicBezTo>
                  <a:cubicBezTo>
                    <a:pt x="93" y="112"/>
                    <a:pt x="96" y="114"/>
                    <a:pt x="98" y="112"/>
                  </a:cubicBezTo>
                  <a:cubicBezTo>
                    <a:pt x="101" y="110"/>
                    <a:pt x="101" y="108"/>
                    <a:pt x="104" y="106"/>
                  </a:cubicBezTo>
                  <a:cubicBezTo>
                    <a:pt x="106" y="104"/>
                    <a:pt x="108" y="98"/>
                    <a:pt x="108" y="98"/>
                  </a:cubicBezTo>
                  <a:cubicBezTo>
                    <a:pt x="107" y="98"/>
                    <a:pt x="106" y="99"/>
                    <a:pt x="104" y="9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1" name="Freeform 797"/>
            <p:cNvSpPr>
              <a:spLocks/>
            </p:cNvSpPr>
            <p:nvPr/>
          </p:nvSpPr>
          <p:spPr bwMode="auto">
            <a:xfrm>
              <a:off x="1918189" y="3508375"/>
              <a:ext cx="79131" cy="147638"/>
            </a:xfrm>
            <a:custGeom>
              <a:avLst/>
              <a:gdLst>
                <a:gd name="T0" fmla="*/ 2147483647 w 57"/>
                <a:gd name="T1" fmla="*/ 2147483647 h 74"/>
                <a:gd name="T2" fmla="*/ 2147483647 w 57"/>
                <a:gd name="T3" fmla="*/ 2147483647 h 74"/>
                <a:gd name="T4" fmla="*/ 2147483647 w 57"/>
                <a:gd name="T5" fmla="*/ 2147483647 h 74"/>
                <a:gd name="T6" fmla="*/ 2147483647 w 57"/>
                <a:gd name="T7" fmla="*/ 2147483647 h 74"/>
                <a:gd name="T8" fmla="*/ 2147483647 w 57"/>
                <a:gd name="T9" fmla="*/ 2147483647 h 74"/>
                <a:gd name="T10" fmla="*/ 2147483647 w 57"/>
                <a:gd name="T11" fmla="*/ 2147483647 h 74"/>
                <a:gd name="T12" fmla="*/ 2147483647 w 57"/>
                <a:gd name="T13" fmla="*/ 2147483647 h 74"/>
                <a:gd name="T14" fmla="*/ 2147483647 w 57"/>
                <a:gd name="T15" fmla="*/ 2147483647 h 74"/>
                <a:gd name="T16" fmla="*/ 2147483647 w 57"/>
                <a:gd name="T17" fmla="*/ 2147483647 h 74"/>
                <a:gd name="T18" fmla="*/ 2147483647 w 57"/>
                <a:gd name="T19" fmla="*/ 2147483647 h 74"/>
                <a:gd name="T20" fmla="*/ 2147483647 w 57"/>
                <a:gd name="T21" fmla="*/ 2147483647 h 74"/>
                <a:gd name="T22" fmla="*/ 2147483647 w 57"/>
                <a:gd name="T23" fmla="*/ 2147483647 h 74"/>
                <a:gd name="T24" fmla="*/ 2147483647 w 57"/>
                <a:gd name="T25" fmla="*/ 2147483647 h 74"/>
                <a:gd name="T26" fmla="*/ 2147483647 w 57"/>
                <a:gd name="T27" fmla="*/ 2147483647 h 74"/>
                <a:gd name="T28" fmla="*/ 2147483647 w 57"/>
                <a:gd name="T29" fmla="*/ 2147483647 h 74"/>
                <a:gd name="T30" fmla="*/ 2147483647 w 57"/>
                <a:gd name="T31" fmla="*/ 2147483647 h 74"/>
                <a:gd name="T32" fmla="*/ 2147483647 w 57"/>
                <a:gd name="T33" fmla="*/ 2147483647 h 74"/>
                <a:gd name="T34" fmla="*/ 2147483647 w 57"/>
                <a:gd name="T35" fmla="*/ 2147483647 h 74"/>
                <a:gd name="T36" fmla="*/ 2147483647 w 57"/>
                <a:gd name="T37" fmla="*/ 2147483647 h 74"/>
                <a:gd name="T38" fmla="*/ 2147483647 w 57"/>
                <a:gd name="T39" fmla="*/ 2147483647 h 74"/>
                <a:gd name="T40" fmla="*/ 2147483647 w 57"/>
                <a:gd name="T41" fmla="*/ 2147483647 h 74"/>
                <a:gd name="T42" fmla="*/ 2147483647 w 57"/>
                <a:gd name="T43" fmla="*/ 2147483647 h 74"/>
                <a:gd name="T44" fmla="*/ 2147483647 w 57"/>
                <a:gd name="T45" fmla="*/ 2147483647 h 74"/>
                <a:gd name="T46" fmla="*/ 2147483647 w 57"/>
                <a:gd name="T47" fmla="*/ 2147483647 h 74"/>
                <a:gd name="T48" fmla="*/ 2147483647 w 57"/>
                <a:gd name="T49" fmla="*/ 2147483647 h 74"/>
                <a:gd name="T50" fmla="*/ 2147483647 w 57"/>
                <a:gd name="T51" fmla="*/ 2147483647 h 74"/>
                <a:gd name="T52" fmla="*/ 2147483647 w 57"/>
                <a:gd name="T53" fmla="*/ 2147483647 h 74"/>
                <a:gd name="T54" fmla="*/ 2147483647 w 57"/>
                <a:gd name="T55" fmla="*/ 2147483647 h 74"/>
                <a:gd name="T56" fmla="*/ 2147483647 w 57"/>
                <a:gd name="T57" fmla="*/ 2147483647 h 74"/>
                <a:gd name="T58" fmla="*/ 2147483647 w 57"/>
                <a:gd name="T59" fmla="*/ 2147483647 h 74"/>
                <a:gd name="T60" fmla="*/ 2147483647 w 57"/>
                <a:gd name="T61" fmla="*/ 2147483647 h 74"/>
                <a:gd name="T62" fmla="*/ 2147483647 w 57"/>
                <a:gd name="T63" fmla="*/ 2147483647 h 74"/>
                <a:gd name="T64" fmla="*/ 2147483647 w 57"/>
                <a:gd name="T65" fmla="*/ 2147483647 h 74"/>
                <a:gd name="T66" fmla="*/ 2147483647 w 57"/>
                <a:gd name="T67" fmla="*/ 2147483647 h 74"/>
                <a:gd name="T68" fmla="*/ 2147483647 w 57"/>
                <a:gd name="T69" fmla="*/ 2147483647 h 74"/>
                <a:gd name="T70" fmla="*/ 2147483647 w 57"/>
                <a:gd name="T71" fmla="*/ 2147483647 h 74"/>
                <a:gd name="T72" fmla="*/ 2147483647 w 57"/>
                <a:gd name="T73" fmla="*/ 2147483647 h 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7"/>
                <a:gd name="T112" fmla="*/ 0 h 74"/>
                <a:gd name="T113" fmla="*/ 57 w 57"/>
                <a:gd name="T114" fmla="*/ 74 h 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7" h="74">
                  <a:moveTo>
                    <a:pt x="54" y="69"/>
                  </a:moveTo>
                  <a:cubicBezTo>
                    <a:pt x="57" y="66"/>
                    <a:pt x="54" y="55"/>
                    <a:pt x="53" y="52"/>
                  </a:cubicBezTo>
                  <a:cubicBezTo>
                    <a:pt x="52" y="48"/>
                    <a:pt x="50" y="44"/>
                    <a:pt x="50" y="41"/>
                  </a:cubicBezTo>
                  <a:cubicBezTo>
                    <a:pt x="50" y="39"/>
                    <a:pt x="48" y="40"/>
                    <a:pt x="47" y="42"/>
                  </a:cubicBezTo>
                  <a:cubicBezTo>
                    <a:pt x="46" y="44"/>
                    <a:pt x="42" y="49"/>
                    <a:pt x="42" y="49"/>
                  </a:cubicBezTo>
                  <a:cubicBezTo>
                    <a:pt x="42" y="49"/>
                    <a:pt x="38" y="39"/>
                    <a:pt x="40" y="36"/>
                  </a:cubicBezTo>
                  <a:cubicBezTo>
                    <a:pt x="42" y="33"/>
                    <a:pt x="44" y="35"/>
                    <a:pt x="47" y="32"/>
                  </a:cubicBezTo>
                  <a:cubicBezTo>
                    <a:pt x="50" y="29"/>
                    <a:pt x="53" y="25"/>
                    <a:pt x="53" y="22"/>
                  </a:cubicBezTo>
                  <a:cubicBezTo>
                    <a:pt x="53" y="19"/>
                    <a:pt x="49" y="20"/>
                    <a:pt x="47" y="20"/>
                  </a:cubicBezTo>
                  <a:cubicBezTo>
                    <a:pt x="45" y="21"/>
                    <a:pt x="41" y="17"/>
                    <a:pt x="38" y="19"/>
                  </a:cubicBezTo>
                  <a:cubicBezTo>
                    <a:pt x="34" y="21"/>
                    <a:pt x="22" y="19"/>
                    <a:pt x="22" y="16"/>
                  </a:cubicBezTo>
                  <a:cubicBezTo>
                    <a:pt x="21" y="13"/>
                    <a:pt x="22" y="9"/>
                    <a:pt x="19" y="8"/>
                  </a:cubicBezTo>
                  <a:cubicBezTo>
                    <a:pt x="17" y="8"/>
                    <a:pt x="15" y="7"/>
                    <a:pt x="11" y="3"/>
                  </a:cubicBezTo>
                  <a:cubicBezTo>
                    <a:pt x="7" y="0"/>
                    <a:pt x="5" y="4"/>
                    <a:pt x="4" y="6"/>
                  </a:cubicBezTo>
                  <a:cubicBezTo>
                    <a:pt x="3" y="8"/>
                    <a:pt x="7" y="11"/>
                    <a:pt x="12" y="16"/>
                  </a:cubicBezTo>
                  <a:cubicBezTo>
                    <a:pt x="16" y="21"/>
                    <a:pt x="8" y="18"/>
                    <a:pt x="5" y="21"/>
                  </a:cubicBezTo>
                  <a:cubicBezTo>
                    <a:pt x="3" y="23"/>
                    <a:pt x="2" y="26"/>
                    <a:pt x="1" y="28"/>
                  </a:cubicBezTo>
                  <a:cubicBezTo>
                    <a:pt x="0" y="31"/>
                    <a:pt x="9" y="45"/>
                    <a:pt x="12" y="51"/>
                  </a:cubicBezTo>
                  <a:cubicBezTo>
                    <a:pt x="15" y="55"/>
                    <a:pt x="13" y="63"/>
                    <a:pt x="13" y="67"/>
                  </a:cubicBezTo>
                  <a:cubicBezTo>
                    <a:pt x="13" y="68"/>
                    <a:pt x="14" y="67"/>
                    <a:pt x="14" y="67"/>
                  </a:cubicBezTo>
                  <a:cubicBezTo>
                    <a:pt x="15" y="64"/>
                    <a:pt x="14" y="57"/>
                    <a:pt x="15" y="61"/>
                  </a:cubicBezTo>
                  <a:cubicBezTo>
                    <a:pt x="16" y="65"/>
                    <a:pt x="18" y="64"/>
                    <a:pt x="18" y="63"/>
                  </a:cubicBezTo>
                  <a:cubicBezTo>
                    <a:pt x="18" y="61"/>
                    <a:pt x="16" y="59"/>
                    <a:pt x="18" y="62"/>
                  </a:cubicBezTo>
                  <a:cubicBezTo>
                    <a:pt x="19" y="65"/>
                    <a:pt x="20" y="66"/>
                    <a:pt x="22" y="63"/>
                  </a:cubicBezTo>
                  <a:cubicBezTo>
                    <a:pt x="23" y="59"/>
                    <a:pt x="20" y="53"/>
                    <a:pt x="23" y="57"/>
                  </a:cubicBezTo>
                  <a:cubicBezTo>
                    <a:pt x="25" y="62"/>
                    <a:pt x="29" y="64"/>
                    <a:pt x="32" y="61"/>
                  </a:cubicBezTo>
                  <a:cubicBezTo>
                    <a:pt x="34" y="59"/>
                    <a:pt x="30" y="52"/>
                    <a:pt x="30" y="48"/>
                  </a:cubicBezTo>
                  <a:cubicBezTo>
                    <a:pt x="29" y="45"/>
                    <a:pt x="30" y="45"/>
                    <a:pt x="28" y="43"/>
                  </a:cubicBezTo>
                  <a:cubicBezTo>
                    <a:pt x="26" y="41"/>
                    <a:pt x="30" y="44"/>
                    <a:pt x="32" y="46"/>
                  </a:cubicBezTo>
                  <a:cubicBezTo>
                    <a:pt x="34" y="48"/>
                    <a:pt x="33" y="52"/>
                    <a:pt x="36" y="52"/>
                  </a:cubicBezTo>
                  <a:cubicBezTo>
                    <a:pt x="38" y="52"/>
                    <a:pt x="40" y="51"/>
                    <a:pt x="41" y="51"/>
                  </a:cubicBezTo>
                  <a:cubicBezTo>
                    <a:pt x="42" y="51"/>
                    <a:pt x="43" y="51"/>
                    <a:pt x="43" y="53"/>
                  </a:cubicBezTo>
                  <a:cubicBezTo>
                    <a:pt x="43" y="55"/>
                    <a:pt x="47" y="54"/>
                    <a:pt x="47" y="58"/>
                  </a:cubicBezTo>
                  <a:cubicBezTo>
                    <a:pt x="47" y="63"/>
                    <a:pt x="46" y="65"/>
                    <a:pt x="47" y="69"/>
                  </a:cubicBezTo>
                  <a:cubicBezTo>
                    <a:pt x="48" y="71"/>
                    <a:pt x="49" y="73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1" y="73"/>
                    <a:pt x="53" y="71"/>
                    <a:pt x="54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2" name="Freeform 798"/>
            <p:cNvSpPr>
              <a:spLocks/>
            </p:cNvSpPr>
            <p:nvPr/>
          </p:nvSpPr>
          <p:spPr bwMode="auto">
            <a:xfrm>
              <a:off x="2072054" y="3675063"/>
              <a:ext cx="148004" cy="404812"/>
            </a:xfrm>
            <a:custGeom>
              <a:avLst/>
              <a:gdLst>
                <a:gd name="T0" fmla="*/ 2147483647 w 109"/>
                <a:gd name="T1" fmla="*/ 2147483647 h 203"/>
                <a:gd name="T2" fmla="*/ 2147483647 w 109"/>
                <a:gd name="T3" fmla="*/ 2147483647 h 203"/>
                <a:gd name="T4" fmla="*/ 2147483647 w 109"/>
                <a:gd name="T5" fmla="*/ 2147483647 h 203"/>
                <a:gd name="T6" fmla="*/ 2147483647 w 109"/>
                <a:gd name="T7" fmla="*/ 2147483647 h 203"/>
                <a:gd name="T8" fmla="*/ 2147483647 w 109"/>
                <a:gd name="T9" fmla="*/ 2147483647 h 203"/>
                <a:gd name="T10" fmla="*/ 2147483647 w 109"/>
                <a:gd name="T11" fmla="*/ 2147483647 h 203"/>
                <a:gd name="T12" fmla="*/ 2147483647 w 109"/>
                <a:gd name="T13" fmla="*/ 2147483647 h 203"/>
                <a:gd name="T14" fmla="*/ 2147483647 w 109"/>
                <a:gd name="T15" fmla="*/ 2147483647 h 203"/>
                <a:gd name="T16" fmla="*/ 2147483647 w 109"/>
                <a:gd name="T17" fmla="*/ 2147483647 h 203"/>
                <a:gd name="T18" fmla="*/ 2147483647 w 109"/>
                <a:gd name="T19" fmla="*/ 0 h 203"/>
                <a:gd name="T20" fmla="*/ 2147483647 w 109"/>
                <a:gd name="T21" fmla="*/ 0 h 203"/>
                <a:gd name="T22" fmla="*/ 2147483647 w 109"/>
                <a:gd name="T23" fmla="*/ 2147483647 h 203"/>
                <a:gd name="T24" fmla="*/ 2147483647 w 109"/>
                <a:gd name="T25" fmla="*/ 2147483647 h 203"/>
                <a:gd name="T26" fmla="*/ 2147483647 w 109"/>
                <a:gd name="T27" fmla="*/ 2147483647 h 203"/>
                <a:gd name="T28" fmla="*/ 2147483647 w 109"/>
                <a:gd name="T29" fmla="*/ 2147483647 h 203"/>
                <a:gd name="T30" fmla="*/ 2147483647 w 109"/>
                <a:gd name="T31" fmla="*/ 2147483647 h 203"/>
                <a:gd name="T32" fmla="*/ 2147483647 w 109"/>
                <a:gd name="T33" fmla="*/ 2147483647 h 203"/>
                <a:gd name="T34" fmla="*/ 2147483647 w 109"/>
                <a:gd name="T35" fmla="*/ 2147483647 h 203"/>
                <a:gd name="T36" fmla="*/ 2147483647 w 109"/>
                <a:gd name="T37" fmla="*/ 2147483647 h 203"/>
                <a:gd name="T38" fmla="*/ 2147483647 w 109"/>
                <a:gd name="T39" fmla="*/ 2147483647 h 203"/>
                <a:gd name="T40" fmla="*/ 2147483647 w 109"/>
                <a:gd name="T41" fmla="*/ 2147483647 h 203"/>
                <a:gd name="T42" fmla="*/ 2147483647 w 109"/>
                <a:gd name="T43" fmla="*/ 2147483647 h 203"/>
                <a:gd name="T44" fmla="*/ 2147483647 w 109"/>
                <a:gd name="T45" fmla="*/ 2147483647 h 203"/>
                <a:gd name="T46" fmla="*/ 2147483647 w 109"/>
                <a:gd name="T47" fmla="*/ 2147483647 h 203"/>
                <a:gd name="T48" fmla="*/ 2147483647 w 109"/>
                <a:gd name="T49" fmla="*/ 2147483647 h 203"/>
                <a:gd name="T50" fmla="*/ 2147483647 w 109"/>
                <a:gd name="T51" fmla="*/ 2147483647 h 203"/>
                <a:gd name="T52" fmla="*/ 2147483647 w 109"/>
                <a:gd name="T53" fmla="*/ 2147483647 h 203"/>
                <a:gd name="T54" fmla="*/ 2147483647 w 109"/>
                <a:gd name="T55" fmla="*/ 2147483647 h 203"/>
                <a:gd name="T56" fmla="*/ 2147483647 w 109"/>
                <a:gd name="T57" fmla="*/ 2147483647 h 203"/>
                <a:gd name="T58" fmla="*/ 2147483647 w 109"/>
                <a:gd name="T59" fmla="*/ 2147483647 h 203"/>
                <a:gd name="T60" fmla="*/ 2147483647 w 109"/>
                <a:gd name="T61" fmla="*/ 2147483647 h 203"/>
                <a:gd name="T62" fmla="*/ 2147483647 w 109"/>
                <a:gd name="T63" fmla="*/ 2147483647 h 203"/>
                <a:gd name="T64" fmla="*/ 2147483647 w 109"/>
                <a:gd name="T65" fmla="*/ 2147483647 h 203"/>
                <a:gd name="T66" fmla="*/ 2147483647 w 109"/>
                <a:gd name="T67" fmla="*/ 2147483647 h 203"/>
                <a:gd name="T68" fmla="*/ 2147483647 w 109"/>
                <a:gd name="T69" fmla="*/ 2147483647 h 203"/>
                <a:gd name="T70" fmla="*/ 2147483647 w 109"/>
                <a:gd name="T71" fmla="*/ 2147483647 h 203"/>
                <a:gd name="T72" fmla="*/ 2147483647 w 109"/>
                <a:gd name="T73" fmla="*/ 2147483647 h 20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9"/>
                <a:gd name="T112" fmla="*/ 0 h 203"/>
                <a:gd name="T113" fmla="*/ 109 w 109"/>
                <a:gd name="T114" fmla="*/ 203 h 20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9" h="203">
                  <a:moveTo>
                    <a:pt x="107" y="80"/>
                  </a:moveTo>
                  <a:cubicBezTo>
                    <a:pt x="108" y="78"/>
                    <a:pt x="107" y="76"/>
                    <a:pt x="107" y="73"/>
                  </a:cubicBezTo>
                  <a:cubicBezTo>
                    <a:pt x="107" y="70"/>
                    <a:pt x="108" y="71"/>
                    <a:pt x="108" y="70"/>
                  </a:cubicBezTo>
                  <a:cubicBezTo>
                    <a:pt x="109" y="68"/>
                    <a:pt x="103" y="62"/>
                    <a:pt x="100" y="60"/>
                  </a:cubicBezTo>
                  <a:cubicBezTo>
                    <a:pt x="98" y="58"/>
                    <a:pt x="96" y="56"/>
                    <a:pt x="96" y="53"/>
                  </a:cubicBezTo>
                  <a:cubicBezTo>
                    <a:pt x="96" y="49"/>
                    <a:pt x="97" y="48"/>
                    <a:pt x="97" y="46"/>
                  </a:cubicBezTo>
                  <a:cubicBezTo>
                    <a:pt x="97" y="44"/>
                    <a:pt x="95" y="40"/>
                    <a:pt x="91" y="37"/>
                  </a:cubicBezTo>
                  <a:cubicBezTo>
                    <a:pt x="88" y="35"/>
                    <a:pt x="86" y="31"/>
                    <a:pt x="81" y="31"/>
                  </a:cubicBezTo>
                  <a:cubicBezTo>
                    <a:pt x="75" y="31"/>
                    <a:pt x="74" y="35"/>
                    <a:pt x="70" y="35"/>
                  </a:cubicBezTo>
                  <a:cubicBezTo>
                    <a:pt x="67" y="36"/>
                    <a:pt x="64" y="34"/>
                    <a:pt x="62" y="34"/>
                  </a:cubicBezTo>
                  <a:cubicBezTo>
                    <a:pt x="61" y="33"/>
                    <a:pt x="51" y="41"/>
                    <a:pt x="48" y="42"/>
                  </a:cubicBezTo>
                  <a:cubicBezTo>
                    <a:pt x="44" y="43"/>
                    <a:pt x="47" y="37"/>
                    <a:pt x="49" y="35"/>
                  </a:cubicBezTo>
                  <a:cubicBezTo>
                    <a:pt x="51" y="33"/>
                    <a:pt x="49" y="32"/>
                    <a:pt x="48" y="31"/>
                  </a:cubicBezTo>
                  <a:cubicBezTo>
                    <a:pt x="46" y="31"/>
                    <a:pt x="49" y="27"/>
                    <a:pt x="50" y="25"/>
                  </a:cubicBezTo>
                  <a:cubicBezTo>
                    <a:pt x="50" y="23"/>
                    <a:pt x="50" y="16"/>
                    <a:pt x="50" y="14"/>
                  </a:cubicBezTo>
                  <a:cubicBezTo>
                    <a:pt x="49" y="12"/>
                    <a:pt x="47" y="13"/>
                    <a:pt x="45" y="15"/>
                  </a:cubicBezTo>
                  <a:cubicBezTo>
                    <a:pt x="43" y="16"/>
                    <a:pt x="41" y="15"/>
                    <a:pt x="39" y="13"/>
                  </a:cubicBezTo>
                  <a:cubicBezTo>
                    <a:pt x="38" y="11"/>
                    <a:pt x="40" y="10"/>
                    <a:pt x="40" y="7"/>
                  </a:cubicBezTo>
                  <a:cubicBezTo>
                    <a:pt x="40" y="4"/>
                    <a:pt x="37" y="2"/>
                    <a:pt x="37" y="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3" y="2"/>
                    <a:pt x="30" y="0"/>
                    <a:pt x="27" y="2"/>
                  </a:cubicBezTo>
                  <a:cubicBezTo>
                    <a:pt x="25" y="3"/>
                    <a:pt x="23" y="6"/>
                    <a:pt x="21" y="7"/>
                  </a:cubicBezTo>
                  <a:cubicBezTo>
                    <a:pt x="19" y="9"/>
                    <a:pt x="16" y="11"/>
                    <a:pt x="14" y="11"/>
                  </a:cubicBezTo>
                  <a:cubicBezTo>
                    <a:pt x="11" y="11"/>
                    <a:pt x="9" y="9"/>
                    <a:pt x="7" y="11"/>
                  </a:cubicBezTo>
                  <a:cubicBezTo>
                    <a:pt x="5" y="14"/>
                    <a:pt x="4" y="18"/>
                    <a:pt x="4" y="21"/>
                  </a:cubicBezTo>
                  <a:cubicBezTo>
                    <a:pt x="4" y="24"/>
                    <a:pt x="0" y="28"/>
                    <a:pt x="1" y="31"/>
                  </a:cubicBezTo>
                  <a:cubicBezTo>
                    <a:pt x="2" y="33"/>
                    <a:pt x="0" y="36"/>
                    <a:pt x="3" y="38"/>
                  </a:cubicBezTo>
                  <a:cubicBezTo>
                    <a:pt x="6" y="41"/>
                    <a:pt x="12" y="46"/>
                    <a:pt x="14" y="50"/>
                  </a:cubicBezTo>
                  <a:cubicBezTo>
                    <a:pt x="16" y="53"/>
                    <a:pt x="17" y="54"/>
                    <a:pt x="16" y="58"/>
                  </a:cubicBezTo>
                  <a:cubicBezTo>
                    <a:pt x="15" y="62"/>
                    <a:pt x="13" y="61"/>
                    <a:pt x="13" y="63"/>
                  </a:cubicBezTo>
                  <a:cubicBezTo>
                    <a:pt x="13" y="66"/>
                    <a:pt x="16" y="68"/>
                    <a:pt x="15" y="70"/>
                  </a:cubicBezTo>
                  <a:cubicBezTo>
                    <a:pt x="13" y="72"/>
                    <a:pt x="7" y="73"/>
                    <a:pt x="11" y="78"/>
                  </a:cubicBezTo>
                  <a:cubicBezTo>
                    <a:pt x="14" y="82"/>
                    <a:pt x="19" y="89"/>
                    <a:pt x="20" y="91"/>
                  </a:cubicBezTo>
                  <a:cubicBezTo>
                    <a:pt x="22" y="92"/>
                    <a:pt x="24" y="97"/>
                    <a:pt x="23" y="101"/>
                  </a:cubicBezTo>
                  <a:cubicBezTo>
                    <a:pt x="23" y="104"/>
                    <a:pt x="23" y="105"/>
                    <a:pt x="25" y="108"/>
                  </a:cubicBezTo>
                  <a:cubicBezTo>
                    <a:pt x="27" y="112"/>
                    <a:pt x="28" y="118"/>
                    <a:pt x="27" y="121"/>
                  </a:cubicBezTo>
                  <a:cubicBezTo>
                    <a:pt x="25" y="124"/>
                    <a:pt x="22" y="130"/>
                    <a:pt x="20" y="132"/>
                  </a:cubicBezTo>
                  <a:cubicBezTo>
                    <a:pt x="18" y="134"/>
                    <a:pt x="17" y="140"/>
                    <a:pt x="12" y="143"/>
                  </a:cubicBezTo>
                  <a:cubicBezTo>
                    <a:pt x="12" y="149"/>
                    <a:pt x="12" y="154"/>
                    <a:pt x="12" y="156"/>
                  </a:cubicBezTo>
                  <a:cubicBezTo>
                    <a:pt x="11" y="159"/>
                    <a:pt x="10" y="161"/>
                    <a:pt x="11" y="163"/>
                  </a:cubicBezTo>
                  <a:cubicBezTo>
                    <a:pt x="12" y="165"/>
                    <a:pt x="14" y="163"/>
                    <a:pt x="17" y="165"/>
                  </a:cubicBezTo>
                  <a:cubicBezTo>
                    <a:pt x="19" y="167"/>
                    <a:pt x="25" y="177"/>
                    <a:pt x="28" y="180"/>
                  </a:cubicBezTo>
                  <a:cubicBezTo>
                    <a:pt x="30" y="182"/>
                    <a:pt x="32" y="185"/>
                    <a:pt x="35" y="188"/>
                  </a:cubicBezTo>
                  <a:cubicBezTo>
                    <a:pt x="40" y="188"/>
                    <a:pt x="45" y="190"/>
                    <a:pt x="47" y="193"/>
                  </a:cubicBezTo>
                  <a:cubicBezTo>
                    <a:pt x="50" y="196"/>
                    <a:pt x="48" y="197"/>
                    <a:pt x="49" y="200"/>
                  </a:cubicBezTo>
                  <a:cubicBezTo>
                    <a:pt x="50" y="203"/>
                    <a:pt x="53" y="197"/>
                    <a:pt x="54" y="198"/>
                  </a:cubicBezTo>
                  <a:cubicBezTo>
                    <a:pt x="54" y="200"/>
                    <a:pt x="58" y="199"/>
                    <a:pt x="60" y="196"/>
                  </a:cubicBezTo>
                  <a:cubicBezTo>
                    <a:pt x="60" y="195"/>
                    <a:pt x="61" y="194"/>
                    <a:pt x="62" y="193"/>
                  </a:cubicBezTo>
                  <a:cubicBezTo>
                    <a:pt x="61" y="193"/>
                    <a:pt x="61" y="192"/>
                    <a:pt x="60" y="192"/>
                  </a:cubicBezTo>
                  <a:cubicBezTo>
                    <a:pt x="57" y="189"/>
                    <a:pt x="54" y="184"/>
                    <a:pt x="50" y="183"/>
                  </a:cubicBezTo>
                  <a:cubicBezTo>
                    <a:pt x="46" y="181"/>
                    <a:pt x="39" y="182"/>
                    <a:pt x="36" y="178"/>
                  </a:cubicBezTo>
                  <a:cubicBezTo>
                    <a:pt x="34" y="173"/>
                    <a:pt x="36" y="173"/>
                    <a:pt x="37" y="174"/>
                  </a:cubicBezTo>
                  <a:cubicBezTo>
                    <a:pt x="39" y="176"/>
                    <a:pt x="40" y="177"/>
                    <a:pt x="37" y="172"/>
                  </a:cubicBezTo>
                  <a:cubicBezTo>
                    <a:pt x="35" y="166"/>
                    <a:pt x="33" y="160"/>
                    <a:pt x="32" y="157"/>
                  </a:cubicBezTo>
                  <a:cubicBezTo>
                    <a:pt x="31" y="154"/>
                    <a:pt x="33" y="154"/>
                    <a:pt x="30" y="153"/>
                  </a:cubicBezTo>
                  <a:cubicBezTo>
                    <a:pt x="26" y="151"/>
                    <a:pt x="23" y="151"/>
                    <a:pt x="23" y="147"/>
                  </a:cubicBezTo>
                  <a:cubicBezTo>
                    <a:pt x="22" y="144"/>
                    <a:pt x="23" y="138"/>
                    <a:pt x="25" y="133"/>
                  </a:cubicBezTo>
                  <a:cubicBezTo>
                    <a:pt x="28" y="127"/>
                    <a:pt x="29" y="125"/>
                    <a:pt x="30" y="121"/>
                  </a:cubicBezTo>
                  <a:cubicBezTo>
                    <a:pt x="31" y="117"/>
                    <a:pt x="34" y="119"/>
                    <a:pt x="34" y="112"/>
                  </a:cubicBezTo>
                  <a:cubicBezTo>
                    <a:pt x="34" y="104"/>
                    <a:pt x="33" y="97"/>
                    <a:pt x="34" y="96"/>
                  </a:cubicBezTo>
                  <a:cubicBezTo>
                    <a:pt x="36" y="95"/>
                    <a:pt x="46" y="94"/>
                    <a:pt x="46" y="99"/>
                  </a:cubicBezTo>
                  <a:cubicBezTo>
                    <a:pt x="45" y="103"/>
                    <a:pt x="43" y="108"/>
                    <a:pt x="46" y="107"/>
                  </a:cubicBezTo>
                  <a:cubicBezTo>
                    <a:pt x="49" y="107"/>
                    <a:pt x="58" y="107"/>
                    <a:pt x="62" y="109"/>
                  </a:cubicBezTo>
                  <a:cubicBezTo>
                    <a:pt x="66" y="112"/>
                    <a:pt x="68" y="112"/>
                    <a:pt x="71" y="115"/>
                  </a:cubicBezTo>
                  <a:cubicBezTo>
                    <a:pt x="71" y="115"/>
                    <a:pt x="71" y="116"/>
                    <a:pt x="71" y="116"/>
                  </a:cubicBezTo>
                  <a:cubicBezTo>
                    <a:pt x="71" y="111"/>
                    <a:pt x="68" y="107"/>
                    <a:pt x="66" y="106"/>
                  </a:cubicBezTo>
                  <a:cubicBezTo>
                    <a:pt x="65" y="104"/>
                    <a:pt x="63" y="97"/>
                    <a:pt x="65" y="95"/>
                  </a:cubicBezTo>
                  <a:cubicBezTo>
                    <a:pt x="66" y="94"/>
                    <a:pt x="72" y="88"/>
                    <a:pt x="74" y="86"/>
                  </a:cubicBezTo>
                  <a:cubicBezTo>
                    <a:pt x="77" y="84"/>
                    <a:pt x="82" y="84"/>
                    <a:pt x="85" y="84"/>
                  </a:cubicBezTo>
                  <a:cubicBezTo>
                    <a:pt x="88" y="84"/>
                    <a:pt x="97" y="85"/>
                    <a:pt x="100" y="85"/>
                  </a:cubicBezTo>
                  <a:cubicBezTo>
                    <a:pt x="101" y="86"/>
                    <a:pt x="102" y="86"/>
                    <a:pt x="103" y="86"/>
                  </a:cubicBezTo>
                  <a:cubicBezTo>
                    <a:pt x="103" y="86"/>
                    <a:pt x="105" y="81"/>
                    <a:pt x="107" y="8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3" name="Freeform 799"/>
            <p:cNvSpPr>
              <a:spLocks/>
            </p:cNvSpPr>
            <p:nvPr/>
          </p:nvSpPr>
          <p:spPr bwMode="auto">
            <a:xfrm>
              <a:off x="2155581" y="3594101"/>
              <a:ext cx="134815" cy="403225"/>
            </a:xfrm>
            <a:custGeom>
              <a:avLst/>
              <a:gdLst>
                <a:gd name="T0" fmla="*/ 2147483647 w 98"/>
                <a:gd name="T1" fmla="*/ 2147483647 h 202"/>
                <a:gd name="T2" fmla="*/ 2147483647 w 98"/>
                <a:gd name="T3" fmla="*/ 2147483647 h 202"/>
                <a:gd name="T4" fmla="*/ 2147483647 w 98"/>
                <a:gd name="T5" fmla="*/ 2147483647 h 202"/>
                <a:gd name="T6" fmla="*/ 2147483647 w 98"/>
                <a:gd name="T7" fmla="*/ 2147483647 h 202"/>
                <a:gd name="T8" fmla="*/ 2147483647 w 98"/>
                <a:gd name="T9" fmla="*/ 2147483647 h 202"/>
                <a:gd name="T10" fmla="*/ 2147483647 w 98"/>
                <a:gd name="T11" fmla="*/ 2147483647 h 202"/>
                <a:gd name="T12" fmla="*/ 2147483647 w 98"/>
                <a:gd name="T13" fmla="*/ 2147483647 h 202"/>
                <a:gd name="T14" fmla="*/ 2147483647 w 98"/>
                <a:gd name="T15" fmla="*/ 2147483647 h 202"/>
                <a:gd name="T16" fmla="*/ 2147483647 w 98"/>
                <a:gd name="T17" fmla="*/ 2147483647 h 202"/>
                <a:gd name="T18" fmla="*/ 2147483647 w 98"/>
                <a:gd name="T19" fmla="*/ 2147483647 h 202"/>
                <a:gd name="T20" fmla="*/ 2147483647 w 98"/>
                <a:gd name="T21" fmla="*/ 2147483647 h 202"/>
                <a:gd name="T22" fmla="*/ 2147483647 w 98"/>
                <a:gd name="T23" fmla="*/ 2147483647 h 202"/>
                <a:gd name="T24" fmla="*/ 0 w 98"/>
                <a:gd name="T25" fmla="*/ 2147483647 h 202"/>
                <a:gd name="T26" fmla="*/ 2147483647 w 98"/>
                <a:gd name="T27" fmla="*/ 2147483647 h 202"/>
                <a:gd name="T28" fmla="*/ 2147483647 w 98"/>
                <a:gd name="T29" fmla="*/ 2147483647 h 202"/>
                <a:gd name="T30" fmla="*/ 2147483647 w 98"/>
                <a:gd name="T31" fmla="*/ 2147483647 h 202"/>
                <a:gd name="T32" fmla="*/ 2147483647 w 98"/>
                <a:gd name="T33" fmla="*/ 2147483647 h 202"/>
                <a:gd name="T34" fmla="*/ 2147483647 w 98"/>
                <a:gd name="T35" fmla="*/ 2147483647 h 202"/>
                <a:gd name="T36" fmla="*/ 2147483647 w 98"/>
                <a:gd name="T37" fmla="*/ 2147483647 h 202"/>
                <a:gd name="T38" fmla="*/ 2147483647 w 98"/>
                <a:gd name="T39" fmla="*/ 2147483647 h 202"/>
                <a:gd name="T40" fmla="*/ 2147483647 w 98"/>
                <a:gd name="T41" fmla="*/ 2147483647 h 202"/>
                <a:gd name="T42" fmla="*/ 2147483647 w 98"/>
                <a:gd name="T43" fmla="*/ 2147483647 h 202"/>
                <a:gd name="T44" fmla="*/ 2147483647 w 98"/>
                <a:gd name="T45" fmla="*/ 2147483647 h 202"/>
                <a:gd name="T46" fmla="*/ 2147483647 w 98"/>
                <a:gd name="T47" fmla="*/ 2147483647 h 202"/>
                <a:gd name="T48" fmla="*/ 2147483647 w 98"/>
                <a:gd name="T49" fmla="*/ 2147483647 h 202"/>
                <a:gd name="T50" fmla="*/ 2147483647 w 98"/>
                <a:gd name="T51" fmla="*/ 2147483647 h 202"/>
                <a:gd name="T52" fmla="*/ 2147483647 w 98"/>
                <a:gd name="T53" fmla="*/ 2147483647 h 202"/>
                <a:gd name="T54" fmla="*/ 2147483647 w 98"/>
                <a:gd name="T55" fmla="*/ 2147483647 h 202"/>
                <a:gd name="T56" fmla="*/ 2147483647 w 98"/>
                <a:gd name="T57" fmla="*/ 2147483647 h 202"/>
                <a:gd name="T58" fmla="*/ 2147483647 w 98"/>
                <a:gd name="T59" fmla="*/ 2147483647 h 202"/>
                <a:gd name="T60" fmla="*/ 2147483647 w 98"/>
                <a:gd name="T61" fmla="*/ 2147483647 h 202"/>
                <a:gd name="T62" fmla="*/ 2147483647 w 98"/>
                <a:gd name="T63" fmla="*/ 2147483647 h 202"/>
                <a:gd name="T64" fmla="*/ 2147483647 w 98"/>
                <a:gd name="T65" fmla="*/ 2147483647 h 202"/>
                <a:gd name="T66" fmla="*/ 2147483647 w 98"/>
                <a:gd name="T67" fmla="*/ 2147483647 h 202"/>
                <a:gd name="T68" fmla="*/ 2147483647 w 98"/>
                <a:gd name="T69" fmla="*/ 2147483647 h 202"/>
                <a:gd name="T70" fmla="*/ 2147483647 w 98"/>
                <a:gd name="T71" fmla="*/ 2147483647 h 202"/>
                <a:gd name="T72" fmla="*/ 2147483647 w 98"/>
                <a:gd name="T73" fmla="*/ 2147483647 h 2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8"/>
                <a:gd name="T112" fmla="*/ 0 h 202"/>
                <a:gd name="T113" fmla="*/ 98 w 98"/>
                <a:gd name="T114" fmla="*/ 202 h 20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8" h="202">
                  <a:moveTo>
                    <a:pt x="97" y="144"/>
                  </a:moveTo>
                  <a:cubicBezTo>
                    <a:pt x="95" y="142"/>
                    <a:pt x="94" y="143"/>
                    <a:pt x="94" y="139"/>
                  </a:cubicBezTo>
                  <a:cubicBezTo>
                    <a:pt x="94" y="135"/>
                    <a:pt x="93" y="126"/>
                    <a:pt x="90" y="119"/>
                  </a:cubicBezTo>
                  <a:cubicBezTo>
                    <a:pt x="88" y="113"/>
                    <a:pt x="83" y="107"/>
                    <a:pt x="80" y="102"/>
                  </a:cubicBezTo>
                  <a:cubicBezTo>
                    <a:pt x="78" y="98"/>
                    <a:pt x="77" y="99"/>
                    <a:pt x="73" y="95"/>
                  </a:cubicBezTo>
                  <a:cubicBezTo>
                    <a:pt x="68" y="91"/>
                    <a:pt x="62" y="88"/>
                    <a:pt x="60" y="84"/>
                  </a:cubicBezTo>
                  <a:cubicBezTo>
                    <a:pt x="57" y="79"/>
                    <a:pt x="58" y="79"/>
                    <a:pt x="56" y="76"/>
                  </a:cubicBezTo>
                  <a:cubicBezTo>
                    <a:pt x="53" y="73"/>
                    <a:pt x="50" y="70"/>
                    <a:pt x="47" y="67"/>
                  </a:cubicBezTo>
                  <a:cubicBezTo>
                    <a:pt x="45" y="64"/>
                    <a:pt x="47" y="58"/>
                    <a:pt x="47" y="55"/>
                  </a:cubicBezTo>
                  <a:cubicBezTo>
                    <a:pt x="47" y="51"/>
                    <a:pt x="53" y="50"/>
                    <a:pt x="55" y="47"/>
                  </a:cubicBezTo>
                  <a:cubicBezTo>
                    <a:pt x="57" y="44"/>
                    <a:pt x="60" y="40"/>
                    <a:pt x="61" y="38"/>
                  </a:cubicBezTo>
                  <a:cubicBezTo>
                    <a:pt x="61" y="36"/>
                    <a:pt x="64" y="36"/>
                    <a:pt x="67" y="34"/>
                  </a:cubicBezTo>
                  <a:cubicBezTo>
                    <a:pt x="69" y="32"/>
                    <a:pt x="72" y="29"/>
                    <a:pt x="75" y="27"/>
                  </a:cubicBezTo>
                  <a:cubicBezTo>
                    <a:pt x="72" y="26"/>
                    <a:pt x="68" y="25"/>
                    <a:pt x="65" y="22"/>
                  </a:cubicBezTo>
                  <a:cubicBezTo>
                    <a:pt x="59" y="17"/>
                    <a:pt x="56" y="16"/>
                    <a:pt x="58" y="14"/>
                  </a:cubicBezTo>
                  <a:cubicBezTo>
                    <a:pt x="60" y="12"/>
                    <a:pt x="63" y="10"/>
                    <a:pt x="60" y="9"/>
                  </a:cubicBezTo>
                  <a:cubicBezTo>
                    <a:pt x="57" y="8"/>
                    <a:pt x="49" y="7"/>
                    <a:pt x="46" y="5"/>
                  </a:cubicBezTo>
                  <a:cubicBezTo>
                    <a:pt x="43" y="2"/>
                    <a:pt x="42" y="0"/>
                    <a:pt x="38" y="2"/>
                  </a:cubicBezTo>
                  <a:cubicBezTo>
                    <a:pt x="35" y="4"/>
                    <a:pt x="35" y="10"/>
                    <a:pt x="32" y="10"/>
                  </a:cubicBezTo>
                  <a:cubicBezTo>
                    <a:pt x="29" y="10"/>
                    <a:pt x="29" y="9"/>
                    <a:pt x="27" y="11"/>
                  </a:cubicBezTo>
                  <a:cubicBezTo>
                    <a:pt x="26" y="14"/>
                    <a:pt x="24" y="17"/>
                    <a:pt x="23" y="14"/>
                  </a:cubicBezTo>
                  <a:cubicBezTo>
                    <a:pt x="21" y="12"/>
                    <a:pt x="21" y="9"/>
                    <a:pt x="19" y="10"/>
                  </a:cubicBezTo>
                  <a:cubicBezTo>
                    <a:pt x="17" y="12"/>
                    <a:pt x="14" y="14"/>
                    <a:pt x="14" y="12"/>
                  </a:cubicBezTo>
                  <a:cubicBezTo>
                    <a:pt x="14" y="10"/>
                    <a:pt x="11" y="14"/>
                    <a:pt x="8" y="13"/>
                  </a:cubicBezTo>
                  <a:cubicBezTo>
                    <a:pt x="6" y="12"/>
                    <a:pt x="7" y="10"/>
                    <a:pt x="4" y="11"/>
                  </a:cubicBezTo>
                  <a:cubicBezTo>
                    <a:pt x="3" y="12"/>
                    <a:pt x="1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8"/>
                    <a:pt x="6" y="21"/>
                  </a:cubicBezTo>
                  <a:cubicBezTo>
                    <a:pt x="11" y="25"/>
                    <a:pt x="11" y="26"/>
                    <a:pt x="11" y="29"/>
                  </a:cubicBezTo>
                  <a:cubicBezTo>
                    <a:pt x="11" y="33"/>
                    <a:pt x="10" y="37"/>
                    <a:pt x="16" y="37"/>
                  </a:cubicBezTo>
                  <a:cubicBezTo>
                    <a:pt x="22" y="38"/>
                    <a:pt x="24" y="33"/>
                    <a:pt x="27" y="35"/>
                  </a:cubicBezTo>
                  <a:cubicBezTo>
                    <a:pt x="30" y="37"/>
                    <a:pt x="31" y="43"/>
                    <a:pt x="33" y="45"/>
                  </a:cubicBezTo>
                  <a:cubicBezTo>
                    <a:pt x="35" y="46"/>
                    <a:pt x="36" y="48"/>
                    <a:pt x="35" y="50"/>
                  </a:cubicBezTo>
                  <a:cubicBezTo>
                    <a:pt x="34" y="52"/>
                    <a:pt x="31" y="56"/>
                    <a:pt x="29" y="54"/>
                  </a:cubicBezTo>
                  <a:cubicBezTo>
                    <a:pt x="28" y="53"/>
                    <a:pt x="26" y="51"/>
                    <a:pt x="26" y="55"/>
                  </a:cubicBezTo>
                  <a:cubicBezTo>
                    <a:pt x="26" y="58"/>
                    <a:pt x="24" y="60"/>
                    <a:pt x="27" y="60"/>
                  </a:cubicBezTo>
                  <a:cubicBezTo>
                    <a:pt x="31" y="61"/>
                    <a:pt x="34" y="63"/>
                    <a:pt x="38" y="67"/>
                  </a:cubicBezTo>
                  <a:cubicBezTo>
                    <a:pt x="42" y="70"/>
                    <a:pt x="44" y="73"/>
                    <a:pt x="46" y="77"/>
                  </a:cubicBezTo>
                  <a:cubicBezTo>
                    <a:pt x="49" y="81"/>
                    <a:pt x="51" y="85"/>
                    <a:pt x="54" y="87"/>
                  </a:cubicBezTo>
                  <a:cubicBezTo>
                    <a:pt x="56" y="88"/>
                    <a:pt x="59" y="88"/>
                    <a:pt x="60" y="93"/>
                  </a:cubicBezTo>
                  <a:cubicBezTo>
                    <a:pt x="61" y="97"/>
                    <a:pt x="63" y="100"/>
                    <a:pt x="66" y="101"/>
                  </a:cubicBezTo>
                  <a:cubicBezTo>
                    <a:pt x="68" y="102"/>
                    <a:pt x="68" y="103"/>
                    <a:pt x="69" y="107"/>
                  </a:cubicBezTo>
                  <a:cubicBezTo>
                    <a:pt x="69" y="111"/>
                    <a:pt x="73" y="110"/>
                    <a:pt x="73" y="114"/>
                  </a:cubicBezTo>
                  <a:cubicBezTo>
                    <a:pt x="73" y="118"/>
                    <a:pt x="73" y="123"/>
                    <a:pt x="71" y="124"/>
                  </a:cubicBezTo>
                  <a:cubicBezTo>
                    <a:pt x="69" y="126"/>
                    <a:pt x="70" y="131"/>
                    <a:pt x="71" y="133"/>
                  </a:cubicBezTo>
                  <a:cubicBezTo>
                    <a:pt x="73" y="135"/>
                    <a:pt x="74" y="142"/>
                    <a:pt x="73" y="144"/>
                  </a:cubicBezTo>
                  <a:cubicBezTo>
                    <a:pt x="72" y="147"/>
                    <a:pt x="69" y="153"/>
                    <a:pt x="66" y="155"/>
                  </a:cubicBezTo>
                  <a:cubicBezTo>
                    <a:pt x="63" y="156"/>
                    <a:pt x="60" y="155"/>
                    <a:pt x="58" y="157"/>
                  </a:cubicBezTo>
                  <a:cubicBezTo>
                    <a:pt x="57" y="159"/>
                    <a:pt x="59" y="163"/>
                    <a:pt x="55" y="163"/>
                  </a:cubicBezTo>
                  <a:cubicBezTo>
                    <a:pt x="51" y="162"/>
                    <a:pt x="49" y="161"/>
                    <a:pt x="50" y="164"/>
                  </a:cubicBezTo>
                  <a:cubicBezTo>
                    <a:pt x="51" y="167"/>
                    <a:pt x="55" y="173"/>
                    <a:pt x="52" y="172"/>
                  </a:cubicBezTo>
                  <a:cubicBezTo>
                    <a:pt x="48" y="172"/>
                    <a:pt x="50" y="172"/>
                    <a:pt x="46" y="172"/>
                  </a:cubicBezTo>
                  <a:cubicBezTo>
                    <a:pt x="43" y="172"/>
                    <a:pt x="38" y="172"/>
                    <a:pt x="38" y="173"/>
                  </a:cubicBezTo>
                  <a:cubicBezTo>
                    <a:pt x="38" y="174"/>
                    <a:pt x="33" y="175"/>
                    <a:pt x="30" y="178"/>
                  </a:cubicBezTo>
                  <a:cubicBezTo>
                    <a:pt x="31" y="179"/>
                    <a:pt x="30" y="180"/>
                    <a:pt x="33" y="181"/>
                  </a:cubicBezTo>
                  <a:cubicBezTo>
                    <a:pt x="35" y="182"/>
                    <a:pt x="39" y="180"/>
                    <a:pt x="39" y="182"/>
                  </a:cubicBezTo>
                  <a:cubicBezTo>
                    <a:pt x="39" y="184"/>
                    <a:pt x="35" y="188"/>
                    <a:pt x="35" y="191"/>
                  </a:cubicBezTo>
                  <a:cubicBezTo>
                    <a:pt x="34" y="194"/>
                    <a:pt x="34" y="202"/>
                    <a:pt x="35" y="202"/>
                  </a:cubicBezTo>
                  <a:cubicBezTo>
                    <a:pt x="37" y="202"/>
                    <a:pt x="41" y="198"/>
                    <a:pt x="44" y="197"/>
                  </a:cubicBezTo>
                  <a:cubicBezTo>
                    <a:pt x="46" y="195"/>
                    <a:pt x="46" y="196"/>
                    <a:pt x="50" y="194"/>
                  </a:cubicBezTo>
                  <a:cubicBezTo>
                    <a:pt x="53" y="192"/>
                    <a:pt x="54" y="191"/>
                    <a:pt x="53" y="189"/>
                  </a:cubicBezTo>
                  <a:cubicBezTo>
                    <a:pt x="52" y="187"/>
                    <a:pt x="48" y="184"/>
                    <a:pt x="50" y="185"/>
                  </a:cubicBezTo>
                  <a:cubicBezTo>
                    <a:pt x="52" y="186"/>
                    <a:pt x="55" y="189"/>
                    <a:pt x="56" y="188"/>
                  </a:cubicBezTo>
                  <a:cubicBezTo>
                    <a:pt x="57" y="188"/>
                    <a:pt x="58" y="187"/>
                    <a:pt x="57" y="185"/>
                  </a:cubicBezTo>
                  <a:cubicBezTo>
                    <a:pt x="55" y="183"/>
                    <a:pt x="52" y="180"/>
                    <a:pt x="55" y="182"/>
                  </a:cubicBezTo>
                  <a:cubicBezTo>
                    <a:pt x="57" y="183"/>
                    <a:pt x="60" y="187"/>
                    <a:pt x="60" y="184"/>
                  </a:cubicBezTo>
                  <a:cubicBezTo>
                    <a:pt x="59" y="181"/>
                    <a:pt x="58" y="182"/>
                    <a:pt x="58" y="180"/>
                  </a:cubicBezTo>
                  <a:cubicBezTo>
                    <a:pt x="59" y="178"/>
                    <a:pt x="60" y="179"/>
                    <a:pt x="60" y="179"/>
                  </a:cubicBezTo>
                  <a:cubicBezTo>
                    <a:pt x="60" y="179"/>
                    <a:pt x="60" y="176"/>
                    <a:pt x="61" y="175"/>
                  </a:cubicBezTo>
                  <a:cubicBezTo>
                    <a:pt x="61" y="174"/>
                    <a:pt x="61" y="174"/>
                    <a:pt x="64" y="175"/>
                  </a:cubicBezTo>
                  <a:cubicBezTo>
                    <a:pt x="67" y="176"/>
                    <a:pt x="65" y="178"/>
                    <a:pt x="68" y="178"/>
                  </a:cubicBezTo>
                  <a:cubicBezTo>
                    <a:pt x="71" y="177"/>
                    <a:pt x="79" y="172"/>
                    <a:pt x="86" y="165"/>
                  </a:cubicBezTo>
                  <a:cubicBezTo>
                    <a:pt x="93" y="159"/>
                    <a:pt x="93" y="163"/>
                    <a:pt x="93" y="157"/>
                  </a:cubicBezTo>
                  <a:cubicBezTo>
                    <a:pt x="93" y="150"/>
                    <a:pt x="91" y="150"/>
                    <a:pt x="94" y="148"/>
                  </a:cubicBezTo>
                  <a:cubicBezTo>
                    <a:pt x="96" y="146"/>
                    <a:pt x="98" y="147"/>
                    <a:pt x="97" y="14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4" name="Freeform 800"/>
            <p:cNvSpPr>
              <a:spLocks/>
            </p:cNvSpPr>
            <p:nvPr/>
          </p:nvSpPr>
          <p:spPr bwMode="auto">
            <a:xfrm>
              <a:off x="2120412" y="3619500"/>
              <a:ext cx="134815" cy="234950"/>
            </a:xfrm>
            <a:custGeom>
              <a:avLst/>
              <a:gdLst>
                <a:gd name="T0" fmla="*/ 2147483647 w 99"/>
                <a:gd name="T1" fmla="*/ 2147483647 h 118"/>
                <a:gd name="T2" fmla="*/ 2147483647 w 99"/>
                <a:gd name="T3" fmla="*/ 2147483647 h 118"/>
                <a:gd name="T4" fmla="*/ 2147483647 w 99"/>
                <a:gd name="T5" fmla="*/ 2147483647 h 118"/>
                <a:gd name="T6" fmla="*/ 2147483647 w 99"/>
                <a:gd name="T7" fmla="*/ 2147483647 h 118"/>
                <a:gd name="T8" fmla="*/ 2147483647 w 99"/>
                <a:gd name="T9" fmla="*/ 2147483647 h 118"/>
                <a:gd name="T10" fmla="*/ 2147483647 w 99"/>
                <a:gd name="T11" fmla="*/ 2147483647 h 118"/>
                <a:gd name="T12" fmla="*/ 2147483647 w 99"/>
                <a:gd name="T13" fmla="*/ 2147483647 h 118"/>
                <a:gd name="T14" fmla="*/ 2147483647 w 99"/>
                <a:gd name="T15" fmla="*/ 2147483647 h 118"/>
                <a:gd name="T16" fmla="*/ 2147483647 w 99"/>
                <a:gd name="T17" fmla="*/ 2147483647 h 118"/>
                <a:gd name="T18" fmla="*/ 2147483647 w 99"/>
                <a:gd name="T19" fmla="*/ 2147483647 h 118"/>
                <a:gd name="T20" fmla="*/ 2147483647 w 99"/>
                <a:gd name="T21" fmla="*/ 2147483647 h 118"/>
                <a:gd name="T22" fmla="*/ 2147483647 w 99"/>
                <a:gd name="T23" fmla="*/ 2147483647 h 118"/>
                <a:gd name="T24" fmla="*/ 2147483647 w 99"/>
                <a:gd name="T25" fmla="*/ 2147483647 h 118"/>
                <a:gd name="T26" fmla="*/ 2147483647 w 99"/>
                <a:gd name="T27" fmla="*/ 2147483647 h 118"/>
                <a:gd name="T28" fmla="*/ 2147483647 w 99"/>
                <a:gd name="T29" fmla="*/ 2147483647 h 118"/>
                <a:gd name="T30" fmla="*/ 2147483647 w 99"/>
                <a:gd name="T31" fmla="*/ 2147483647 h 118"/>
                <a:gd name="T32" fmla="*/ 2147483647 w 99"/>
                <a:gd name="T33" fmla="*/ 2147483647 h 118"/>
                <a:gd name="T34" fmla="*/ 2147483647 w 99"/>
                <a:gd name="T35" fmla="*/ 2147483647 h 118"/>
                <a:gd name="T36" fmla="*/ 2147483647 w 99"/>
                <a:gd name="T37" fmla="*/ 2147483647 h 118"/>
                <a:gd name="T38" fmla="*/ 2147483647 w 99"/>
                <a:gd name="T39" fmla="*/ 2147483647 h 118"/>
                <a:gd name="T40" fmla="*/ 2147483647 w 99"/>
                <a:gd name="T41" fmla="*/ 2147483647 h 118"/>
                <a:gd name="T42" fmla="*/ 2147483647 w 99"/>
                <a:gd name="T43" fmla="*/ 2147483647 h 118"/>
                <a:gd name="T44" fmla="*/ 2147483647 w 99"/>
                <a:gd name="T45" fmla="*/ 2147483647 h 118"/>
                <a:gd name="T46" fmla="*/ 2147483647 w 99"/>
                <a:gd name="T47" fmla="*/ 2147483647 h 118"/>
                <a:gd name="T48" fmla="*/ 2147483647 w 99"/>
                <a:gd name="T49" fmla="*/ 2147483647 h 118"/>
                <a:gd name="T50" fmla="*/ 0 w 99"/>
                <a:gd name="T51" fmla="*/ 2147483647 h 118"/>
                <a:gd name="T52" fmla="*/ 0 w 99"/>
                <a:gd name="T53" fmla="*/ 2147483647 h 118"/>
                <a:gd name="T54" fmla="*/ 2147483647 w 99"/>
                <a:gd name="T55" fmla="*/ 2147483647 h 118"/>
                <a:gd name="T56" fmla="*/ 2147483647 w 99"/>
                <a:gd name="T57" fmla="*/ 2147483647 h 118"/>
                <a:gd name="T58" fmla="*/ 2147483647 w 99"/>
                <a:gd name="T59" fmla="*/ 2147483647 h 118"/>
                <a:gd name="T60" fmla="*/ 2147483647 w 99"/>
                <a:gd name="T61" fmla="*/ 2147483647 h 118"/>
                <a:gd name="T62" fmla="*/ 2147483647 w 99"/>
                <a:gd name="T63" fmla="*/ 2147483647 h 118"/>
                <a:gd name="T64" fmla="*/ 2147483647 w 99"/>
                <a:gd name="T65" fmla="*/ 2147483647 h 118"/>
                <a:gd name="T66" fmla="*/ 2147483647 w 99"/>
                <a:gd name="T67" fmla="*/ 2147483647 h 118"/>
                <a:gd name="T68" fmla="*/ 2147483647 w 99"/>
                <a:gd name="T69" fmla="*/ 2147483647 h 118"/>
                <a:gd name="T70" fmla="*/ 2147483647 w 99"/>
                <a:gd name="T71" fmla="*/ 2147483647 h 118"/>
                <a:gd name="T72" fmla="*/ 2147483647 w 99"/>
                <a:gd name="T73" fmla="*/ 2147483647 h 118"/>
                <a:gd name="T74" fmla="*/ 2147483647 w 99"/>
                <a:gd name="T75" fmla="*/ 2147483647 h 118"/>
                <a:gd name="T76" fmla="*/ 2147483647 w 99"/>
                <a:gd name="T77" fmla="*/ 2147483647 h 118"/>
                <a:gd name="T78" fmla="*/ 2147483647 w 99"/>
                <a:gd name="T79" fmla="*/ 2147483647 h 118"/>
                <a:gd name="T80" fmla="*/ 2147483647 w 99"/>
                <a:gd name="T81" fmla="*/ 2147483647 h 118"/>
                <a:gd name="T82" fmla="*/ 2147483647 w 99"/>
                <a:gd name="T83" fmla="*/ 2147483647 h 118"/>
                <a:gd name="T84" fmla="*/ 2147483647 w 99"/>
                <a:gd name="T85" fmla="*/ 2147483647 h 118"/>
                <a:gd name="T86" fmla="*/ 2147483647 w 99"/>
                <a:gd name="T87" fmla="*/ 2147483647 h 118"/>
                <a:gd name="T88" fmla="*/ 2147483647 w 99"/>
                <a:gd name="T89" fmla="*/ 2147483647 h 118"/>
                <a:gd name="T90" fmla="*/ 2147483647 w 99"/>
                <a:gd name="T91" fmla="*/ 2147483647 h 118"/>
                <a:gd name="T92" fmla="*/ 2147483647 w 99"/>
                <a:gd name="T93" fmla="*/ 2147483647 h 118"/>
                <a:gd name="T94" fmla="*/ 2147483647 w 99"/>
                <a:gd name="T95" fmla="*/ 2147483647 h 118"/>
                <a:gd name="T96" fmla="*/ 2147483647 w 99"/>
                <a:gd name="T97" fmla="*/ 2147483647 h 118"/>
                <a:gd name="T98" fmla="*/ 2147483647 w 99"/>
                <a:gd name="T99" fmla="*/ 2147483647 h 118"/>
                <a:gd name="T100" fmla="*/ 2147483647 w 99"/>
                <a:gd name="T101" fmla="*/ 2147483647 h 118"/>
                <a:gd name="T102" fmla="*/ 2147483647 w 99"/>
                <a:gd name="T103" fmla="*/ 2147483647 h 118"/>
                <a:gd name="T104" fmla="*/ 2147483647 w 99"/>
                <a:gd name="T105" fmla="*/ 2147483647 h 11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9"/>
                <a:gd name="T160" fmla="*/ 0 h 118"/>
                <a:gd name="T161" fmla="*/ 99 w 99"/>
                <a:gd name="T162" fmla="*/ 118 h 11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9" h="118">
                  <a:moveTo>
                    <a:pt x="99" y="101"/>
                  </a:moveTo>
                  <a:cubicBezTo>
                    <a:pt x="99" y="97"/>
                    <a:pt x="95" y="98"/>
                    <a:pt x="95" y="94"/>
                  </a:cubicBezTo>
                  <a:cubicBezTo>
                    <a:pt x="94" y="90"/>
                    <a:pt x="94" y="89"/>
                    <a:pt x="92" y="88"/>
                  </a:cubicBezTo>
                  <a:cubicBezTo>
                    <a:pt x="89" y="87"/>
                    <a:pt x="87" y="84"/>
                    <a:pt x="86" y="80"/>
                  </a:cubicBezTo>
                  <a:cubicBezTo>
                    <a:pt x="85" y="75"/>
                    <a:pt x="82" y="75"/>
                    <a:pt x="80" y="74"/>
                  </a:cubicBezTo>
                  <a:cubicBezTo>
                    <a:pt x="77" y="72"/>
                    <a:pt x="75" y="68"/>
                    <a:pt x="72" y="64"/>
                  </a:cubicBezTo>
                  <a:cubicBezTo>
                    <a:pt x="70" y="60"/>
                    <a:pt x="68" y="57"/>
                    <a:pt x="64" y="54"/>
                  </a:cubicBezTo>
                  <a:cubicBezTo>
                    <a:pt x="60" y="50"/>
                    <a:pt x="57" y="48"/>
                    <a:pt x="53" y="47"/>
                  </a:cubicBezTo>
                  <a:cubicBezTo>
                    <a:pt x="50" y="47"/>
                    <a:pt x="52" y="45"/>
                    <a:pt x="52" y="42"/>
                  </a:cubicBezTo>
                  <a:cubicBezTo>
                    <a:pt x="52" y="38"/>
                    <a:pt x="54" y="40"/>
                    <a:pt x="55" y="41"/>
                  </a:cubicBezTo>
                  <a:cubicBezTo>
                    <a:pt x="57" y="43"/>
                    <a:pt x="60" y="39"/>
                    <a:pt x="61" y="37"/>
                  </a:cubicBezTo>
                  <a:cubicBezTo>
                    <a:pt x="62" y="35"/>
                    <a:pt x="61" y="33"/>
                    <a:pt x="59" y="32"/>
                  </a:cubicBezTo>
                  <a:cubicBezTo>
                    <a:pt x="57" y="30"/>
                    <a:pt x="56" y="24"/>
                    <a:pt x="53" y="22"/>
                  </a:cubicBezTo>
                  <a:cubicBezTo>
                    <a:pt x="50" y="20"/>
                    <a:pt x="48" y="25"/>
                    <a:pt x="42" y="24"/>
                  </a:cubicBezTo>
                  <a:cubicBezTo>
                    <a:pt x="36" y="24"/>
                    <a:pt x="37" y="20"/>
                    <a:pt x="37" y="16"/>
                  </a:cubicBezTo>
                  <a:cubicBezTo>
                    <a:pt x="37" y="13"/>
                    <a:pt x="37" y="12"/>
                    <a:pt x="32" y="8"/>
                  </a:cubicBezTo>
                  <a:cubicBezTo>
                    <a:pt x="27" y="5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1"/>
                    <a:pt x="24" y="1"/>
                    <a:pt x="23" y="1"/>
                  </a:cubicBezTo>
                  <a:cubicBezTo>
                    <a:pt x="21" y="1"/>
                    <a:pt x="18" y="0"/>
                    <a:pt x="19" y="4"/>
                  </a:cubicBezTo>
                  <a:cubicBezTo>
                    <a:pt x="20" y="7"/>
                    <a:pt x="22" y="7"/>
                    <a:pt x="22" y="12"/>
                  </a:cubicBezTo>
                  <a:cubicBezTo>
                    <a:pt x="22" y="17"/>
                    <a:pt x="27" y="22"/>
                    <a:pt x="19" y="19"/>
                  </a:cubicBezTo>
                  <a:cubicBezTo>
                    <a:pt x="12" y="16"/>
                    <a:pt x="15" y="13"/>
                    <a:pt x="11" y="13"/>
                  </a:cubicBezTo>
                  <a:cubicBezTo>
                    <a:pt x="10" y="13"/>
                    <a:pt x="10" y="13"/>
                    <a:pt x="9" y="14"/>
                  </a:cubicBezTo>
                  <a:cubicBezTo>
                    <a:pt x="9" y="14"/>
                    <a:pt x="7" y="20"/>
                    <a:pt x="5" y="22"/>
                  </a:cubicBezTo>
                  <a:cubicBezTo>
                    <a:pt x="2" y="24"/>
                    <a:pt x="2" y="26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1" y="30"/>
                    <a:pt x="4" y="32"/>
                    <a:pt x="4" y="35"/>
                  </a:cubicBezTo>
                  <a:cubicBezTo>
                    <a:pt x="4" y="38"/>
                    <a:pt x="2" y="39"/>
                    <a:pt x="3" y="41"/>
                  </a:cubicBezTo>
                  <a:cubicBezTo>
                    <a:pt x="5" y="43"/>
                    <a:pt x="7" y="44"/>
                    <a:pt x="9" y="43"/>
                  </a:cubicBezTo>
                  <a:cubicBezTo>
                    <a:pt x="11" y="41"/>
                    <a:pt x="13" y="40"/>
                    <a:pt x="14" y="42"/>
                  </a:cubicBezTo>
                  <a:cubicBezTo>
                    <a:pt x="14" y="44"/>
                    <a:pt x="14" y="51"/>
                    <a:pt x="14" y="53"/>
                  </a:cubicBezTo>
                  <a:cubicBezTo>
                    <a:pt x="13" y="55"/>
                    <a:pt x="10" y="59"/>
                    <a:pt x="12" y="59"/>
                  </a:cubicBezTo>
                  <a:cubicBezTo>
                    <a:pt x="13" y="60"/>
                    <a:pt x="15" y="61"/>
                    <a:pt x="13" y="63"/>
                  </a:cubicBezTo>
                  <a:cubicBezTo>
                    <a:pt x="11" y="65"/>
                    <a:pt x="8" y="71"/>
                    <a:pt x="12" y="70"/>
                  </a:cubicBezTo>
                  <a:cubicBezTo>
                    <a:pt x="15" y="69"/>
                    <a:pt x="25" y="61"/>
                    <a:pt x="26" y="62"/>
                  </a:cubicBezTo>
                  <a:cubicBezTo>
                    <a:pt x="28" y="62"/>
                    <a:pt x="31" y="64"/>
                    <a:pt x="34" y="63"/>
                  </a:cubicBezTo>
                  <a:cubicBezTo>
                    <a:pt x="38" y="63"/>
                    <a:pt x="39" y="59"/>
                    <a:pt x="45" y="59"/>
                  </a:cubicBezTo>
                  <a:cubicBezTo>
                    <a:pt x="50" y="59"/>
                    <a:pt x="52" y="63"/>
                    <a:pt x="55" y="65"/>
                  </a:cubicBezTo>
                  <a:cubicBezTo>
                    <a:pt x="59" y="68"/>
                    <a:pt x="61" y="72"/>
                    <a:pt x="61" y="74"/>
                  </a:cubicBezTo>
                  <a:cubicBezTo>
                    <a:pt x="61" y="76"/>
                    <a:pt x="60" y="77"/>
                    <a:pt x="60" y="81"/>
                  </a:cubicBezTo>
                  <a:cubicBezTo>
                    <a:pt x="60" y="84"/>
                    <a:pt x="62" y="86"/>
                    <a:pt x="64" y="88"/>
                  </a:cubicBezTo>
                  <a:cubicBezTo>
                    <a:pt x="67" y="90"/>
                    <a:pt x="73" y="96"/>
                    <a:pt x="72" y="98"/>
                  </a:cubicBezTo>
                  <a:cubicBezTo>
                    <a:pt x="72" y="99"/>
                    <a:pt x="71" y="98"/>
                    <a:pt x="71" y="101"/>
                  </a:cubicBezTo>
                  <a:cubicBezTo>
                    <a:pt x="71" y="104"/>
                    <a:pt x="72" y="106"/>
                    <a:pt x="71" y="108"/>
                  </a:cubicBezTo>
                  <a:cubicBezTo>
                    <a:pt x="69" y="109"/>
                    <a:pt x="67" y="114"/>
                    <a:pt x="67" y="114"/>
                  </a:cubicBezTo>
                  <a:cubicBezTo>
                    <a:pt x="70" y="114"/>
                    <a:pt x="72" y="115"/>
                    <a:pt x="73" y="116"/>
                  </a:cubicBezTo>
                  <a:cubicBezTo>
                    <a:pt x="75" y="117"/>
                    <a:pt x="78" y="118"/>
                    <a:pt x="78" y="116"/>
                  </a:cubicBezTo>
                  <a:cubicBezTo>
                    <a:pt x="78" y="113"/>
                    <a:pt x="81" y="112"/>
                    <a:pt x="83" y="111"/>
                  </a:cubicBezTo>
                  <a:cubicBezTo>
                    <a:pt x="85" y="110"/>
                    <a:pt x="86" y="113"/>
                    <a:pt x="88" y="113"/>
                  </a:cubicBezTo>
                  <a:cubicBezTo>
                    <a:pt x="91" y="113"/>
                    <a:pt x="97" y="111"/>
                    <a:pt x="97" y="111"/>
                  </a:cubicBezTo>
                  <a:cubicBezTo>
                    <a:pt x="99" y="110"/>
                    <a:pt x="99" y="105"/>
                    <a:pt x="99" y="10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5" name="Freeform 801"/>
            <p:cNvSpPr>
              <a:spLocks/>
            </p:cNvSpPr>
            <p:nvPr/>
          </p:nvSpPr>
          <p:spPr bwMode="auto">
            <a:xfrm>
              <a:off x="2688982" y="4265614"/>
              <a:ext cx="165588" cy="198437"/>
            </a:xfrm>
            <a:custGeom>
              <a:avLst/>
              <a:gdLst>
                <a:gd name="T0" fmla="*/ 2147483647 w 121"/>
                <a:gd name="T1" fmla="*/ 2147483647 h 100"/>
                <a:gd name="T2" fmla="*/ 2147483647 w 121"/>
                <a:gd name="T3" fmla="*/ 2147483647 h 100"/>
                <a:gd name="T4" fmla="*/ 2147483647 w 121"/>
                <a:gd name="T5" fmla="*/ 2147483647 h 100"/>
                <a:gd name="T6" fmla="*/ 2147483647 w 121"/>
                <a:gd name="T7" fmla="*/ 2147483647 h 100"/>
                <a:gd name="T8" fmla="*/ 2147483647 w 121"/>
                <a:gd name="T9" fmla="*/ 2147483647 h 100"/>
                <a:gd name="T10" fmla="*/ 2147483647 w 121"/>
                <a:gd name="T11" fmla="*/ 2147483647 h 100"/>
                <a:gd name="T12" fmla="*/ 2147483647 w 121"/>
                <a:gd name="T13" fmla="*/ 0 h 100"/>
                <a:gd name="T14" fmla="*/ 2147483647 w 121"/>
                <a:gd name="T15" fmla="*/ 2147483647 h 100"/>
                <a:gd name="T16" fmla="*/ 2147483647 w 121"/>
                <a:gd name="T17" fmla="*/ 2147483647 h 100"/>
                <a:gd name="T18" fmla="*/ 2147483647 w 121"/>
                <a:gd name="T19" fmla="*/ 2147483647 h 100"/>
                <a:gd name="T20" fmla="*/ 2147483647 w 121"/>
                <a:gd name="T21" fmla="*/ 2147483647 h 100"/>
                <a:gd name="T22" fmla="*/ 2147483647 w 121"/>
                <a:gd name="T23" fmla="*/ 2147483647 h 100"/>
                <a:gd name="T24" fmla="*/ 2147483647 w 121"/>
                <a:gd name="T25" fmla="*/ 2147483647 h 100"/>
                <a:gd name="T26" fmla="*/ 2147483647 w 121"/>
                <a:gd name="T27" fmla="*/ 2147483647 h 100"/>
                <a:gd name="T28" fmla="*/ 2147483647 w 121"/>
                <a:gd name="T29" fmla="*/ 2147483647 h 100"/>
                <a:gd name="T30" fmla="*/ 2147483647 w 121"/>
                <a:gd name="T31" fmla="*/ 2147483647 h 100"/>
                <a:gd name="T32" fmla="*/ 2147483647 w 121"/>
                <a:gd name="T33" fmla="*/ 2147483647 h 100"/>
                <a:gd name="T34" fmla="*/ 2147483647 w 121"/>
                <a:gd name="T35" fmla="*/ 2147483647 h 100"/>
                <a:gd name="T36" fmla="*/ 2147483647 w 121"/>
                <a:gd name="T37" fmla="*/ 2147483647 h 100"/>
                <a:gd name="T38" fmla="*/ 2147483647 w 121"/>
                <a:gd name="T39" fmla="*/ 2147483647 h 100"/>
                <a:gd name="T40" fmla="*/ 2147483647 w 121"/>
                <a:gd name="T41" fmla="*/ 2147483647 h 100"/>
                <a:gd name="T42" fmla="*/ 2147483647 w 121"/>
                <a:gd name="T43" fmla="*/ 2147483647 h 100"/>
                <a:gd name="T44" fmla="*/ 2147483647 w 121"/>
                <a:gd name="T45" fmla="*/ 2147483647 h 100"/>
                <a:gd name="T46" fmla="*/ 2147483647 w 121"/>
                <a:gd name="T47" fmla="*/ 2147483647 h 100"/>
                <a:gd name="T48" fmla="*/ 2147483647 w 121"/>
                <a:gd name="T49" fmla="*/ 2147483647 h 100"/>
                <a:gd name="T50" fmla="*/ 2147483647 w 121"/>
                <a:gd name="T51" fmla="*/ 2147483647 h 100"/>
                <a:gd name="T52" fmla="*/ 2147483647 w 121"/>
                <a:gd name="T53" fmla="*/ 2147483647 h 100"/>
                <a:gd name="T54" fmla="*/ 2147483647 w 121"/>
                <a:gd name="T55" fmla="*/ 2147483647 h 100"/>
                <a:gd name="T56" fmla="*/ 2147483647 w 121"/>
                <a:gd name="T57" fmla="*/ 2147483647 h 100"/>
                <a:gd name="T58" fmla="*/ 2147483647 w 121"/>
                <a:gd name="T59" fmla="*/ 2147483647 h 100"/>
                <a:gd name="T60" fmla="*/ 2147483647 w 121"/>
                <a:gd name="T61" fmla="*/ 2147483647 h 100"/>
                <a:gd name="T62" fmla="*/ 2147483647 w 121"/>
                <a:gd name="T63" fmla="*/ 2147483647 h 100"/>
                <a:gd name="T64" fmla="*/ 2147483647 w 121"/>
                <a:gd name="T65" fmla="*/ 2147483647 h 100"/>
                <a:gd name="T66" fmla="*/ 2147483647 w 121"/>
                <a:gd name="T67" fmla="*/ 2147483647 h 100"/>
                <a:gd name="T68" fmla="*/ 2147483647 w 121"/>
                <a:gd name="T69" fmla="*/ 2147483647 h 100"/>
                <a:gd name="T70" fmla="*/ 2147483647 w 121"/>
                <a:gd name="T71" fmla="*/ 2147483647 h 100"/>
                <a:gd name="T72" fmla="*/ 2147483647 w 121"/>
                <a:gd name="T73" fmla="*/ 2147483647 h 100"/>
                <a:gd name="T74" fmla="*/ 2147483647 w 121"/>
                <a:gd name="T75" fmla="*/ 2147483647 h 100"/>
                <a:gd name="T76" fmla="*/ 2147483647 w 121"/>
                <a:gd name="T77" fmla="*/ 2147483647 h 100"/>
                <a:gd name="T78" fmla="*/ 2147483647 w 121"/>
                <a:gd name="T79" fmla="*/ 2147483647 h 100"/>
                <a:gd name="T80" fmla="*/ 2147483647 w 121"/>
                <a:gd name="T81" fmla="*/ 2147483647 h 100"/>
                <a:gd name="T82" fmla="*/ 2147483647 w 121"/>
                <a:gd name="T83" fmla="*/ 2147483647 h 100"/>
                <a:gd name="T84" fmla="*/ 2147483647 w 121"/>
                <a:gd name="T85" fmla="*/ 2147483647 h 100"/>
                <a:gd name="T86" fmla="*/ 2147483647 w 121"/>
                <a:gd name="T87" fmla="*/ 2147483647 h 100"/>
                <a:gd name="T88" fmla="*/ 2147483647 w 121"/>
                <a:gd name="T89" fmla="*/ 2147483647 h 100"/>
                <a:gd name="T90" fmla="*/ 2147483647 w 121"/>
                <a:gd name="T91" fmla="*/ 2147483647 h 100"/>
                <a:gd name="T92" fmla="*/ 2147483647 w 121"/>
                <a:gd name="T93" fmla="*/ 2147483647 h 100"/>
                <a:gd name="T94" fmla="*/ 2147483647 w 121"/>
                <a:gd name="T95" fmla="*/ 2147483647 h 100"/>
                <a:gd name="T96" fmla="*/ 2147483647 w 121"/>
                <a:gd name="T97" fmla="*/ 2147483647 h 100"/>
                <a:gd name="T98" fmla="*/ 2147483647 w 121"/>
                <a:gd name="T99" fmla="*/ 2147483647 h 100"/>
                <a:gd name="T100" fmla="*/ 2147483647 w 121"/>
                <a:gd name="T101" fmla="*/ 2147483647 h 1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1"/>
                <a:gd name="T154" fmla="*/ 0 h 100"/>
                <a:gd name="T155" fmla="*/ 121 w 121"/>
                <a:gd name="T156" fmla="*/ 100 h 1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1" h="100">
                  <a:moveTo>
                    <a:pt x="121" y="76"/>
                  </a:moveTo>
                  <a:cubicBezTo>
                    <a:pt x="121" y="74"/>
                    <a:pt x="118" y="70"/>
                    <a:pt x="118" y="70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18" y="14"/>
                    <a:pt x="115" y="14"/>
                    <a:pt x="112" y="13"/>
                  </a:cubicBezTo>
                  <a:cubicBezTo>
                    <a:pt x="107" y="13"/>
                    <a:pt x="105" y="11"/>
                    <a:pt x="99" y="9"/>
                  </a:cubicBezTo>
                  <a:cubicBezTo>
                    <a:pt x="93" y="7"/>
                    <a:pt x="82" y="1"/>
                    <a:pt x="78" y="0"/>
                  </a:cubicBezTo>
                  <a:cubicBezTo>
                    <a:pt x="75" y="0"/>
                    <a:pt x="72" y="3"/>
                    <a:pt x="71" y="4"/>
                  </a:cubicBezTo>
                  <a:cubicBezTo>
                    <a:pt x="70" y="6"/>
                    <a:pt x="72" y="9"/>
                    <a:pt x="69" y="9"/>
                  </a:cubicBezTo>
                  <a:cubicBezTo>
                    <a:pt x="67" y="9"/>
                    <a:pt x="62" y="9"/>
                    <a:pt x="60" y="11"/>
                  </a:cubicBezTo>
                  <a:cubicBezTo>
                    <a:pt x="57" y="13"/>
                    <a:pt x="52" y="26"/>
                    <a:pt x="45" y="25"/>
                  </a:cubicBezTo>
                  <a:cubicBezTo>
                    <a:pt x="42" y="25"/>
                    <a:pt x="38" y="24"/>
                    <a:pt x="37" y="22"/>
                  </a:cubicBezTo>
                  <a:cubicBezTo>
                    <a:pt x="37" y="20"/>
                    <a:pt x="36" y="17"/>
                    <a:pt x="33" y="14"/>
                  </a:cubicBezTo>
                  <a:cubicBezTo>
                    <a:pt x="31" y="11"/>
                    <a:pt x="30" y="9"/>
                    <a:pt x="29" y="10"/>
                  </a:cubicBezTo>
                  <a:cubicBezTo>
                    <a:pt x="27" y="12"/>
                    <a:pt x="25" y="15"/>
                    <a:pt x="24" y="14"/>
                  </a:cubicBezTo>
                  <a:cubicBezTo>
                    <a:pt x="22" y="14"/>
                    <a:pt x="18" y="12"/>
                    <a:pt x="17" y="13"/>
                  </a:cubicBezTo>
                  <a:cubicBezTo>
                    <a:pt x="15" y="13"/>
                    <a:pt x="12" y="18"/>
                    <a:pt x="8" y="18"/>
                  </a:cubicBezTo>
                  <a:cubicBezTo>
                    <a:pt x="5" y="18"/>
                    <a:pt x="4" y="16"/>
                    <a:pt x="3" y="16"/>
                  </a:cubicBezTo>
                  <a:cubicBezTo>
                    <a:pt x="2" y="17"/>
                    <a:pt x="0" y="19"/>
                    <a:pt x="3" y="19"/>
                  </a:cubicBezTo>
                  <a:cubicBezTo>
                    <a:pt x="6" y="19"/>
                    <a:pt x="10" y="23"/>
                    <a:pt x="11" y="24"/>
                  </a:cubicBezTo>
                  <a:cubicBezTo>
                    <a:pt x="11" y="26"/>
                    <a:pt x="10" y="31"/>
                    <a:pt x="12" y="32"/>
                  </a:cubicBezTo>
                  <a:cubicBezTo>
                    <a:pt x="14" y="33"/>
                    <a:pt x="18" y="36"/>
                    <a:pt x="20" y="36"/>
                  </a:cubicBezTo>
                  <a:cubicBezTo>
                    <a:pt x="21" y="36"/>
                    <a:pt x="19" y="35"/>
                    <a:pt x="19" y="33"/>
                  </a:cubicBezTo>
                  <a:cubicBezTo>
                    <a:pt x="19" y="31"/>
                    <a:pt x="20" y="28"/>
                    <a:pt x="21" y="25"/>
                  </a:cubicBezTo>
                  <a:cubicBezTo>
                    <a:pt x="23" y="22"/>
                    <a:pt x="26" y="18"/>
                    <a:pt x="25" y="20"/>
                  </a:cubicBezTo>
                  <a:cubicBezTo>
                    <a:pt x="24" y="22"/>
                    <a:pt x="21" y="26"/>
                    <a:pt x="24" y="28"/>
                  </a:cubicBezTo>
                  <a:cubicBezTo>
                    <a:pt x="26" y="31"/>
                    <a:pt x="34" y="35"/>
                    <a:pt x="37" y="34"/>
                  </a:cubicBezTo>
                  <a:cubicBezTo>
                    <a:pt x="39" y="32"/>
                    <a:pt x="40" y="30"/>
                    <a:pt x="39" y="32"/>
                  </a:cubicBezTo>
                  <a:cubicBezTo>
                    <a:pt x="38" y="35"/>
                    <a:pt x="37" y="35"/>
                    <a:pt x="41" y="37"/>
                  </a:cubicBezTo>
                  <a:cubicBezTo>
                    <a:pt x="45" y="39"/>
                    <a:pt x="52" y="38"/>
                    <a:pt x="59" y="43"/>
                  </a:cubicBezTo>
                  <a:cubicBezTo>
                    <a:pt x="66" y="47"/>
                    <a:pt x="77" y="50"/>
                    <a:pt x="81" y="53"/>
                  </a:cubicBezTo>
                  <a:cubicBezTo>
                    <a:pt x="84" y="56"/>
                    <a:pt x="84" y="55"/>
                    <a:pt x="85" y="58"/>
                  </a:cubicBezTo>
                  <a:cubicBezTo>
                    <a:pt x="86" y="62"/>
                    <a:pt x="87" y="64"/>
                    <a:pt x="89" y="67"/>
                  </a:cubicBezTo>
                  <a:cubicBezTo>
                    <a:pt x="92" y="69"/>
                    <a:pt x="99" y="71"/>
                    <a:pt x="95" y="71"/>
                  </a:cubicBezTo>
                  <a:cubicBezTo>
                    <a:pt x="92" y="72"/>
                    <a:pt x="89" y="73"/>
                    <a:pt x="92" y="73"/>
                  </a:cubicBezTo>
                  <a:cubicBezTo>
                    <a:pt x="95" y="73"/>
                    <a:pt x="97" y="75"/>
                    <a:pt x="94" y="75"/>
                  </a:cubicBezTo>
                  <a:cubicBezTo>
                    <a:pt x="92" y="75"/>
                    <a:pt x="93" y="78"/>
                    <a:pt x="91" y="78"/>
                  </a:cubicBezTo>
                  <a:cubicBezTo>
                    <a:pt x="90" y="79"/>
                    <a:pt x="89" y="79"/>
                    <a:pt x="86" y="79"/>
                  </a:cubicBezTo>
                  <a:cubicBezTo>
                    <a:pt x="84" y="79"/>
                    <a:pt x="84" y="81"/>
                    <a:pt x="82" y="83"/>
                  </a:cubicBezTo>
                  <a:cubicBezTo>
                    <a:pt x="79" y="84"/>
                    <a:pt x="75" y="89"/>
                    <a:pt x="78" y="90"/>
                  </a:cubicBezTo>
                  <a:cubicBezTo>
                    <a:pt x="80" y="91"/>
                    <a:pt x="90" y="91"/>
                    <a:pt x="91" y="90"/>
                  </a:cubicBezTo>
                  <a:cubicBezTo>
                    <a:pt x="91" y="88"/>
                    <a:pt x="92" y="83"/>
                    <a:pt x="92" y="81"/>
                  </a:cubicBezTo>
                  <a:cubicBezTo>
                    <a:pt x="92" y="80"/>
                    <a:pt x="96" y="79"/>
                    <a:pt x="95" y="81"/>
                  </a:cubicBezTo>
                  <a:cubicBezTo>
                    <a:pt x="93" y="83"/>
                    <a:pt x="91" y="85"/>
                    <a:pt x="93" y="86"/>
                  </a:cubicBezTo>
                  <a:cubicBezTo>
                    <a:pt x="95" y="87"/>
                    <a:pt x="103" y="89"/>
                    <a:pt x="105" y="88"/>
                  </a:cubicBezTo>
                  <a:cubicBezTo>
                    <a:pt x="107" y="86"/>
                    <a:pt x="107" y="83"/>
                    <a:pt x="107" y="85"/>
                  </a:cubicBezTo>
                  <a:cubicBezTo>
                    <a:pt x="108" y="87"/>
                    <a:pt x="104" y="86"/>
                    <a:pt x="109" y="91"/>
                  </a:cubicBezTo>
                  <a:cubicBezTo>
                    <a:pt x="114" y="97"/>
                    <a:pt x="117" y="98"/>
                    <a:pt x="120" y="100"/>
                  </a:cubicBezTo>
                  <a:cubicBezTo>
                    <a:pt x="120" y="100"/>
                    <a:pt x="120" y="100"/>
                    <a:pt x="121" y="100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21" y="92"/>
                    <a:pt x="121" y="78"/>
                    <a:pt x="121" y="7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6" name="Freeform 802"/>
            <p:cNvSpPr>
              <a:spLocks/>
            </p:cNvSpPr>
            <p:nvPr/>
          </p:nvSpPr>
          <p:spPr bwMode="auto">
            <a:xfrm>
              <a:off x="2851639" y="4294188"/>
              <a:ext cx="178777" cy="214312"/>
            </a:xfrm>
            <a:custGeom>
              <a:avLst/>
              <a:gdLst>
                <a:gd name="T0" fmla="*/ 2147483647 w 132"/>
                <a:gd name="T1" fmla="*/ 2147483647 h 107"/>
                <a:gd name="T2" fmla="*/ 2147483647 w 132"/>
                <a:gd name="T3" fmla="*/ 2147483647 h 107"/>
                <a:gd name="T4" fmla="*/ 2147483647 w 132"/>
                <a:gd name="T5" fmla="*/ 2147483647 h 107"/>
                <a:gd name="T6" fmla="*/ 2147483647 w 132"/>
                <a:gd name="T7" fmla="*/ 2147483647 h 107"/>
                <a:gd name="T8" fmla="*/ 2147483647 w 132"/>
                <a:gd name="T9" fmla="*/ 2147483647 h 107"/>
                <a:gd name="T10" fmla="*/ 2147483647 w 132"/>
                <a:gd name="T11" fmla="*/ 2147483647 h 107"/>
                <a:gd name="T12" fmla="*/ 2147483647 w 132"/>
                <a:gd name="T13" fmla="*/ 2147483647 h 107"/>
                <a:gd name="T14" fmla="*/ 2147483647 w 132"/>
                <a:gd name="T15" fmla="*/ 2147483647 h 107"/>
                <a:gd name="T16" fmla="*/ 2147483647 w 132"/>
                <a:gd name="T17" fmla="*/ 2147483647 h 107"/>
                <a:gd name="T18" fmla="*/ 2147483647 w 132"/>
                <a:gd name="T19" fmla="*/ 2147483647 h 107"/>
                <a:gd name="T20" fmla="*/ 2147483647 w 132"/>
                <a:gd name="T21" fmla="*/ 2147483647 h 107"/>
                <a:gd name="T22" fmla="*/ 2147483647 w 132"/>
                <a:gd name="T23" fmla="*/ 2147483647 h 107"/>
                <a:gd name="T24" fmla="*/ 2147483647 w 132"/>
                <a:gd name="T25" fmla="*/ 2147483647 h 107"/>
                <a:gd name="T26" fmla="*/ 2147483647 w 132"/>
                <a:gd name="T27" fmla="*/ 2147483647 h 107"/>
                <a:gd name="T28" fmla="*/ 2147483647 w 132"/>
                <a:gd name="T29" fmla="*/ 2147483647 h 107"/>
                <a:gd name="T30" fmla="*/ 2147483647 w 132"/>
                <a:gd name="T31" fmla="*/ 2147483647 h 107"/>
                <a:gd name="T32" fmla="*/ 2147483647 w 132"/>
                <a:gd name="T33" fmla="*/ 2147483647 h 107"/>
                <a:gd name="T34" fmla="*/ 2147483647 w 132"/>
                <a:gd name="T35" fmla="*/ 2147483647 h 107"/>
                <a:gd name="T36" fmla="*/ 2147483647 w 132"/>
                <a:gd name="T37" fmla="*/ 2147483647 h 107"/>
                <a:gd name="T38" fmla="*/ 2147483647 w 132"/>
                <a:gd name="T39" fmla="*/ 0 h 107"/>
                <a:gd name="T40" fmla="*/ 2147483647 w 132"/>
                <a:gd name="T41" fmla="*/ 2147483647 h 107"/>
                <a:gd name="T42" fmla="*/ 0 w 132"/>
                <a:gd name="T43" fmla="*/ 2147483647 h 107"/>
                <a:gd name="T44" fmla="*/ 2147483647 w 132"/>
                <a:gd name="T45" fmla="*/ 2147483647 h 107"/>
                <a:gd name="T46" fmla="*/ 2147483647 w 132"/>
                <a:gd name="T47" fmla="*/ 2147483647 h 107"/>
                <a:gd name="T48" fmla="*/ 2147483647 w 132"/>
                <a:gd name="T49" fmla="*/ 2147483647 h 107"/>
                <a:gd name="T50" fmla="*/ 2147483647 w 132"/>
                <a:gd name="T51" fmla="*/ 2147483647 h 107"/>
                <a:gd name="T52" fmla="*/ 2147483647 w 132"/>
                <a:gd name="T53" fmla="*/ 2147483647 h 107"/>
                <a:gd name="T54" fmla="*/ 2147483647 w 132"/>
                <a:gd name="T55" fmla="*/ 2147483647 h 107"/>
                <a:gd name="T56" fmla="*/ 2147483647 w 132"/>
                <a:gd name="T57" fmla="*/ 2147483647 h 107"/>
                <a:gd name="T58" fmla="*/ 2147483647 w 132"/>
                <a:gd name="T59" fmla="*/ 2147483647 h 107"/>
                <a:gd name="T60" fmla="*/ 2147483647 w 132"/>
                <a:gd name="T61" fmla="*/ 2147483647 h 107"/>
                <a:gd name="T62" fmla="*/ 2147483647 w 132"/>
                <a:gd name="T63" fmla="*/ 2147483647 h 107"/>
                <a:gd name="T64" fmla="*/ 2147483647 w 132"/>
                <a:gd name="T65" fmla="*/ 2147483647 h 107"/>
                <a:gd name="T66" fmla="*/ 2147483647 w 132"/>
                <a:gd name="T67" fmla="*/ 2147483647 h 107"/>
                <a:gd name="T68" fmla="*/ 2147483647 w 132"/>
                <a:gd name="T69" fmla="*/ 2147483647 h 107"/>
                <a:gd name="T70" fmla="*/ 2147483647 w 132"/>
                <a:gd name="T71" fmla="*/ 2147483647 h 107"/>
                <a:gd name="T72" fmla="*/ 2147483647 w 132"/>
                <a:gd name="T73" fmla="*/ 2147483647 h 107"/>
                <a:gd name="T74" fmla="*/ 2147483647 w 132"/>
                <a:gd name="T75" fmla="*/ 2147483647 h 107"/>
                <a:gd name="T76" fmla="*/ 2147483647 w 132"/>
                <a:gd name="T77" fmla="*/ 2147483647 h 107"/>
                <a:gd name="T78" fmla="*/ 2147483647 w 132"/>
                <a:gd name="T79" fmla="*/ 2147483647 h 107"/>
                <a:gd name="T80" fmla="*/ 2147483647 w 132"/>
                <a:gd name="T81" fmla="*/ 2147483647 h 107"/>
                <a:gd name="T82" fmla="*/ 2147483647 w 132"/>
                <a:gd name="T83" fmla="*/ 2147483647 h 107"/>
                <a:gd name="T84" fmla="*/ 2147483647 w 132"/>
                <a:gd name="T85" fmla="*/ 2147483647 h 107"/>
                <a:gd name="T86" fmla="*/ 2147483647 w 132"/>
                <a:gd name="T87" fmla="*/ 2147483647 h 1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2"/>
                <a:gd name="T133" fmla="*/ 0 h 107"/>
                <a:gd name="T134" fmla="*/ 132 w 132"/>
                <a:gd name="T135" fmla="*/ 107 h 10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2" h="107">
                  <a:moveTo>
                    <a:pt x="129" y="102"/>
                  </a:moveTo>
                  <a:cubicBezTo>
                    <a:pt x="127" y="101"/>
                    <a:pt x="117" y="98"/>
                    <a:pt x="117" y="95"/>
                  </a:cubicBezTo>
                  <a:cubicBezTo>
                    <a:pt x="117" y="93"/>
                    <a:pt x="125" y="95"/>
                    <a:pt x="121" y="94"/>
                  </a:cubicBezTo>
                  <a:cubicBezTo>
                    <a:pt x="117" y="92"/>
                    <a:pt x="117" y="93"/>
                    <a:pt x="114" y="92"/>
                  </a:cubicBezTo>
                  <a:cubicBezTo>
                    <a:pt x="110" y="92"/>
                    <a:pt x="109" y="91"/>
                    <a:pt x="109" y="89"/>
                  </a:cubicBezTo>
                  <a:cubicBezTo>
                    <a:pt x="108" y="86"/>
                    <a:pt x="109" y="86"/>
                    <a:pt x="106" y="86"/>
                  </a:cubicBezTo>
                  <a:cubicBezTo>
                    <a:pt x="103" y="86"/>
                    <a:pt x="97" y="80"/>
                    <a:pt x="97" y="78"/>
                  </a:cubicBezTo>
                  <a:cubicBezTo>
                    <a:pt x="97" y="76"/>
                    <a:pt x="98" y="75"/>
                    <a:pt x="96" y="74"/>
                  </a:cubicBezTo>
                  <a:cubicBezTo>
                    <a:pt x="93" y="72"/>
                    <a:pt x="84" y="64"/>
                    <a:pt x="81" y="60"/>
                  </a:cubicBezTo>
                  <a:cubicBezTo>
                    <a:pt x="78" y="56"/>
                    <a:pt x="74" y="56"/>
                    <a:pt x="78" y="56"/>
                  </a:cubicBezTo>
                  <a:cubicBezTo>
                    <a:pt x="82" y="55"/>
                    <a:pt x="95" y="57"/>
                    <a:pt x="92" y="53"/>
                  </a:cubicBezTo>
                  <a:cubicBezTo>
                    <a:pt x="88" y="48"/>
                    <a:pt x="90" y="48"/>
                    <a:pt x="87" y="46"/>
                  </a:cubicBezTo>
                  <a:cubicBezTo>
                    <a:pt x="84" y="45"/>
                    <a:pt x="84" y="47"/>
                    <a:pt x="80" y="44"/>
                  </a:cubicBezTo>
                  <a:cubicBezTo>
                    <a:pt x="75" y="41"/>
                    <a:pt x="73" y="40"/>
                    <a:pt x="69" y="38"/>
                  </a:cubicBezTo>
                  <a:cubicBezTo>
                    <a:pt x="66" y="35"/>
                    <a:pt x="64" y="30"/>
                    <a:pt x="61" y="27"/>
                  </a:cubicBezTo>
                  <a:cubicBezTo>
                    <a:pt x="58" y="24"/>
                    <a:pt x="53" y="21"/>
                    <a:pt x="50" y="18"/>
                  </a:cubicBezTo>
                  <a:cubicBezTo>
                    <a:pt x="46" y="16"/>
                    <a:pt x="43" y="17"/>
                    <a:pt x="40" y="15"/>
                  </a:cubicBezTo>
                  <a:cubicBezTo>
                    <a:pt x="36" y="12"/>
                    <a:pt x="34" y="9"/>
                    <a:pt x="32" y="9"/>
                  </a:cubicBezTo>
                  <a:cubicBezTo>
                    <a:pt x="30" y="9"/>
                    <a:pt x="16" y="6"/>
                    <a:pt x="12" y="3"/>
                  </a:cubicBezTo>
                  <a:cubicBezTo>
                    <a:pt x="9" y="2"/>
                    <a:pt x="6" y="0"/>
                    <a:pt x="3" y="0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3" y="59"/>
                    <a:pt x="3" y="61"/>
                  </a:cubicBezTo>
                  <a:cubicBezTo>
                    <a:pt x="3" y="63"/>
                    <a:pt x="3" y="77"/>
                    <a:pt x="3" y="85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6" y="86"/>
                    <a:pt x="13" y="87"/>
                    <a:pt x="18" y="87"/>
                  </a:cubicBezTo>
                  <a:cubicBezTo>
                    <a:pt x="23" y="87"/>
                    <a:pt x="31" y="83"/>
                    <a:pt x="33" y="82"/>
                  </a:cubicBezTo>
                  <a:cubicBezTo>
                    <a:pt x="34" y="80"/>
                    <a:pt x="30" y="79"/>
                    <a:pt x="26" y="77"/>
                  </a:cubicBezTo>
                  <a:cubicBezTo>
                    <a:pt x="22" y="75"/>
                    <a:pt x="19" y="72"/>
                    <a:pt x="29" y="77"/>
                  </a:cubicBezTo>
                  <a:cubicBezTo>
                    <a:pt x="39" y="83"/>
                    <a:pt x="35" y="75"/>
                    <a:pt x="34" y="74"/>
                  </a:cubicBezTo>
                  <a:cubicBezTo>
                    <a:pt x="34" y="73"/>
                    <a:pt x="32" y="68"/>
                    <a:pt x="34" y="70"/>
                  </a:cubicBezTo>
                  <a:cubicBezTo>
                    <a:pt x="35" y="71"/>
                    <a:pt x="39" y="73"/>
                    <a:pt x="39" y="71"/>
                  </a:cubicBezTo>
                  <a:cubicBezTo>
                    <a:pt x="40" y="70"/>
                    <a:pt x="38" y="66"/>
                    <a:pt x="40" y="67"/>
                  </a:cubicBezTo>
                  <a:cubicBezTo>
                    <a:pt x="42" y="68"/>
                    <a:pt x="45" y="66"/>
                    <a:pt x="47" y="66"/>
                  </a:cubicBezTo>
                  <a:cubicBezTo>
                    <a:pt x="49" y="65"/>
                    <a:pt x="49" y="66"/>
                    <a:pt x="55" y="69"/>
                  </a:cubicBezTo>
                  <a:cubicBezTo>
                    <a:pt x="61" y="72"/>
                    <a:pt x="66" y="72"/>
                    <a:pt x="67" y="71"/>
                  </a:cubicBezTo>
                  <a:cubicBezTo>
                    <a:pt x="67" y="70"/>
                    <a:pt x="66" y="72"/>
                    <a:pt x="69" y="74"/>
                  </a:cubicBezTo>
                  <a:cubicBezTo>
                    <a:pt x="73" y="77"/>
                    <a:pt x="74" y="79"/>
                    <a:pt x="76" y="82"/>
                  </a:cubicBezTo>
                  <a:cubicBezTo>
                    <a:pt x="78" y="84"/>
                    <a:pt x="79" y="84"/>
                    <a:pt x="80" y="87"/>
                  </a:cubicBezTo>
                  <a:cubicBezTo>
                    <a:pt x="82" y="91"/>
                    <a:pt x="89" y="100"/>
                    <a:pt x="93" y="100"/>
                  </a:cubicBezTo>
                  <a:cubicBezTo>
                    <a:pt x="97" y="100"/>
                    <a:pt x="103" y="99"/>
                    <a:pt x="110" y="102"/>
                  </a:cubicBezTo>
                  <a:cubicBezTo>
                    <a:pt x="116" y="104"/>
                    <a:pt x="121" y="107"/>
                    <a:pt x="123" y="106"/>
                  </a:cubicBezTo>
                  <a:cubicBezTo>
                    <a:pt x="126" y="106"/>
                    <a:pt x="125" y="104"/>
                    <a:pt x="127" y="104"/>
                  </a:cubicBezTo>
                  <a:cubicBezTo>
                    <a:pt x="128" y="103"/>
                    <a:pt x="132" y="103"/>
                    <a:pt x="129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7" name="Freeform 803"/>
            <p:cNvSpPr>
              <a:spLocks/>
            </p:cNvSpPr>
            <p:nvPr/>
          </p:nvSpPr>
          <p:spPr bwMode="auto">
            <a:xfrm>
              <a:off x="2277208" y="4110039"/>
              <a:ext cx="181708" cy="223837"/>
            </a:xfrm>
            <a:custGeom>
              <a:avLst/>
              <a:gdLst>
                <a:gd name="T0" fmla="*/ 2147483647 w 133"/>
                <a:gd name="T1" fmla="*/ 2147483647 h 112"/>
                <a:gd name="T2" fmla="*/ 2147483647 w 133"/>
                <a:gd name="T3" fmla="*/ 2147483647 h 112"/>
                <a:gd name="T4" fmla="*/ 2147483647 w 133"/>
                <a:gd name="T5" fmla="*/ 2147483647 h 112"/>
                <a:gd name="T6" fmla="*/ 2147483647 w 133"/>
                <a:gd name="T7" fmla="*/ 2147483647 h 112"/>
                <a:gd name="T8" fmla="*/ 2147483647 w 133"/>
                <a:gd name="T9" fmla="*/ 2147483647 h 112"/>
                <a:gd name="T10" fmla="*/ 2147483647 w 133"/>
                <a:gd name="T11" fmla="*/ 2147483647 h 112"/>
                <a:gd name="T12" fmla="*/ 2147483647 w 133"/>
                <a:gd name="T13" fmla="*/ 2147483647 h 112"/>
                <a:gd name="T14" fmla="*/ 2147483647 w 133"/>
                <a:gd name="T15" fmla="*/ 2147483647 h 112"/>
                <a:gd name="T16" fmla="*/ 2147483647 w 133"/>
                <a:gd name="T17" fmla="*/ 2147483647 h 112"/>
                <a:gd name="T18" fmla="*/ 2147483647 w 133"/>
                <a:gd name="T19" fmla="*/ 2147483647 h 112"/>
                <a:gd name="T20" fmla="*/ 2147483647 w 133"/>
                <a:gd name="T21" fmla="*/ 2147483647 h 112"/>
                <a:gd name="T22" fmla="*/ 2147483647 w 133"/>
                <a:gd name="T23" fmla="*/ 2147483647 h 112"/>
                <a:gd name="T24" fmla="*/ 2147483647 w 133"/>
                <a:gd name="T25" fmla="*/ 2147483647 h 112"/>
                <a:gd name="T26" fmla="*/ 2147483647 w 133"/>
                <a:gd name="T27" fmla="*/ 2147483647 h 112"/>
                <a:gd name="T28" fmla="*/ 2147483647 w 133"/>
                <a:gd name="T29" fmla="*/ 2147483647 h 112"/>
                <a:gd name="T30" fmla="*/ 2147483647 w 133"/>
                <a:gd name="T31" fmla="*/ 2147483647 h 112"/>
                <a:gd name="T32" fmla="*/ 2147483647 w 133"/>
                <a:gd name="T33" fmla="*/ 2147483647 h 112"/>
                <a:gd name="T34" fmla="*/ 2147483647 w 133"/>
                <a:gd name="T35" fmla="*/ 2147483647 h 112"/>
                <a:gd name="T36" fmla="*/ 2147483647 w 133"/>
                <a:gd name="T37" fmla="*/ 2147483647 h 112"/>
                <a:gd name="T38" fmla="*/ 2147483647 w 133"/>
                <a:gd name="T39" fmla="*/ 2147483647 h 112"/>
                <a:gd name="T40" fmla="*/ 2147483647 w 133"/>
                <a:gd name="T41" fmla="*/ 2147483647 h 112"/>
                <a:gd name="T42" fmla="*/ 2147483647 w 133"/>
                <a:gd name="T43" fmla="*/ 2147483647 h 112"/>
                <a:gd name="T44" fmla="*/ 2147483647 w 133"/>
                <a:gd name="T45" fmla="*/ 2147483647 h 112"/>
                <a:gd name="T46" fmla="*/ 2147483647 w 133"/>
                <a:gd name="T47" fmla="*/ 2147483647 h 112"/>
                <a:gd name="T48" fmla="*/ 2147483647 w 133"/>
                <a:gd name="T49" fmla="*/ 2147483647 h 112"/>
                <a:gd name="T50" fmla="*/ 2147483647 w 133"/>
                <a:gd name="T51" fmla="*/ 2147483647 h 112"/>
                <a:gd name="T52" fmla="*/ 2147483647 w 133"/>
                <a:gd name="T53" fmla="*/ 2147483647 h 112"/>
                <a:gd name="T54" fmla="*/ 2147483647 w 133"/>
                <a:gd name="T55" fmla="*/ 2147483647 h 112"/>
                <a:gd name="T56" fmla="*/ 2147483647 w 133"/>
                <a:gd name="T57" fmla="*/ 2147483647 h 112"/>
                <a:gd name="T58" fmla="*/ 2147483647 w 133"/>
                <a:gd name="T59" fmla="*/ 2147483647 h 112"/>
                <a:gd name="T60" fmla="*/ 2147483647 w 133"/>
                <a:gd name="T61" fmla="*/ 2147483647 h 112"/>
                <a:gd name="T62" fmla="*/ 2147483647 w 133"/>
                <a:gd name="T63" fmla="*/ 2147483647 h 112"/>
                <a:gd name="T64" fmla="*/ 2147483647 w 133"/>
                <a:gd name="T65" fmla="*/ 2147483647 h 112"/>
                <a:gd name="T66" fmla="*/ 2147483647 w 133"/>
                <a:gd name="T67" fmla="*/ 2147483647 h 112"/>
                <a:gd name="T68" fmla="*/ 2147483647 w 133"/>
                <a:gd name="T69" fmla="*/ 2147483647 h 112"/>
                <a:gd name="T70" fmla="*/ 2147483647 w 133"/>
                <a:gd name="T71" fmla="*/ 2147483647 h 112"/>
                <a:gd name="T72" fmla="*/ 2147483647 w 133"/>
                <a:gd name="T73" fmla="*/ 2147483647 h 112"/>
                <a:gd name="T74" fmla="*/ 2147483647 w 133"/>
                <a:gd name="T75" fmla="*/ 2147483647 h 112"/>
                <a:gd name="T76" fmla="*/ 2147483647 w 133"/>
                <a:gd name="T77" fmla="*/ 2147483647 h 112"/>
                <a:gd name="T78" fmla="*/ 2147483647 w 133"/>
                <a:gd name="T79" fmla="*/ 2147483647 h 112"/>
                <a:gd name="T80" fmla="*/ 2147483647 w 133"/>
                <a:gd name="T81" fmla="*/ 2147483647 h 112"/>
                <a:gd name="T82" fmla="*/ 2147483647 w 133"/>
                <a:gd name="T83" fmla="*/ 0 h 112"/>
                <a:gd name="T84" fmla="*/ 2147483647 w 133"/>
                <a:gd name="T85" fmla="*/ 2147483647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3"/>
                <a:gd name="T130" fmla="*/ 0 h 112"/>
                <a:gd name="T131" fmla="*/ 133 w 133"/>
                <a:gd name="T132" fmla="*/ 112 h 1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3" h="112">
                  <a:moveTo>
                    <a:pt x="87" y="8"/>
                  </a:moveTo>
                  <a:cubicBezTo>
                    <a:pt x="86" y="13"/>
                    <a:pt x="86" y="16"/>
                    <a:pt x="84" y="17"/>
                  </a:cubicBezTo>
                  <a:cubicBezTo>
                    <a:pt x="82" y="18"/>
                    <a:pt x="78" y="27"/>
                    <a:pt x="77" y="31"/>
                  </a:cubicBezTo>
                  <a:cubicBezTo>
                    <a:pt x="76" y="34"/>
                    <a:pt x="68" y="38"/>
                    <a:pt x="64" y="39"/>
                  </a:cubicBezTo>
                  <a:cubicBezTo>
                    <a:pt x="60" y="40"/>
                    <a:pt x="54" y="36"/>
                    <a:pt x="50" y="36"/>
                  </a:cubicBezTo>
                  <a:cubicBezTo>
                    <a:pt x="46" y="36"/>
                    <a:pt x="42" y="41"/>
                    <a:pt x="41" y="42"/>
                  </a:cubicBezTo>
                  <a:cubicBezTo>
                    <a:pt x="39" y="44"/>
                    <a:pt x="36" y="44"/>
                    <a:pt x="31" y="44"/>
                  </a:cubicBezTo>
                  <a:cubicBezTo>
                    <a:pt x="26" y="44"/>
                    <a:pt x="26" y="44"/>
                    <a:pt x="24" y="46"/>
                  </a:cubicBezTo>
                  <a:cubicBezTo>
                    <a:pt x="22" y="48"/>
                    <a:pt x="16" y="41"/>
                    <a:pt x="13" y="38"/>
                  </a:cubicBezTo>
                  <a:cubicBezTo>
                    <a:pt x="11" y="37"/>
                    <a:pt x="10" y="34"/>
                    <a:pt x="9" y="30"/>
                  </a:cubicBezTo>
                  <a:cubicBezTo>
                    <a:pt x="9" y="30"/>
                    <a:pt x="8" y="31"/>
                    <a:pt x="7" y="31"/>
                  </a:cubicBezTo>
                  <a:cubicBezTo>
                    <a:pt x="6" y="33"/>
                    <a:pt x="2" y="43"/>
                    <a:pt x="1" y="48"/>
                  </a:cubicBezTo>
                  <a:cubicBezTo>
                    <a:pt x="0" y="52"/>
                    <a:pt x="5" y="55"/>
                    <a:pt x="5" y="59"/>
                  </a:cubicBezTo>
                  <a:cubicBezTo>
                    <a:pt x="5" y="64"/>
                    <a:pt x="6" y="63"/>
                    <a:pt x="9" y="67"/>
                  </a:cubicBezTo>
                  <a:cubicBezTo>
                    <a:pt x="12" y="71"/>
                    <a:pt x="14" y="77"/>
                    <a:pt x="15" y="82"/>
                  </a:cubicBezTo>
                  <a:cubicBezTo>
                    <a:pt x="15" y="88"/>
                    <a:pt x="17" y="89"/>
                    <a:pt x="20" y="92"/>
                  </a:cubicBezTo>
                  <a:cubicBezTo>
                    <a:pt x="23" y="94"/>
                    <a:pt x="30" y="97"/>
                    <a:pt x="33" y="96"/>
                  </a:cubicBezTo>
                  <a:cubicBezTo>
                    <a:pt x="37" y="96"/>
                    <a:pt x="39" y="95"/>
                    <a:pt x="39" y="97"/>
                  </a:cubicBezTo>
                  <a:cubicBezTo>
                    <a:pt x="39" y="99"/>
                    <a:pt x="36" y="102"/>
                    <a:pt x="40" y="102"/>
                  </a:cubicBezTo>
                  <a:cubicBezTo>
                    <a:pt x="45" y="102"/>
                    <a:pt x="50" y="103"/>
                    <a:pt x="52" y="100"/>
                  </a:cubicBezTo>
                  <a:cubicBezTo>
                    <a:pt x="54" y="97"/>
                    <a:pt x="52" y="95"/>
                    <a:pt x="55" y="97"/>
                  </a:cubicBezTo>
                  <a:cubicBezTo>
                    <a:pt x="58" y="99"/>
                    <a:pt x="60" y="101"/>
                    <a:pt x="65" y="101"/>
                  </a:cubicBezTo>
                  <a:cubicBezTo>
                    <a:pt x="69" y="101"/>
                    <a:pt x="72" y="97"/>
                    <a:pt x="74" y="99"/>
                  </a:cubicBezTo>
                  <a:cubicBezTo>
                    <a:pt x="75" y="102"/>
                    <a:pt x="74" y="112"/>
                    <a:pt x="76" y="111"/>
                  </a:cubicBezTo>
                  <a:cubicBezTo>
                    <a:pt x="79" y="109"/>
                    <a:pt x="92" y="104"/>
                    <a:pt x="93" y="104"/>
                  </a:cubicBezTo>
                  <a:cubicBezTo>
                    <a:pt x="93" y="105"/>
                    <a:pt x="95" y="110"/>
                    <a:pt x="95" y="109"/>
                  </a:cubicBezTo>
                  <a:cubicBezTo>
                    <a:pt x="96" y="108"/>
                    <a:pt x="98" y="104"/>
                    <a:pt x="97" y="102"/>
                  </a:cubicBezTo>
                  <a:cubicBezTo>
                    <a:pt x="95" y="100"/>
                    <a:pt x="94" y="99"/>
                    <a:pt x="96" y="95"/>
                  </a:cubicBezTo>
                  <a:cubicBezTo>
                    <a:pt x="97" y="92"/>
                    <a:pt x="99" y="91"/>
                    <a:pt x="99" y="88"/>
                  </a:cubicBezTo>
                  <a:cubicBezTo>
                    <a:pt x="98" y="85"/>
                    <a:pt x="96" y="83"/>
                    <a:pt x="98" y="80"/>
                  </a:cubicBezTo>
                  <a:cubicBezTo>
                    <a:pt x="99" y="78"/>
                    <a:pt x="103" y="75"/>
                    <a:pt x="106" y="72"/>
                  </a:cubicBezTo>
                  <a:cubicBezTo>
                    <a:pt x="109" y="68"/>
                    <a:pt x="113" y="64"/>
                    <a:pt x="113" y="61"/>
                  </a:cubicBezTo>
                  <a:cubicBezTo>
                    <a:pt x="112" y="58"/>
                    <a:pt x="108" y="53"/>
                    <a:pt x="113" y="49"/>
                  </a:cubicBezTo>
                  <a:cubicBezTo>
                    <a:pt x="119" y="46"/>
                    <a:pt x="121" y="43"/>
                    <a:pt x="123" y="44"/>
                  </a:cubicBezTo>
                  <a:cubicBezTo>
                    <a:pt x="125" y="46"/>
                    <a:pt x="133" y="45"/>
                    <a:pt x="132" y="43"/>
                  </a:cubicBezTo>
                  <a:cubicBezTo>
                    <a:pt x="130" y="41"/>
                    <a:pt x="121" y="34"/>
                    <a:pt x="119" y="31"/>
                  </a:cubicBezTo>
                  <a:cubicBezTo>
                    <a:pt x="118" y="28"/>
                    <a:pt x="119" y="26"/>
                    <a:pt x="118" y="24"/>
                  </a:cubicBezTo>
                  <a:cubicBezTo>
                    <a:pt x="116" y="21"/>
                    <a:pt x="109" y="12"/>
                    <a:pt x="111" y="10"/>
                  </a:cubicBezTo>
                  <a:cubicBezTo>
                    <a:pt x="112" y="8"/>
                    <a:pt x="118" y="14"/>
                    <a:pt x="117" y="11"/>
                  </a:cubicBezTo>
                  <a:cubicBezTo>
                    <a:pt x="116" y="7"/>
                    <a:pt x="112" y="8"/>
                    <a:pt x="114" y="4"/>
                  </a:cubicBezTo>
                  <a:cubicBezTo>
                    <a:pt x="115" y="3"/>
                    <a:pt x="116" y="2"/>
                    <a:pt x="117" y="2"/>
                  </a:cubicBezTo>
                  <a:cubicBezTo>
                    <a:pt x="110" y="1"/>
                    <a:pt x="96" y="0"/>
                    <a:pt x="93" y="0"/>
                  </a:cubicBezTo>
                  <a:cubicBezTo>
                    <a:pt x="90" y="0"/>
                    <a:pt x="89" y="2"/>
                    <a:pt x="87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8" name="Freeform 804"/>
            <p:cNvSpPr>
              <a:spLocks/>
            </p:cNvSpPr>
            <p:nvPr/>
          </p:nvSpPr>
          <p:spPr bwMode="auto">
            <a:xfrm>
              <a:off x="2288931" y="4038601"/>
              <a:ext cx="175846" cy="168275"/>
            </a:xfrm>
            <a:custGeom>
              <a:avLst/>
              <a:gdLst>
                <a:gd name="T0" fmla="*/ 2147483647 w 128"/>
                <a:gd name="T1" fmla="*/ 2147483647 h 84"/>
                <a:gd name="T2" fmla="*/ 2147483647 w 128"/>
                <a:gd name="T3" fmla="*/ 2147483647 h 84"/>
                <a:gd name="T4" fmla="*/ 2147483647 w 128"/>
                <a:gd name="T5" fmla="*/ 2147483647 h 84"/>
                <a:gd name="T6" fmla="*/ 2147483647 w 128"/>
                <a:gd name="T7" fmla="*/ 2147483647 h 84"/>
                <a:gd name="T8" fmla="*/ 2147483647 w 128"/>
                <a:gd name="T9" fmla="*/ 2147483647 h 84"/>
                <a:gd name="T10" fmla="*/ 2147483647 w 128"/>
                <a:gd name="T11" fmla="*/ 2147483647 h 84"/>
                <a:gd name="T12" fmla="*/ 2147483647 w 128"/>
                <a:gd name="T13" fmla="*/ 2147483647 h 84"/>
                <a:gd name="T14" fmla="*/ 2147483647 w 128"/>
                <a:gd name="T15" fmla="*/ 2147483647 h 84"/>
                <a:gd name="T16" fmla="*/ 2147483647 w 128"/>
                <a:gd name="T17" fmla="*/ 2147483647 h 84"/>
                <a:gd name="T18" fmla="*/ 2147483647 w 128"/>
                <a:gd name="T19" fmla="*/ 2147483647 h 84"/>
                <a:gd name="T20" fmla="*/ 2147483647 w 128"/>
                <a:gd name="T21" fmla="*/ 2147483647 h 84"/>
                <a:gd name="T22" fmla="*/ 2147483647 w 128"/>
                <a:gd name="T23" fmla="*/ 2147483647 h 84"/>
                <a:gd name="T24" fmla="*/ 2147483647 w 128"/>
                <a:gd name="T25" fmla="*/ 2147483647 h 84"/>
                <a:gd name="T26" fmla="*/ 2147483647 w 128"/>
                <a:gd name="T27" fmla="*/ 2147483647 h 84"/>
                <a:gd name="T28" fmla="*/ 2147483647 w 128"/>
                <a:gd name="T29" fmla="*/ 2147483647 h 84"/>
                <a:gd name="T30" fmla="*/ 2147483647 w 128"/>
                <a:gd name="T31" fmla="*/ 2147483647 h 84"/>
                <a:gd name="T32" fmla="*/ 2147483647 w 128"/>
                <a:gd name="T33" fmla="*/ 2147483647 h 84"/>
                <a:gd name="T34" fmla="*/ 2147483647 w 128"/>
                <a:gd name="T35" fmla="*/ 2147483647 h 84"/>
                <a:gd name="T36" fmla="*/ 2147483647 w 128"/>
                <a:gd name="T37" fmla="*/ 2147483647 h 84"/>
                <a:gd name="T38" fmla="*/ 2147483647 w 128"/>
                <a:gd name="T39" fmla="*/ 2147483647 h 84"/>
                <a:gd name="T40" fmla="*/ 2147483647 w 128"/>
                <a:gd name="T41" fmla="*/ 2147483647 h 84"/>
                <a:gd name="T42" fmla="*/ 2147483647 w 128"/>
                <a:gd name="T43" fmla="*/ 2147483647 h 84"/>
                <a:gd name="T44" fmla="*/ 2147483647 w 128"/>
                <a:gd name="T45" fmla="*/ 2147483647 h 84"/>
                <a:gd name="T46" fmla="*/ 2147483647 w 128"/>
                <a:gd name="T47" fmla="*/ 2147483647 h 84"/>
                <a:gd name="T48" fmla="*/ 2147483647 w 128"/>
                <a:gd name="T49" fmla="*/ 2147483647 h 84"/>
                <a:gd name="T50" fmla="*/ 2147483647 w 128"/>
                <a:gd name="T51" fmla="*/ 2147483647 h 84"/>
                <a:gd name="T52" fmla="*/ 2147483647 w 128"/>
                <a:gd name="T53" fmla="*/ 2147483647 h 84"/>
                <a:gd name="T54" fmla="*/ 2147483647 w 128"/>
                <a:gd name="T55" fmla="*/ 2147483647 h 84"/>
                <a:gd name="T56" fmla="*/ 2147483647 w 128"/>
                <a:gd name="T57" fmla="*/ 2147483647 h 84"/>
                <a:gd name="T58" fmla="*/ 2147483647 w 128"/>
                <a:gd name="T59" fmla="*/ 2147483647 h 84"/>
                <a:gd name="T60" fmla="*/ 0 w 128"/>
                <a:gd name="T61" fmla="*/ 2147483647 h 84"/>
                <a:gd name="T62" fmla="*/ 2147483647 w 128"/>
                <a:gd name="T63" fmla="*/ 2147483647 h 84"/>
                <a:gd name="T64" fmla="*/ 2147483647 w 128"/>
                <a:gd name="T65" fmla="*/ 2147483647 h 84"/>
                <a:gd name="T66" fmla="*/ 2147483647 w 128"/>
                <a:gd name="T67" fmla="*/ 2147483647 h 84"/>
                <a:gd name="T68" fmla="*/ 2147483647 w 128"/>
                <a:gd name="T69" fmla="*/ 2147483647 h 84"/>
                <a:gd name="T70" fmla="*/ 2147483647 w 128"/>
                <a:gd name="T71" fmla="*/ 2147483647 h 84"/>
                <a:gd name="T72" fmla="*/ 2147483647 w 128"/>
                <a:gd name="T73" fmla="*/ 2147483647 h 84"/>
                <a:gd name="T74" fmla="*/ 2147483647 w 128"/>
                <a:gd name="T75" fmla="*/ 2147483647 h 84"/>
                <a:gd name="T76" fmla="*/ 2147483647 w 128"/>
                <a:gd name="T77" fmla="*/ 2147483647 h 84"/>
                <a:gd name="T78" fmla="*/ 2147483647 w 128"/>
                <a:gd name="T79" fmla="*/ 2147483647 h 84"/>
                <a:gd name="T80" fmla="*/ 2147483647 w 128"/>
                <a:gd name="T81" fmla="*/ 2147483647 h 84"/>
                <a:gd name="T82" fmla="*/ 2147483647 w 128"/>
                <a:gd name="T83" fmla="*/ 2147483647 h 84"/>
                <a:gd name="T84" fmla="*/ 2147483647 w 128"/>
                <a:gd name="T85" fmla="*/ 2147483647 h 84"/>
                <a:gd name="T86" fmla="*/ 2147483647 w 128"/>
                <a:gd name="T87" fmla="*/ 2147483647 h 84"/>
                <a:gd name="T88" fmla="*/ 2147483647 w 128"/>
                <a:gd name="T89" fmla="*/ 2147483647 h 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8"/>
                <a:gd name="T136" fmla="*/ 0 h 84"/>
                <a:gd name="T137" fmla="*/ 128 w 128"/>
                <a:gd name="T138" fmla="*/ 84 h 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8" h="84">
                  <a:moveTo>
                    <a:pt x="119" y="26"/>
                  </a:moveTo>
                  <a:cubicBezTo>
                    <a:pt x="123" y="26"/>
                    <a:pt x="128" y="24"/>
                    <a:pt x="126" y="22"/>
                  </a:cubicBezTo>
                  <a:cubicBezTo>
                    <a:pt x="123" y="21"/>
                    <a:pt x="118" y="16"/>
                    <a:pt x="116" y="17"/>
                  </a:cubicBezTo>
                  <a:cubicBezTo>
                    <a:pt x="113" y="18"/>
                    <a:pt x="111" y="20"/>
                    <a:pt x="111" y="18"/>
                  </a:cubicBezTo>
                  <a:cubicBezTo>
                    <a:pt x="110" y="16"/>
                    <a:pt x="112" y="14"/>
                    <a:pt x="110" y="15"/>
                  </a:cubicBezTo>
                  <a:cubicBezTo>
                    <a:pt x="108" y="15"/>
                    <a:pt x="107" y="17"/>
                    <a:pt x="107" y="15"/>
                  </a:cubicBezTo>
                  <a:cubicBezTo>
                    <a:pt x="107" y="13"/>
                    <a:pt x="107" y="7"/>
                    <a:pt x="104" y="6"/>
                  </a:cubicBezTo>
                  <a:cubicBezTo>
                    <a:pt x="102" y="4"/>
                    <a:pt x="98" y="0"/>
                    <a:pt x="97" y="2"/>
                  </a:cubicBezTo>
                  <a:cubicBezTo>
                    <a:pt x="96" y="5"/>
                    <a:pt x="94" y="5"/>
                    <a:pt x="94" y="4"/>
                  </a:cubicBezTo>
                  <a:cubicBezTo>
                    <a:pt x="94" y="2"/>
                    <a:pt x="95" y="0"/>
                    <a:pt x="92" y="3"/>
                  </a:cubicBezTo>
                  <a:cubicBezTo>
                    <a:pt x="90" y="5"/>
                    <a:pt x="83" y="14"/>
                    <a:pt x="81" y="16"/>
                  </a:cubicBezTo>
                  <a:cubicBezTo>
                    <a:pt x="79" y="18"/>
                    <a:pt x="74" y="23"/>
                    <a:pt x="75" y="25"/>
                  </a:cubicBezTo>
                  <a:cubicBezTo>
                    <a:pt x="76" y="26"/>
                    <a:pt x="78" y="26"/>
                    <a:pt x="75" y="27"/>
                  </a:cubicBezTo>
                  <a:cubicBezTo>
                    <a:pt x="72" y="28"/>
                    <a:pt x="66" y="29"/>
                    <a:pt x="63" y="30"/>
                  </a:cubicBezTo>
                  <a:cubicBezTo>
                    <a:pt x="62" y="31"/>
                    <a:pt x="61" y="32"/>
                    <a:pt x="60" y="33"/>
                  </a:cubicBezTo>
                  <a:cubicBezTo>
                    <a:pt x="62" y="36"/>
                    <a:pt x="67" y="42"/>
                    <a:pt x="68" y="41"/>
                  </a:cubicBezTo>
                  <a:cubicBezTo>
                    <a:pt x="69" y="40"/>
                    <a:pt x="69" y="33"/>
                    <a:pt x="70" y="33"/>
                  </a:cubicBezTo>
                  <a:cubicBezTo>
                    <a:pt x="70" y="34"/>
                    <a:pt x="76" y="35"/>
                    <a:pt x="75" y="34"/>
                  </a:cubicBezTo>
                  <a:cubicBezTo>
                    <a:pt x="75" y="34"/>
                    <a:pt x="74" y="30"/>
                    <a:pt x="73" y="28"/>
                  </a:cubicBezTo>
                  <a:cubicBezTo>
                    <a:pt x="74" y="30"/>
                    <a:pt x="75" y="34"/>
                    <a:pt x="75" y="34"/>
                  </a:cubicBezTo>
                  <a:cubicBezTo>
                    <a:pt x="76" y="35"/>
                    <a:pt x="70" y="34"/>
                    <a:pt x="70" y="33"/>
                  </a:cubicBezTo>
                  <a:cubicBezTo>
                    <a:pt x="69" y="33"/>
                    <a:pt x="69" y="40"/>
                    <a:pt x="68" y="41"/>
                  </a:cubicBezTo>
                  <a:cubicBezTo>
                    <a:pt x="67" y="42"/>
                    <a:pt x="62" y="36"/>
                    <a:pt x="60" y="33"/>
                  </a:cubicBezTo>
                  <a:cubicBezTo>
                    <a:pt x="58" y="34"/>
                    <a:pt x="56" y="36"/>
                    <a:pt x="55" y="37"/>
                  </a:cubicBezTo>
                  <a:cubicBezTo>
                    <a:pt x="53" y="39"/>
                    <a:pt x="45" y="51"/>
                    <a:pt x="42" y="51"/>
                  </a:cubicBezTo>
                  <a:cubicBezTo>
                    <a:pt x="39" y="52"/>
                    <a:pt x="26" y="55"/>
                    <a:pt x="24" y="57"/>
                  </a:cubicBezTo>
                  <a:cubicBezTo>
                    <a:pt x="22" y="60"/>
                    <a:pt x="17" y="70"/>
                    <a:pt x="19" y="71"/>
                  </a:cubicBezTo>
                  <a:cubicBezTo>
                    <a:pt x="21" y="72"/>
                    <a:pt x="24" y="74"/>
                    <a:pt x="22" y="74"/>
                  </a:cubicBezTo>
                  <a:cubicBezTo>
                    <a:pt x="19" y="73"/>
                    <a:pt x="13" y="73"/>
                    <a:pt x="11" y="71"/>
                  </a:cubicBezTo>
                  <a:cubicBezTo>
                    <a:pt x="8" y="70"/>
                    <a:pt x="5" y="69"/>
                    <a:pt x="3" y="67"/>
                  </a:cubicBezTo>
                  <a:cubicBezTo>
                    <a:pt x="2" y="67"/>
                    <a:pt x="1" y="66"/>
                    <a:pt x="0" y="66"/>
                  </a:cubicBezTo>
                  <a:cubicBezTo>
                    <a:pt x="1" y="70"/>
                    <a:pt x="2" y="73"/>
                    <a:pt x="4" y="74"/>
                  </a:cubicBezTo>
                  <a:cubicBezTo>
                    <a:pt x="7" y="77"/>
                    <a:pt x="13" y="84"/>
                    <a:pt x="15" y="82"/>
                  </a:cubicBezTo>
                  <a:cubicBezTo>
                    <a:pt x="17" y="80"/>
                    <a:pt x="17" y="80"/>
                    <a:pt x="22" y="80"/>
                  </a:cubicBezTo>
                  <a:cubicBezTo>
                    <a:pt x="27" y="80"/>
                    <a:pt x="30" y="80"/>
                    <a:pt x="32" y="78"/>
                  </a:cubicBezTo>
                  <a:cubicBezTo>
                    <a:pt x="33" y="77"/>
                    <a:pt x="37" y="72"/>
                    <a:pt x="41" y="72"/>
                  </a:cubicBezTo>
                  <a:cubicBezTo>
                    <a:pt x="45" y="72"/>
                    <a:pt x="51" y="76"/>
                    <a:pt x="55" y="75"/>
                  </a:cubicBezTo>
                  <a:cubicBezTo>
                    <a:pt x="59" y="74"/>
                    <a:pt x="67" y="70"/>
                    <a:pt x="68" y="67"/>
                  </a:cubicBezTo>
                  <a:cubicBezTo>
                    <a:pt x="69" y="63"/>
                    <a:pt x="73" y="54"/>
                    <a:pt x="75" y="53"/>
                  </a:cubicBezTo>
                  <a:cubicBezTo>
                    <a:pt x="77" y="52"/>
                    <a:pt x="77" y="49"/>
                    <a:pt x="78" y="44"/>
                  </a:cubicBezTo>
                  <a:cubicBezTo>
                    <a:pt x="80" y="38"/>
                    <a:pt x="81" y="36"/>
                    <a:pt x="84" y="36"/>
                  </a:cubicBezTo>
                  <a:cubicBezTo>
                    <a:pt x="87" y="36"/>
                    <a:pt x="101" y="37"/>
                    <a:pt x="108" y="38"/>
                  </a:cubicBezTo>
                  <a:cubicBezTo>
                    <a:pt x="112" y="36"/>
                    <a:pt x="118" y="35"/>
                    <a:pt x="116" y="33"/>
                  </a:cubicBezTo>
                  <a:cubicBezTo>
                    <a:pt x="114" y="31"/>
                    <a:pt x="112" y="29"/>
                    <a:pt x="113" y="28"/>
                  </a:cubicBezTo>
                  <a:cubicBezTo>
                    <a:pt x="113" y="26"/>
                    <a:pt x="114" y="26"/>
                    <a:pt x="119" y="2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9" name="Freeform 805"/>
            <p:cNvSpPr>
              <a:spLocks/>
            </p:cNvSpPr>
            <p:nvPr/>
          </p:nvSpPr>
          <p:spPr bwMode="auto">
            <a:xfrm>
              <a:off x="1932843" y="3455988"/>
              <a:ext cx="55685" cy="49212"/>
            </a:xfrm>
            <a:custGeom>
              <a:avLst/>
              <a:gdLst>
                <a:gd name="T0" fmla="*/ 2147483647 w 41"/>
                <a:gd name="T1" fmla="*/ 2147483647 h 24"/>
                <a:gd name="T2" fmla="*/ 2147483647 w 41"/>
                <a:gd name="T3" fmla="*/ 2147483647 h 24"/>
                <a:gd name="T4" fmla="*/ 2147483647 w 41"/>
                <a:gd name="T5" fmla="*/ 2147483647 h 24"/>
                <a:gd name="T6" fmla="*/ 2147483647 w 41"/>
                <a:gd name="T7" fmla="*/ 2147483647 h 24"/>
                <a:gd name="T8" fmla="*/ 2147483647 w 41"/>
                <a:gd name="T9" fmla="*/ 2147483647 h 24"/>
                <a:gd name="T10" fmla="*/ 2147483647 w 41"/>
                <a:gd name="T11" fmla="*/ 2147483647 h 24"/>
                <a:gd name="T12" fmla="*/ 2147483647 w 41"/>
                <a:gd name="T13" fmla="*/ 2147483647 h 24"/>
                <a:gd name="T14" fmla="*/ 2147483647 w 41"/>
                <a:gd name="T15" fmla="*/ 2147483647 h 24"/>
                <a:gd name="T16" fmla="*/ 2147483647 w 41"/>
                <a:gd name="T17" fmla="*/ 2147483647 h 24"/>
                <a:gd name="T18" fmla="*/ 2147483647 w 41"/>
                <a:gd name="T19" fmla="*/ 2147483647 h 24"/>
                <a:gd name="T20" fmla="*/ 2147483647 w 41"/>
                <a:gd name="T21" fmla="*/ 2147483647 h 24"/>
                <a:gd name="T22" fmla="*/ 2147483647 w 41"/>
                <a:gd name="T23" fmla="*/ 2147483647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4"/>
                <a:gd name="T38" fmla="*/ 41 w 41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4">
                  <a:moveTo>
                    <a:pt x="2" y="19"/>
                  </a:moveTo>
                  <a:cubicBezTo>
                    <a:pt x="4" y="22"/>
                    <a:pt x="7" y="20"/>
                    <a:pt x="9" y="22"/>
                  </a:cubicBezTo>
                  <a:cubicBezTo>
                    <a:pt x="11" y="24"/>
                    <a:pt x="15" y="20"/>
                    <a:pt x="19" y="21"/>
                  </a:cubicBezTo>
                  <a:cubicBezTo>
                    <a:pt x="23" y="21"/>
                    <a:pt x="25" y="24"/>
                    <a:pt x="31" y="22"/>
                  </a:cubicBezTo>
                  <a:cubicBezTo>
                    <a:pt x="36" y="20"/>
                    <a:pt x="41" y="24"/>
                    <a:pt x="39" y="19"/>
                  </a:cubicBezTo>
                  <a:cubicBezTo>
                    <a:pt x="37" y="15"/>
                    <a:pt x="34" y="14"/>
                    <a:pt x="34" y="11"/>
                  </a:cubicBezTo>
                  <a:cubicBezTo>
                    <a:pt x="34" y="7"/>
                    <a:pt x="35" y="5"/>
                    <a:pt x="35" y="5"/>
                  </a:cubicBezTo>
                  <a:cubicBezTo>
                    <a:pt x="32" y="4"/>
                    <a:pt x="27" y="7"/>
                    <a:pt x="25" y="6"/>
                  </a:cubicBezTo>
                  <a:cubicBezTo>
                    <a:pt x="22" y="6"/>
                    <a:pt x="21" y="3"/>
                    <a:pt x="18" y="2"/>
                  </a:cubicBezTo>
                  <a:cubicBezTo>
                    <a:pt x="15" y="0"/>
                    <a:pt x="14" y="0"/>
                    <a:pt x="12" y="1"/>
                  </a:cubicBezTo>
                  <a:cubicBezTo>
                    <a:pt x="11" y="2"/>
                    <a:pt x="3" y="9"/>
                    <a:pt x="1" y="11"/>
                  </a:cubicBezTo>
                  <a:cubicBezTo>
                    <a:pt x="1" y="11"/>
                    <a:pt x="0" y="16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0" name="Freeform 806"/>
            <p:cNvSpPr>
              <a:spLocks/>
            </p:cNvSpPr>
            <p:nvPr/>
          </p:nvSpPr>
          <p:spPr bwMode="auto">
            <a:xfrm>
              <a:off x="1784839" y="3395663"/>
              <a:ext cx="137746" cy="120650"/>
            </a:xfrm>
            <a:custGeom>
              <a:avLst/>
              <a:gdLst>
                <a:gd name="T0" fmla="*/ 2147483647 w 100"/>
                <a:gd name="T1" fmla="*/ 2147483647 h 60"/>
                <a:gd name="T2" fmla="*/ 2147483647 w 100"/>
                <a:gd name="T3" fmla="*/ 2147483647 h 60"/>
                <a:gd name="T4" fmla="*/ 2147483647 w 100"/>
                <a:gd name="T5" fmla="*/ 2147483647 h 60"/>
                <a:gd name="T6" fmla="*/ 2147483647 w 100"/>
                <a:gd name="T7" fmla="*/ 2147483647 h 60"/>
                <a:gd name="T8" fmla="*/ 2147483647 w 100"/>
                <a:gd name="T9" fmla="*/ 2147483647 h 60"/>
                <a:gd name="T10" fmla="*/ 2147483647 w 100"/>
                <a:gd name="T11" fmla="*/ 2147483647 h 60"/>
                <a:gd name="T12" fmla="*/ 2147483647 w 100"/>
                <a:gd name="T13" fmla="*/ 2147483647 h 60"/>
                <a:gd name="T14" fmla="*/ 2147483647 w 100"/>
                <a:gd name="T15" fmla="*/ 2147483647 h 60"/>
                <a:gd name="T16" fmla="*/ 2147483647 w 100"/>
                <a:gd name="T17" fmla="*/ 2147483647 h 60"/>
                <a:gd name="T18" fmla="*/ 2147483647 w 100"/>
                <a:gd name="T19" fmla="*/ 2147483647 h 60"/>
                <a:gd name="T20" fmla="*/ 2147483647 w 100"/>
                <a:gd name="T21" fmla="*/ 2147483647 h 60"/>
                <a:gd name="T22" fmla="*/ 2147483647 w 100"/>
                <a:gd name="T23" fmla="*/ 2147483647 h 60"/>
                <a:gd name="T24" fmla="*/ 2147483647 w 100"/>
                <a:gd name="T25" fmla="*/ 2147483647 h 60"/>
                <a:gd name="T26" fmla="*/ 2147483647 w 100"/>
                <a:gd name="T27" fmla="*/ 2147483647 h 60"/>
                <a:gd name="T28" fmla="*/ 2147483647 w 100"/>
                <a:gd name="T29" fmla="*/ 2147483647 h 60"/>
                <a:gd name="T30" fmla="*/ 2147483647 w 100"/>
                <a:gd name="T31" fmla="*/ 2147483647 h 60"/>
                <a:gd name="T32" fmla="*/ 2147483647 w 100"/>
                <a:gd name="T33" fmla="*/ 2147483647 h 60"/>
                <a:gd name="T34" fmla="*/ 2147483647 w 100"/>
                <a:gd name="T35" fmla="*/ 2147483647 h 60"/>
                <a:gd name="T36" fmla="*/ 2147483647 w 100"/>
                <a:gd name="T37" fmla="*/ 2147483647 h 60"/>
                <a:gd name="T38" fmla="*/ 2147483647 w 100"/>
                <a:gd name="T39" fmla="*/ 2147483647 h 60"/>
                <a:gd name="T40" fmla="*/ 2147483647 w 100"/>
                <a:gd name="T41" fmla="*/ 2147483647 h 60"/>
                <a:gd name="T42" fmla="*/ 2147483647 w 100"/>
                <a:gd name="T43" fmla="*/ 2147483647 h 60"/>
                <a:gd name="T44" fmla="*/ 2147483647 w 100"/>
                <a:gd name="T45" fmla="*/ 2147483647 h 60"/>
                <a:gd name="T46" fmla="*/ 2147483647 w 100"/>
                <a:gd name="T47" fmla="*/ 2147483647 h 60"/>
                <a:gd name="T48" fmla="*/ 2147483647 w 100"/>
                <a:gd name="T49" fmla="*/ 2147483647 h 60"/>
                <a:gd name="T50" fmla="*/ 2147483647 w 100"/>
                <a:gd name="T51" fmla="*/ 2147483647 h 60"/>
                <a:gd name="T52" fmla="*/ 2147483647 w 100"/>
                <a:gd name="T53" fmla="*/ 0 h 60"/>
                <a:gd name="T54" fmla="*/ 2147483647 w 100"/>
                <a:gd name="T55" fmla="*/ 2147483647 h 60"/>
                <a:gd name="T56" fmla="*/ 2147483647 w 100"/>
                <a:gd name="T57" fmla="*/ 2147483647 h 60"/>
                <a:gd name="T58" fmla="*/ 2147483647 w 100"/>
                <a:gd name="T59" fmla="*/ 2147483647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0"/>
                <a:gd name="T91" fmla="*/ 0 h 60"/>
                <a:gd name="T92" fmla="*/ 100 w 100"/>
                <a:gd name="T93" fmla="*/ 60 h 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0" h="60">
                  <a:moveTo>
                    <a:pt x="4" y="9"/>
                  </a:moveTo>
                  <a:cubicBezTo>
                    <a:pt x="2" y="11"/>
                    <a:pt x="4" y="12"/>
                    <a:pt x="3" y="16"/>
                  </a:cubicBezTo>
                  <a:cubicBezTo>
                    <a:pt x="1" y="20"/>
                    <a:pt x="0" y="20"/>
                    <a:pt x="2" y="23"/>
                  </a:cubicBezTo>
                  <a:cubicBezTo>
                    <a:pt x="3" y="26"/>
                    <a:pt x="13" y="31"/>
                    <a:pt x="17" y="34"/>
                  </a:cubicBezTo>
                  <a:cubicBezTo>
                    <a:pt x="20" y="37"/>
                    <a:pt x="19" y="38"/>
                    <a:pt x="22" y="39"/>
                  </a:cubicBezTo>
                  <a:cubicBezTo>
                    <a:pt x="26" y="39"/>
                    <a:pt x="28" y="37"/>
                    <a:pt x="32" y="39"/>
                  </a:cubicBezTo>
                  <a:cubicBezTo>
                    <a:pt x="35" y="40"/>
                    <a:pt x="39" y="43"/>
                    <a:pt x="41" y="43"/>
                  </a:cubicBezTo>
                  <a:cubicBezTo>
                    <a:pt x="43" y="43"/>
                    <a:pt x="46" y="43"/>
                    <a:pt x="49" y="43"/>
                  </a:cubicBezTo>
                  <a:cubicBezTo>
                    <a:pt x="51" y="43"/>
                    <a:pt x="53" y="45"/>
                    <a:pt x="56" y="47"/>
                  </a:cubicBezTo>
                  <a:cubicBezTo>
                    <a:pt x="59" y="50"/>
                    <a:pt x="65" y="51"/>
                    <a:pt x="67" y="51"/>
                  </a:cubicBezTo>
                  <a:cubicBezTo>
                    <a:pt x="69" y="51"/>
                    <a:pt x="73" y="54"/>
                    <a:pt x="77" y="56"/>
                  </a:cubicBezTo>
                  <a:cubicBezTo>
                    <a:pt x="80" y="58"/>
                    <a:pt x="81" y="55"/>
                    <a:pt x="84" y="54"/>
                  </a:cubicBezTo>
                  <a:cubicBezTo>
                    <a:pt x="86" y="53"/>
                    <a:pt x="86" y="55"/>
                    <a:pt x="89" y="58"/>
                  </a:cubicBezTo>
                  <a:cubicBezTo>
                    <a:pt x="92" y="60"/>
                    <a:pt x="96" y="56"/>
                    <a:pt x="98" y="55"/>
                  </a:cubicBezTo>
                  <a:cubicBezTo>
                    <a:pt x="100" y="55"/>
                    <a:pt x="97" y="46"/>
                    <a:pt x="97" y="44"/>
                  </a:cubicBezTo>
                  <a:cubicBezTo>
                    <a:pt x="98" y="42"/>
                    <a:pt x="99" y="38"/>
                    <a:pt x="99" y="38"/>
                  </a:cubicBezTo>
                  <a:cubicBezTo>
                    <a:pt x="96" y="38"/>
                    <a:pt x="87" y="39"/>
                    <a:pt x="85" y="37"/>
                  </a:cubicBezTo>
                  <a:cubicBezTo>
                    <a:pt x="83" y="34"/>
                    <a:pt x="83" y="34"/>
                    <a:pt x="81" y="35"/>
                  </a:cubicBezTo>
                  <a:cubicBezTo>
                    <a:pt x="79" y="35"/>
                    <a:pt x="78" y="37"/>
                    <a:pt x="76" y="35"/>
                  </a:cubicBezTo>
                  <a:cubicBezTo>
                    <a:pt x="74" y="34"/>
                    <a:pt x="71" y="31"/>
                    <a:pt x="70" y="31"/>
                  </a:cubicBezTo>
                  <a:cubicBezTo>
                    <a:pt x="69" y="31"/>
                    <a:pt x="65" y="36"/>
                    <a:pt x="64" y="33"/>
                  </a:cubicBezTo>
                  <a:cubicBezTo>
                    <a:pt x="62" y="30"/>
                    <a:pt x="60" y="28"/>
                    <a:pt x="60" y="28"/>
                  </a:cubicBezTo>
                  <a:cubicBezTo>
                    <a:pt x="60" y="28"/>
                    <a:pt x="54" y="27"/>
                    <a:pt x="51" y="23"/>
                  </a:cubicBezTo>
                  <a:cubicBezTo>
                    <a:pt x="49" y="20"/>
                    <a:pt x="49" y="19"/>
                    <a:pt x="45" y="19"/>
                  </a:cubicBezTo>
                  <a:cubicBezTo>
                    <a:pt x="42" y="19"/>
                    <a:pt x="42" y="19"/>
                    <a:pt x="39" y="16"/>
                  </a:cubicBezTo>
                  <a:cubicBezTo>
                    <a:pt x="35" y="12"/>
                    <a:pt x="32" y="10"/>
                    <a:pt x="30" y="8"/>
                  </a:cubicBezTo>
                  <a:cubicBezTo>
                    <a:pt x="27" y="5"/>
                    <a:pt x="26" y="0"/>
                    <a:pt x="22" y="0"/>
                  </a:cubicBezTo>
                  <a:cubicBezTo>
                    <a:pt x="19" y="0"/>
                    <a:pt x="16" y="0"/>
                    <a:pt x="16" y="3"/>
                  </a:cubicBezTo>
                  <a:cubicBezTo>
                    <a:pt x="16" y="6"/>
                    <a:pt x="15" y="7"/>
                    <a:pt x="12" y="5"/>
                  </a:cubicBezTo>
                  <a:cubicBezTo>
                    <a:pt x="12" y="8"/>
                    <a:pt x="6" y="7"/>
                    <a:pt x="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1" name="Freeform 807"/>
            <p:cNvSpPr>
              <a:spLocks/>
            </p:cNvSpPr>
            <p:nvPr/>
          </p:nvSpPr>
          <p:spPr bwMode="auto">
            <a:xfrm>
              <a:off x="2157046" y="3840163"/>
              <a:ext cx="99646" cy="119062"/>
            </a:xfrm>
            <a:custGeom>
              <a:avLst/>
              <a:gdLst>
                <a:gd name="T0" fmla="*/ 2147483647 w 73"/>
                <a:gd name="T1" fmla="*/ 2147483647 h 61"/>
                <a:gd name="T2" fmla="*/ 2147483647 w 73"/>
                <a:gd name="T3" fmla="*/ 2147483647 h 61"/>
                <a:gd name="T4" fmla="*/ 2147483647 w 73"/>
                <a:gd name="T5" fmla="*/ 2147483647 h 61"/>
                <a:gd name="T6" fmla="*/ 2147483647 w 73"/>
                <a:gd name="T7" fmla="*/ 2147483647 h 61"/>
                <a:gd name="T8" fmla="*/ 2147483647 w 73"/>
                <a:gd name="T9" fmla="*/ 2147483647 h 61"/>
                <a:gd name="T10" fmla="*/ 2147483647 w 73"/>
                <a:gd name="T11" fmla="*/ 2147483647 h 61"/>
                <a:gd name="T12" fmla="*/ 2147483647 w 73"/>
                <a:gd name="T13" fmla="*/ 2147483647 h 61"/>
                <a:gd name="T14" fmla="*/ 2147483647 w 73"/>
                <a:gd name="T15" fmla="*/ 2147483647 h 61"/>
                <a:gd name="T16" fmla="*/ 2147483647 w 73"/>
                <a:gd name="T17" fmla="*/ 2147483647 h 61"/>
                <a:gd name="T18" fmla="*/ 2147483647 w 73"/>
                <a:gd name="T19" fmla="*/ 2147483647 h 61"/>
                <a:gd name="T20" fmla="*/ 2147483647 w 73"/>
                <a:gd name="T21" fmla="*/ 2147483647 h 61"/>
                <a:gd name="T22" fmla="*/ 2147483647 w 73"/>
                <a:gd name="T23" fmla="*/ 2147483647 h 61"/>
                <a:gd name="T24" fmla="*/ 2147483647 w 73"/>
                <a:gd name="T25" fmla="*/ 2147483647 h 61"/>
                <a:gd name="T26" fmla="*/ 2147483647 w 73"/>
                <a:gd name="T27" fmla="*/ 2147483647 h 61"/>
                <a:gd name="T28" fmla="*/ 2147483647 w 73"/>
                <a:gd name="T29" fmla="*/ 2147483647 h 61"/>
                <a:gd name="T30" fmla="*/ 2147483647 w 73"/>
                <a:gd name="T31" fmla="*/ 2147483647 h 61"/>
                <a:gd name="T32" fmla="*/ 2147483647 w 73"/>
                <a:gd name="T33" fmla="*/ 2147483647 h 61"/>
                <a:gd name="T34" fmla="*/ 2147483647 w 73"/>
                <a:gd name="T35" fmla="*/ 2147483647 h 61"/>
                <a:gd name="T36" fmla="*/ 2147483647 w 73"/>
                <a:gd name="T37" fmla="*/ 2147483647 h 61"/>
                <a:gd name="T38" fmla="*/ 2147483647 w 73"/>
                <a:gd name="T39" fmla="*/ 2147483647 h 61"/>
                <a:gd name="T40" fmla="*/ 2147483647 w 73"/>
                <a:gd name="T41" fmla="*/ 2147483647 h 61"/>
                <a:gd name="T42" fmla="*/ 2147483647 w 73"/>
                <a:gd name="T43" fmla="*/ 2147483647 h 61"/>
                <a:gd name="T44" fmla="*/ 2147483647 w 73"/>
                <a:gd name="T45" fmla="*/ 2147483647 h 61"/>
                <a:gd name="T46" fmla="*/ 2147483647 w 73"/>
                <a:gd name="T47" fmla="*/ 2147483647 h 61"/>
                <a:gd name="T48" fmla="*/ 2147483647 w 73"/>
                <a:gd name="T49" fmla="*/ 2147483647 h 61"/>
                <a:gd name="T50" fmla="*/ 2147483647 w 73"/>
                <a:gd name="T51" fmla="*/ 2147483647 h 61"/>
                <a:gd name="T52" fmla="*/ 2147483647 w 73"/>
                <a:gd name="T53" fmla="*/ 2147483647 h 61"/>
                <a:gd name="T54" fmla="*/ 2147483647 w 73"/>
                <a:gd name="T55" fmla="*/ 2147483647 h 61"/>
                <a:gd name="T56" fmla="*/ 2147483647 w 73"/>
                <a:gd name="T57" fmla="*/ 2147483647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61"/>
                <a:gd name="T89" fmla="*/ 73 w 73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61">
                  <a:moveTo>
                    <a:pt x="37" y="50"/>
                  </a:moveTo>
                  <a:cubicBezTo>
                    <a:pt x="37" y="49"/>
                    <a:pt x="42" y="49"/>
                    <a:pt x="45" y="49"/>
                  </a:cubicBezTo>
                  <a:cubicBezTo>
                    <a:pt x="49" y="49"/>
                    <a:pt x="47" y="49"/>
                    <a:pt x="51" y="49"/>
                  </a:cubicBezTo>
                  <a:cubicBezTo>
                    <a:pt x="54" y="50"/>
                    <a:pt x="50" y="44"/>
                    <a:pt x="49" y="41"/>
                  </a:cubicBezTo>
                  <a:cubicBezTo>
                    <a:pt x="48" y="38"/>
                    <a:pt x="50" y="39"/>
                    <a:pt x="54" y="40"/>
                  </a:cubicBezTo>
                  <a:cubicBezTo>
                    <a:pt x="58" y="40"/>
                    <a:pt x="56" y="36"/>
                    <a:pt x="57" y="34"/>
                  </a:cubicBezTo>
                  <a:cubicBezTo>
                    <a:pt x="59" y="32"/>
                    <a:pt x="62" y="33"/>
                    <a:pt x="65" y="32"/>
                  </a:cubicBezTo>
                  <a:cubicBezTo>
                    <a:pt x="68" y="30"/>
                    <a:pt x="71" y="24"/>
                    <a:pt x="72" y="21"/>
                  </a:cubicBezTo>
                  <a:cubicBezTo>
                    <a:pt x="73" y="19"/>
                    <a:pt x="72" y="12"/>
                    <a:pt x="70" y="10"/>
                  </a:cubicBezTo>
                  <a:cubicBezTo>
                    <a:pt x="69" y="8"/>
                    <a:pt x="68" y="3"/>
                    <a:pt x="70" y="1"/>
                  </a:cubicBezTo>
                  <a:cubicBezTo>
                    <a:pt x="70" y="1"/>
                    <a:pt x="64" y="3"/>
                    <a:pt x="61" y="3"/>
                  </a:cubicBezTo>
                  <a:cubicBezTo>
                    <a:pt x="59" y="3"/>
                    <a:pt x="58" y="0"/>
                    <a:pt x="56" y="1"/>
                  </a:cubicBezTo>
                  <a:cubicBezTo>
                    <a:pt x="54" y="2"/>
                    <a:pt x="51" y="3"/>
                    <a:pt x="51" y="6"/>
                  </a:cubicBezTo>
                  <a:cubicBezTo>
                    <a:pt x="51" y="8"/>
                    <a:pt x="48" y="7"/>
                    <a:pt x="46" y="6"/>
                  </a:cubicBezTo>
                  <a:cubicBezTo>
                    <a:pt x="45" y="5"/>
                    <a:pt x="40" y="4"/>
                    <a:pt x="37" y="3"/>
                  </a:cubicBezTo>
                  <a:cubicBezTo>
                    <a:pt x="34" y="3"/>
                    <a:pt x="25" y="2"/>
                    <a:pt x="22" y="2"/>
                  </a:cubicBezTo>
                  <a:cubicBezTo>
                    <a:pt x="19" y="2"/>
                    <a:pt x="14" y="2"/>
                    <a:pt x="11" y="4"/>
                  </a:cubicBezTo>
                  <a:cubicBezTo>
                    <a:pt x="9" y="6"/>
                    <a:pt x="3" y="12"/>
                    <a:pt x="2" y="13"/>
                  </a:cubicBezTo>
                  <a:cubicBezTo>
                    <a:pt x="0" y="15"/>
                    <a:pt x="2" y="22"/>
                    <a:pt x="3" y="24"/>
                  </a:cubicBezTo>
                  <a:cubicBezTo>
                    <a:pt x="5" y="25"/>
                    <a:pt x="8" y="29"/>
                    <a:pt x="8" y="34"/>
                  </a:cubicBezTo>
                  <a:cubicBezTo>
                    <a:pt x="11" y="37"/>
                    <a:pt x="12" y="42"/>
                    <a:pt x="12" y="45"/>
                  </a:cubicBezTo>
                  <a:cubicBezTo>
                    <a:pt x="13" y="48"/>
                    <a:pt x="14" y="49"/>
                    <a:pt x="15" y="48"/>
                  </a:cubicBezTo>
                  <a:cubicBezTo>
                    <a:pt x="16" y="47"/>
                    <a:pt x="18" y="48"/>
                    <a:pt x="18" y="50"/>
                  </a:cubicBezTo>
                  <a:cubicBezTo>
                    <a:pt x="18" y="52"/>
                    <a:pt x="17" y="53"/>
                    <a:pt x="19" y="53"/>
                  </a:cubicBezTo>
                  <a:cubicBezTo>
                    <a:pt x="22" y="53"/>
                    <a:pt x="22" y="55"/>
                    <a:pt x="22" y="56"/>
                  </a:cubicBezTo>
                  <a:cubicBezTo>
                    <a:pt x="22" y="57"/>
                    <a:pt x="22" y="61"/>
                    <a:pt x="23" y="59"/>
                  </a:cubicBezTo>
                  <a:cubicBezTo>
                    <a:pt x="25" y="56"/>
                    <a:pt x="27" y="53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32" y="52"/>
                    <a:pt x="37" y="51"/>
                    <a:pt x="37" y="5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2" name="Freeform 808"/>
            <p:cNvSpPr>
              <a:spLocks/>
            </p:cNvSpPr>
            <p:nvPr/>
          </p:nvSpPr>
          <p:spPr bwMode="auto">
            <a:xfrm>
              <a:off x="2118946" y="4051300"/>
              <a:ext cx="76200" cy="139700"/>
            </a:xfrm>
            <a:custGeom>
              <a:avLst/>
              <a:gdLst>
                <a:gd name="T0" fmla="*/ 2147483647 w 56"/>
                <a:gd name="T1" fmla="*/ 2147483647 h 71"/>
                <a:gd name="T2" fmla="*/ 2147483647 w 56"/>
                <a:gd name="T3" fmla="*/ 2147483647 h 71"/>
                <a:gd name="T4" fmla="*/ 2147483647 w 56"/>
                <a:gd name="T5" fmla="*/ 2147483647 h 71"/>
                <a:gd name="T6" fmla="*/ 2147483647 w 56"/>
                <a:gd name="T7" fmla="*/ 2147483647 h 71"/>
                <a:gd name="T8" fmla="*/ 0 w 56"/>
                <a:gd name="T9" fmla="*/ 0 h 71"/>
                <a:gd name="T10" fmla="*/ 2147483647 w 56"/>
                <a:gd name="T11" fmla="*/ 2147483647 h 71"/>
                <a:gd name="T12" fmla="*/ 2147483647 w 56"/>
                <a:gd name="T13" fmla="*/ 2147483647 h 71"/>
                <a:gd name="T14" fmla="*/ 2147483647 w 56"/>
                <a:gd name="T15" fmla="*/ 2147483647 h 71"/>
                <a:gd name="T16" fmla="*/ 2147483647 w 56"/>
                <a:gd name="T17" fmla="*/ 2147483647 h 71"/>
                <a:gd name="T18" fmla="*/ 2147483647 w 56"/>
                <a:gd name="T19" fmla="*/ 2147483647 h 71"/>
                <a:gd name="T20" fmla="*/ 2147483647 w 56"/>
                <a:gd name="T21" fmla="*/ 2147483647 h 71"/>
                <a:gd name="T22" fmla="*/ 2147483647 w 56"/>
                <a:gd name="T23" fmla="*/ 2147483647 h 71"/>
                <a:gd name="T24" fmla="*/ 2147483647 w 56"/>
                <a:gd name="T25" fmla="*/ 2147483647 h 71"/>
                <a:gd name="T26" fmla="*/ 2147483647 w 56"/>
                <a:gd name="T27" fmla="*/ 2147483647 h 71"/>
                <a:gd name="T28" fmla="*/ 2147483647 w 56"/>
                <a:gd name="T29" fmla="*/ 2147483647 h 71"/>
                <a:gd name="T30" fmla="*/ 2147483647 w 56"/>
                <a:gd name="T31" fmla="*/ 2147483647 h 71"/>
                <a:gd name="T32" fmla="*/ 2147483647 w 56"/>
                <a:gd name="T33" fmla="*/ 2147483647 h 71"/>
                <a:gd name="T34" fmla="*/ 2147483647 w 56"/>
                <a:gd name="T35" fmla="*/ 2147483647 h 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71"/>
                <a:gd name="T56" fmla="*/ 56 w 56"/>
                <a:gd name="T57" fmla="*/ 71 h 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71">
                  <a:moveTo>
                    <a:pt x="25" y="8"/>
                  </a:moveTo>
                  <a:cubicBezTo>
                    <a:pt x="23" y="11"/>
                    <a:pt x="19" y="12"/>
                    <a:pt x="19" y="10"/>
                  </a:cubicBezTo>
                  <a:cubicBezTo>
                    <a:pt x="18" y="9"/>
                    <a:pt x="15" y="15"/>
                    <a:pt x="14" y="12"/>
                  </a:cubicBezTo>
                  <a:cubicBezTo>
                    <a:pt x="13" y="9"/>
                    <a:pt x="15" y="8"/>
                    <a:pt x="12" y="5"/>
                  </a:cubicBezTo>
                  <a:cubicBezTo>
                    <a:pt x="10" y="2"/>
                    <a:pt x="5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5"/>
                    <a:pt x="3" y="17"/>
                    <a:pt x="4" y="22"/>
                  </a:cubicBezTo>
                  <a:cubicBezTo>
                    <a:pt x="6" y="27"/>
                    <a:pt x="9" y="34"/>
                    <a:pt x="10" y="37"/>
                  </a:cubicBezTo>
                  <a:cubicBezTo>
                    <a:pt x="12" y="39"/>
                    <a:pt x="14" y="43"/>
                    <a:pt x="16" y="48"/>
                  </a:cubicBezTo>
                  <a:cubicBezTo>
                    <a:pt x="18" y="52"/>
                    <a:pt x="23" y="55"/>
                    <a:pt x="30" y="60"/>
                  </a:cubicBezTo>
                  <a:cubicBezTo>
                    <a:pt x="36" y="64"/>
                    <a:pt x="43" y="69"/>
                    <a:pt x="46" y="70"/>
                  </a:cubicBezTo>
                  <a:cubicBezTo>
                    <a:pt x="49" y="71"/>
                    <a:pt x="54" y="70"/>
                    <a:pt x="55" y="69"/>
                  </a:cubicBezTo>
                  <a:cubicBezTo>
                    <a:pt x="56" y="68"/>
                    <a:pt x="56" y="68"/>
                    <a:pt x="54" y="64"/>
                  </a:cubicBezTo>
                  <a:cubicBezTo>
                    <a:pt x="52" y="60"/>
                    <a:pt x="47" y="55"/>
                    <a:pt x="45" y="51"/>
                  </a:cubicBezTo>
                  <a:cubicBezTo>
                    <a:pt x="43" y="47"/>
                    <a:pt x="41" y="38"/>
                    <a:pt x="42" y="34"/>
                  </a:cubicBezTo>
                  <a:cubicBezTo>
                    <a:pt x="43" y="30"/>
                    <a:pt x="45" y="23"/>
                    <a:pt x="42" y="19"/>
                  </a:cubicBezTo>
                  <a:cubicBezTo>
                    <a:pt x="39" y="15"/>
                    <a:pt x="31" y="9"/>
                    <a:pt x="27" y="5"/>
                  </a:cubicBezTo>
                  <a:cubicBezTo>
                    <a:pt x="26" y="6"/>
                    <a:pt x="25" y="7"/>
                    <a:pt x="25" y="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3" name="Freeform 809"/>
            <p:cNvSpPr>
              <a:spLocks/>
            </p:cNvSpPr>
            <p:nvPr/>
          </p:nvSpPr>
          <p:spPr bwMode="auto">
            <a:xfrm>
              <a:off x="1669074" y="2662238"/>
              <a:ext cx="1077057" cy="1020762"/>
            </a:xfrm>
            <a:custGeom>
              <a:avLst/>
              <a:gdLst>
                <a:gd name="T0" fmla="*/ 2147483647 w 788"/>
                <a:gd name="T1" fmla="*/ 2147483647 h 511"/>
                <a:gd name="T2" fmla="*/ 2147483647 w 788"/>
                <a:gd name="T3" fmla="*/ 2147483647 h 511"/>
                <a:gd name="T4" fmla="*/ 2147483647 w 788"/>
                <a:gd name="T5" fmla="*/ 2147483647 h 511"/>
                <a:gd name="T6" fmla="*/ 2147483647 w 788"/>
                <a:gd name="T7" fmla="*/ 2147483647 h 511"/>
                <a:gd name="T8" fmla="*/ 2147483647 w 788"/>
                <a:gd name="T9" fmla="*/ 2147483647 h 511"/>
                <a:gd name="T10" fmla="*/ 2147483647 w 788"/>
                <a:gd name="T11" fmla="*/ 2147483647 h 511"/>
                <a:gd name="T12" fmla="*/ 2147483647 w 788"/>
                <a:gd name="T13" fmla="*/ 2147483647 h 511"/>
                <a:gd name="T14" fmla="*/ 2147483647 w 788"/>
                <a:gd name="T15" fmla="*/ 2147483647 h 511"/>
                <a:gd name="T16" fmla="*/ 2147483647 w 788"/>
                <a:gd name="T17" fmla="*/ 2147483647 h 511"/>
                <a:gd name="T18" fmla="*/ 2147483647 w 788"/>
                <a:gd name="T19" fmla="*/ 2147483647 h 511"/>
                <a:gd name="T20" fmla="*/ 2147483647 w 788"/>
                <a:gd name="T21" fmla="*/ 2147483647 h 511"/>
                <a:gd name="T22" fmla="*/ 2147483647 w 788"/>
                <a:gd name="T23" fmla="*/ 2147483647 h 511"/>
                <a:gd name="T24" fmla="*/ 2147483647 w 788"/>
                <a:gd name="T25" fmla="*/ 2147483647 h 511"/>
                <a:gd name="T26" fmla="*/ 2147483647 w 788"/>
                <a:gd name="T27" fmla="*/ 2147483647 h 511"/>
                <a:gd name="T28" fmla="*/ 2147483647 w 788"/>
                <a:gd name="T29" fmla="*/ 2147483647 h 511"/>
                <a:gd name="T30" fmla="*/ 2147483647 w 788"/>
                <a:gd name="T31" fmla="*/ 2147483647 h 511"/>
                <a:gd name="T32" fmla="*/ 2147483647 w 788"/>
                <a:gd name="T33" fmla="*/ 2147483647 h 511"/>
                <a:gd name="T34" fmla="*/ 2147483647 w 788"/>
                <a:gd name="T35" fmla="*/ 2147483647 h 511"/>
                <a:gd name="T36" fmla="*/ 2147483647 w 788"/>
                <a:gd name="T37" fmla="*/ 2147483647 h 511"/>
                <a:gd name="T38" fmla="*/ 2147483647 w 788"/>
                <a:gd name="T39" fmla="*/ 2147483647 h 511"/>
                <a:gd name="T40" fmla="*/ 2147483647 w 788"/>
                <a:gd name="T41" fmla="*/ 2147483647 h 511"/>
                <a:gd name="T42" fmla="*/ 2147483647 w 788"/>
                <a:gd name="T43" fmla="*/ 2147483647 h 511"/>
                <a:gd name="T44" fmla="*/ 2147483647 w 788"/>
                <a:gd name="T45" fmla="*/ 2147483647 h 511"/>
                <a:gd name="T46" fmla="*/ 2147483647 w 788"/>
                <a:gd name="T47" fmla="*/ 2147483647 h 511"/>
                <a:gd name="T48" fmla="*/ 2147483647 w 788"/>
                <a:gd name="T49" fmla="*/ 2147483647 h 511"/>
                <a:gd name="T50" fmla="*/ 2147483647 w 788"/>
                <a:gd name="T51" fmla="*/ 2147483647 h 511"/>
                <a:gd name="T52" fmla="*/ 2147483647 w 788"/>
                <a:gd name="T53" fmla="*/ 2147483647 h 511"/>
                <a:gd name="T54" fmla="*/ 2147483647 w 788"/>
                <a:gd name="T55" fmla="*/ 2147483647 h 511"/>
                <a:gd name="T56" fmla="*/ 2147483647 w 788"/>
                <a:gd name="T57" fmla="*/ 2147483647 h 511"/>
                <a:gd name="T58" fmla="*/ 2147483647 w 788"/>
                <a:gd name="T59" fmla="*/ 2147483647 h 511"/>
                <a:gd name="T60" fmla="*/ 2147483647 w 788"/>
                <a:gd name="T61" fmla="*/ 2147483647 h 511"/>
                <a:gd name="T62" fmla="*/ 2147483647 w 788"/>
                <a:gd name="T63" fmla="*/ 2147483647 h 511"/>
                <a:gd name="T64" fmla="*/ 2147483647 w 788"/>
                <a:gd name="T65" fmla="*/ 2147483647 h 511"/>
                <a:gd name="T66" fmla="*/ 2147483647 w 788"/>
                <a:gd name="T67" fmla="*/ 2147483647 h 511"/>
                <a:gd name="T68" fmla="*/ 2147483647 w 788"/>
                <a:gd name="T69" fmla="*/ 2147483647 h 511"/>
                <a:gd name="T70" fmla="*/ 2147483647 w 788"/>
                <a:gd name="T71" fmla="*/ 2147483647 h 511"/>
                <a:gd name="T72" fmla="*/ 2147483647 w 788"/>
                <a:gd name="T73" fmla="*/ 2147483647 h 511"/>
                <a:gd name="T74" fmla="*/ 2147483647 w 788"/>
                <a:gd name="T75" fmla="*/ 2147483647 h 511"/>
                <a:gd name="T76" fmla="*/ 2147483647 w 788"/>
                <a:gd name="T77" fmla="*/ 2147483647 h 511"/>
                <a:gd name="T78" fmla="*/ 2147483647 w 788"/>
                <a:gd name="T79" fmla="*/ 2147483647 h 511"/>
                <a:gd name="T80" fmla="*/ 2147483647 w 788"/>
                <a:gd name="T81" fmla="*/ 2147483647 h 511"/>
                <a:gd name="T82" fmla="*/ 2147483647 w 788"/>
                <a:gd name="T83" fmla="*/ 2147483647 h 511"/>
                <a:gd name="T84" fmla="*/ 2147483647 w 788"/>
                <a:gd name="T85" fmla="*/ 2147483647 h 511"/>
                <a:gd name="T86" fmla="*/ 2147483647 w 788"/>
                <a:gd name="T87" fmla="*/ 2147483647 h 511"/>
                <a:gd name="T88" fmla="*/ 2147483647 w 788"/>
                <a:gd name="T89" fmla="*/ 2147483647 h 511"/>
                <a:gd name="T90" fmla="*/ 2147483647 w 788"/>
                <a:gd name="T91" fmla="*/ 2147483647 h 511"/>
                <a:gd name="T92" fmla="*/ 2147483647 w 788"/>
                <a:gd name="T93" fmla="*/ 2147483647 h 511"/>
                <a:gd name="T94" fmla="*/ 2147483647 w 788"/>
                <a:gd name="T95" fmla="*/ 2147483647 h 511"/>
                <a:gd name="T96" fmla="*/ 2147483647 w 788"/>
                <a:gd name="T97" fmla="*/ 2147483647 h 511"/>
                <a:gd name="T98" fmla="*/ 2147483647 w 788"/>
                <a:gd name="T99" fmla="*/ 2147483647 h 511"/>
                <a:gd name="T100" fmla="*/ 2147483647 w 788"/>
                <a:gd name="T101" fmla="*/ 2147483647 h 511"/>
                <a:gd name="T102" fmla="*/ 2147483647 w 788"/>
                <a:gd name="T103" fmla="*/ 2147483647 h 511"/>
                <a:gd name="T104" fmla="*/ 2147483647 w 788"/>
                <a:gd name="T105" fmla="*/ 2147483647 h 5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8"/>
                <a:gd name="T160" fmla="*/ 0 h 511"/>
                <a:gd name="T161" fmla="*/ 788 w 788"/>
                <a:gd name="T162" fmla="*/ 511 h 5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8" h="511">
                  <a:moveTo>
                    <a:pt x="785" y="95"/>
                  </a:moveTo>
                  <a:cubicBezTo>
                    <a:pt x="785" y="93"/>
                    <a:pt x="781" y="92"/>
                    <a:pt x="777" y="93"/>
                  </a:cubicBezTo>
                  <a:cubicBezTo>
                    <a:pt x="773" y="94"/>
                    <a:pt x="769" y="96"/>
                    <a:pt x="765" y="97"/>
                  </a:cubicBezTo>
                  <a:cubicBezTo>
                    <a:pt x="760" y="97"/>
                    <a:pt x="760" y="99"/>
                    <a:pt x="758" y="101"/>
                  </a:cubicBezTo>
                  <a:cubicBezTo>
                    <a:pt x="756" y="102"/>
                    <a:pt x="742" y="102"/>
                    <a:pt x="737" y="101"/>
                  </a:cubicBezTo>
                  <a:cubicBezTo>
                    <a:pt x="732" y="100"/>
                    <a:pt x="733" y="93"/>
                    <a:pt x="731" y="90"/>
                  </a:cubicBezTo>
                  <a:cubicBezTo>
                    <a:pt x="729" y="86"/>
                    <a:pt x="730" y="84"/>
                    <a:pt x="727" y="82"/>
                  </a:cubicBezTo>
                  <a:cubicBezTo>
                    <a:pt x="724" y="80"/>
                    <a:pt x="719" y="76"/>
                    <a:pt x="715" y="75"/>
                  </a:cubicBezTo>
                  <a:cubicBezTo>
                    <a:pt x="712" y="73"/>
                    <a:pt x="705" y="71"/>
                    <a:pt x="701" y="71"/>
                  </a:cubicBezTo>
                  <a:cubicBezTo>
                    <a:pt x="698" y="70"/>
                    <a:pt x="692" y="68"/>
                    <a:pt x="691" y="66"/>
                  </a:cubicBezTo>
                  <a:cubicBezTo>
                    <a:pt x="690" y="63"/>
                    <a:pt x="690" y="53"/>
                    <a:pt x="687" y="49"/>
                  </a:cubicBezTo>
                  <a:cubicBezTo>
                    <a:pt x="685" y="45"/>
                    <a:pt x="675" y="21"/>
                    <a:pt x="670" y="15"/>
                  </a:cubicBezTo>
                  <a:cubicBezTo>
                    <a:pt x="666" y="9"/>
                    <a:pt x="657" y="6"/>
                    <a:pt x="653" y="6"/>
                  </a:cubicBezTo>
                  <a:cubicBezTo>
                    <a:pt x="650" y="6"/>
                    <a:pt x="644" y="3"/>
                    <a:pt x="638" y="1"/>
                  </a:cubicBezTo>
                  <a:cubicBezTo>
                    <a:pt x="632" y="0"/>
                    <a:pt x="624" y="2"/>
                    <a:pt x="613" y="3"/>
                  </a:cubicBezTo>
                  <a:cubicBezTo>
                    <a:pt x="602" y="5"/>
                    <a:pt x="594" y="13"/>
                    <a:pt x="593" y="14"/>
                  </a:cubicBezTo>
                  <a:cubicBezTo>
                    <a:pt x="592" y="16"/>
                    <a:pt x="596" y="17"/>
                    <a:pt x="599" y="18"/>
                  </a:cubicBezTo>
                  <a:cubicBezTo>
                    <a:pt x="601" y="19"/>
                    <a:pt x="601" y="26"/>
                    <a:pt x="599" y="29"/>
                  </a:cubicBezTo>
                  <a:cubicBezTo>
                    <a:pt x="597" y="31"/>
                    <a:pt x="592" y="37"/>
                    <a:pt x="590" y="40"/>
                  </a:cubicBezTo>
                  <a:cubicBezTo>
                    <a:pt x="588" y="44"/>
                    <a:pt x="581" y="53"/>
                    <a:pt x="583" y="57"/>
                  </a:cubicBezTo>
                  <a:cubicBezTo>
                    <a:pt x="586" y="60"/>
                    <a:pt x="581" y="63"/>
                    <a:pt x="578" y="64"/>
                  </a:cubicBezTo>
                  <a:cubicBezTo>
                    <a:pt x="574" y="64"/>
                    <a:pt x="563" y="70"/>
                    <a:pt x="562" y="70"/>
                  </a:cubicBezTo>
                  <a:cubicBezTo>
                    <a:pt x="561" y="70"/>
                    <a:pt x="554" y="67"/>
                    <a:pt x="548" y="64"/>
                  </a:cubicBezTo>
                  <a:cubicBezTo>
                    <a:pt x="548" y="64"/>
                    <a:pt x="537" y="88"/>
                    <a:pt x="536" y="90"/>
                  </a:cubicBezTo>
                  <a:cubicBezTo>
                    <a:pt x="536" y="93"/>
                    <a:pt x="533" y="95"/>
                    <a:pt x="534" y="97"/>
                  </a:cubicBezTo>
                  <a:cubicBezTo>
                    <a:pt x="534" y="99"/>
                    <a:pt x="537" y="102"/>
                    <a:pt x="538" y="101"/>
                  </a:cubicBezTo>
                  <a:cubicBezTo>
                    <a:pt x="540" y="100"/>
                    <a:pt x="540" y="97"/>
                    <a:pt x="546" y="99"/>
                  </a:cubicBezTo>
                  <a:cubicBezTo>
                    <a:pt x="553" y="100"/>
                    <a:pt x="555" y="103"/>
                    <a:pt x="557" y="101"/>
                  </a:cubicBezTo>
                  <a:cubicBezTo>
                    <a:pt x="559" y="100"/>
                    <a:pt x="562" y="97"/>
                    <a:pt x="565" y="97"/>
                  </a:cubicBezTo>
                  <a:cubicBezTo>
                    <a:pt x="569" y="97"/>
                    <a:pt x="574" y="97"/>
                    <a:pt x="579" y="103"/>
                  </a:cubicBezTo>
                  <a:cubicBezTo>
                    <a:pt x="585" y="109"/>
                    <a:pt x="592" y="120"/>
                    <a:pt x="589" y="120"/>
                  </a:cubicBezTo>
                  <a:cubicBezTo>
                    <a:pt x="587" y="120"/>
                    <a:pt x="582" y="118"/>
                    <a:pt x="576" y="118"/>
                  </a:cubicBezTo>
                  <a:cubicBezTo>
                    <a:pt x="571" y="118"/>
                    <a:pt x="550" y="123"/>
                    <a:pt x="547" y="124"/>
                  </a:cubicBezTo>
                  <a:cubicBezTo>
                    <a:pt x="545" y="126"/>
                    <a:pt x="545" y="131"/>
                    <a:pt x="543" y="133"/>
                  </a:cubicBezTo>
                  <a:cubicBezTo>
                    <a:pt x="540" y="135"/>
                    <a:pt x="535" y="140"/>
                    <a:pt x="531" y="140"/>
                  </a:cubicBezTo>
                  <a:cubicBezTo>
                    <a:pt x="528" y="140"/>
                    <a:pt x="522" y="139"/>
                    <a:pt x="519" y="141"/>
                  </a:cubicBezTo>
                  <a:cubicBezTo>
                    <a:pt x="517" y="143"/>
                    <a:pt x="510" y="151"/>
                    <a:pt x="504" y="150"/>
                  </a:cubicBezTo>
                  <a:cubicBezTo>
                    <a:pt x="498" y="149"/>
                    <a:pt x="492" y="144"/>
                    <a:pt x="487" y="145"/>
                  </a:cubicBezTo>
                  <a:cubicBezTo>
                    <a:pt x="482" y="146"/>
                    <a:pt x="479" y="153"/>
                    <a:pt x="479" y="156"/>
                  </a:cubicBezTo>
                  <a:cubicBezTo>
                    <a:pt x="480" y="159"/>
                    <a:pt x="485" y="163"/>
                    <a:pt x="485" y="165"/>
                  </a:cubicBezTo>
                  <a:cubicBezTo>
                    <a:pt x="485" y="167"/>
                    <a:pt x="479" y="169"/>
                    <a:pt x="474" y="172"/>
                  </a:cubicBezTo>
                  <a:cubicBezTo>
                    <a:pt x="470" y="174"/>
                    <a:pt x="466" y="187"/>
                    <a:pt x="454" y="188"/>
                  </a:cubicBezTo>
                  <a:cubicBezTo>
                    <a:pt x="441" y="189"/>
                    <a:pt x="419" y="187"/>
                    <a:pt x="406" y="195"/>
                  </a:cubicBezTo>
                  <a:cubicBezTo>
                    <a:pt x="393" y="202"/>
                    <a:pt x="394" y="201"/>
                    <a:pt x="392" y="201"/>
                  </a:cubicBezTo>
                  <a:cubicBezTo>
                    <a:pt x="390" y="200"/>
                    <a:pt x="387" y="197"/>
                    <a:pt x="385" y="197"/>
                  </a:cubicBezTo>
                  <a:cubicBezTo>
                    <a:pt x="382" y="197"/>
                    <a:pt x="380" y="199"/>
                    <a:pt x="374" y="197"/>
                  </a:cubicBezTo>
                  <a:cubicBezTo>
                    <a:pt x="368" y="194"/>
                    <a:pt x="362" y="194"/>
                    <a:pt x="359" y="192"/>
                  </a:cubicBezTo>
                  <a:cubicBezTo>
                    <a:pt x="355" y="190"/>
                    <a:pt x="351" y="185"/>
                    <a:pt x="348" y="184"/>
                  </a:cubicBezTo>
                  <a:cubicBezTo>
                    <a:pt x="345" y="184"/>
                    <a:pt x="331" y="182"/>
                    <a:pt x="329" y="182"/>
                  </a:cubicBezTo>
                  <a:cubicBezTo>
                    <a:pt x="327" y="182"/>
                    <a:pt x="313" y="184"/>
                    <a:pt x="306" y="184"/>
                  </a:cubicBezTo>
                  <a:cubicBezTo>
                    <a:pt x="299" y="183"/>
                    <a:pt x="286" y="184"/>
                    <a:pt x="285" y="181"/>
                  </a:cubicBezTo>
                  <a:cubicBezTo>
                    <a:pt x="283" y="179"/>
                    <a:pt x="280" y="176"/>
                    <a:pt x="277" y="169"/>
                  </a:cubicBezTo>
                  <a:cubicBezTo>
                    <a:pt x="273" y="162"/>
                    <a:pt x="265" y="158"/>
                    <a:pt x="263" y="157"/>
                  </a:cubicBezTo>
                  <a:cubicBezTo>
                    <a:pt x="262" y="155"/>
                    <a:pt x="254" y="147"/>
                    <a:pt x="249" y="146"/>
                  </a:cubicBezTo>
                  <a:cubicBezTo>
                    <a:pt x="243" y="145"/>
                    <a:pt x="232" y="146"/>
                    <a:pt x="226" y="143"/>
                  </a:cubicBezTo>
                  <a:cubicBezTo>
                    <a:pt x="221" y="141"/>
                    <a:pt x="216" y="140"/>
                    <a:pt x="218" y="136"/>
                  </a:cubicBezTo>
                  <a:cubicBezTo>
                    <a:pt x="220" y="133"/>
                    <a:pt x="222" y="130"/>
                    <a:pt x="221" y="128"/>
                  </a:cubicBezTo>
                  <a:cubicBezTo>
                    <a:pt x="220" y="126"/>
                    <a:pt x="220" y="125"/>
                    <a:pt x="220" y="124"/>
                  </a:cubicBezTo>
                  <a:cubicBezTo>
                    <a:pt x="220" y="123"/>
                    <a:pt x="223" y="121"/>
                    <a:pt x="221" y="118"/>
                  </a:cubicBezTo>
                  <a:cubicBezTo>
                    <a:pt x="219" y="116"/>
                    <a:pt x="217" y="110"/>
                    <a:pt x="214" y="106"/>
                  </a:cubicBezTo>
                  <a:cubicBezTo>
                    <a:pt x="212" y="101"/>
                    <a:pt x="209" y="98"/>
                    <a:pt x="203" y="96"/>
                  </a:cubicBezTo>
                  <a:cubicBezTo>
                    <a:pt x="198" y="94"/>
                    <a:pt x="187" y="90"/>
                    <a:pt x="184" y="84"/>
                  </a:cubicBezTo>
                  <a:cubicBezTo>
                    <a:pt x="182" y="78"/>
                    <a:pt x="182" y="75"/>
                    <a:pt x="182" y="75"/>
                  </a:cubicBezTo>
                  <a:cubicBezTo>
                    <a:pt x="182" y="75"/>
                    <a:pt x="182" y="75"/>
                    <a:pt x="182" y="75"/>
                  </a:cubicBezTo>
                  <a:cubicBezTo>
                    <a:pt x="182" y="75"/>
                    <a:pt x="182" y="75"/>
                    <a:pt x="182" y="75"/>
                  </a:cubicBezTo>
                  <a:cubicBezTo>
                    <a:pt x="180" y="76"/>
                    <a:pt x="178" y="76"/>
                    <a:pt x="176" y="76"/>
                  </a:cubicBezTo>
                  <a:cubicBezTo>
                    <a:pt x="175" y="76"/>
                    <a:pt x="175" y="76"/>
                    <a:pt x="174" y="76"/>
                  </a:cubicBezTo>
                  <a:cubicBezTo>
                    <a:pt x="171" y="80"/>
                    <a:pt x="171" y="80"/>
                    <a:pt x="171" y="80"/>
                  </a:cubicBezTo>
                  <a:cubicBezTo>
                    <a:pt x="170" y="80"/>
                    <a:pt x="169" y="87"/>
                    <a:pt x="166" y="88"/>
                  </a:cubicBezTo>
                  <a:cubicBezTo>
                    <a:pt x="163" y="90"/>
                    <a:pt x="158" y="88"/>
                    <a:pt x="156" y="93"/>
                  </a:cubicBezTo>
                  <a:cubicBezTo>
                    <a:pt x="154" y="97"/>
                    <a:pt x="154" y="102"/>
                    <a:pt x="156" y="104"/>
                  </a:cubicBezTo>
                  <a:cubicBezTo>
                    <a:pt x="159" y="106"/>
                    <a:pt x="158" y="108"/>
                    <a:pt x="155" y="110"/>
                  </a:cubicBezTo>
                  <a:cubicBezTo>
                    <a:pt x="153" y="112"/>
                    <a:pt x="147" y="115"/>
                    <a:pt x="146" y="115"/>
                  </a:cubicBezTo>
                  <a:cubicBezTo>
                    <a:pt x="145" y="115"/>
                    <a:pt x="144" y="113"/>
                    <a:pt x="142" y="113"/>
                  </a:cubicBezTo>
                  <a:cubicBezTo>
                    <a:pt x="139" y="113"/>
                    <a:pt x="137" y="115"/>
                    <a:pt x="133" y="113"/>
                  </a:cubicBezTo>
                  <a:cubicBezTo>
                    <a:pt x="130" y="112"/>
                    <a:pt x="126" y="107"/>
                    <a:pt x="125" y="108"/>
                  </a:cubicBezTo>
                  <a:cubicBezTo>
                    <a:pt x="123" y="110"/>
                    <a:pt x="122" y="118"/>
                    <a:pt x="120" y="121"/>
                  </a:cubicBezTo>
                  <a:cubicBezTo>
                    <a:pt x="118" y="124"/>
                    <a:pt x="114" y="133"/>
                    <a:pt x="115" y="135"/>
                  </a:cubicBezTo>
                  <a:cubicBezTo>
                    <a:pt x="115" y="137"/>
                    <a:pt x="119" y="140"/>
                    <a:pt x="119" y="141"/>
                  </a:cubicBezTo>
                  <a:cubicBezTo>
                    <a:pt x="119" y="142"/>
                    <a:pt x="113" y="145"/>
                    <a:pt x="110" y="143"/>
                  </a:cubicBezTo>
                  <a:cubicBezTo>
                    <a:pt x="107" y="142"/>
                    <a:pt x="105" y="141"/>
                    <a:pt x="103" y="141"/>
                  </a:cubicBezTo>
                  <a:cubicBezTo>
                    <a:pt x="101" y="141"/>
                    <a:pt x="84" y="145"/>
                    <a:pt x="83" y="146"/>
                  </a:cubicBezTo>
                  <a:cubicBezTo>
                    <a:pt x="82" y="146"/>
                    <a:pt x="84" y="146"/>
                    <a:pt x="86" y="148"/>
                  </a:cubicBezTo>
                  <a:cubicBezTo>
                    <a:pt x="87" y="149"/>
                    <a:pt x="88" y="156"/>
                    <a:pt x="88" y="159"/>
                  </a:cubicBezTo>
                  <a:cubicBezTo>
                    <a:pt x="89" y="163"/>
                    <a:pt x="97" y="173"/>
                    <a:pt x="96" y="174"/>
                  </a:cubicBezTo>
                  <a:cubicBezTo>
                    <a:pt x="94" y="176"/>
                    <a:pt x="87" y="180"/>
                    <a:pt x="86" y="185"/>
                  </a:cubicBezTo>
                  <a:cubicBezTo>
                    <a:pt x="85" y="189"/>
                    <a:pt x="87" y="192"/>
                    <a:pt x="86" y="193"/>
                  </a:cubicBezTo>
                  <a:cubicBezTo>
                    <a:pt x="84" y="194"/>
                    <a:pt x="77" y="196"/>
                    <a:pt x="74" y="198"/>
                  </a:cubicBezTo>
                  <a:cubicBezTo>
                    <a:pt x="72" y="199"/>
                    <a:pt x="65" y="203"/>
                    <a:pt x="64" y="205"/>
                  </a:cubicBezTo>
                  <a:cubicBezTo>
                    <a:pt x="62" y="206"/>
                    <a:pt x="60" y="207"/>
                    <a:pt x="58" y="207"/>
                  </a:cubicBezTo>
                  <a:cubicBezTo>
                    <a:pt x="57" y="207"/>
                    <a:pt x="47" y="207"/>
                    <a:pt x="44" y="211"/>
                  </a:cubicBezTo>
                  <a:cubicBezTo>
                    <a:pt x="40" y="214"/>
                    <a:pt x="40" y="218"/>
                    <a:pt x="38" y="218"/>
                  </a:cubicBezTo>
                  <a:cubicBezTo>
                    <a:pt x="37" y="218"/>
                    <a:pt x="37" y="216"/>
                    <a:pt x="35" y="218"/>
                  </a:cubicBezTo>
                  <a:cubicBezTo>
                    <a:pt x="33" y="219"/>
                    <a:pt x="31" y="220"/>
                    <a:pt x="30" y="220"/>
                  </a:cubicBezTo>
                  <a:cubicBezTo>
                    <a:pt x="29" y="219"/>
                    <a:pt x="30" y="216"/>
                    <a:pt x="27" y="217"/>
                  </a:cubicBezTo>
                  <a:cubicBezTo>
                    <a:pt x="25" y="218"/>
                    <a:pt x="24" y="218"/>
                    <a:pt x="22" y="218"/>
                  </a:cubicBezTo>
                  <a:cubicBezTo>
                    <a:pt x="19" y="218"/>
                    <a:pt x="19" y="217"/>
                    <a:pt x="17" y="218"/>
                  </a:cubicBezTo>
                  <a:cubicBezTo>
                    <a:pt x="15" y="219"/>
                    <a:pt x="10" y="223"/>
                    <a:pt x="8" y="224"/>
                  </a:cubicBezTo>
                  <a:cubicBezTo>
                    <a:pt x="6" y="225"/>
                    <a:pt x="7" y="228"/>
                    <a:pt x="5" y="230"/>
                  </a:cubicBezTo>
                  <a:cubicBezTo>
                    <a:pt x="4" y="233"/>
                    <a:pt x="0" y="238"/>
                    <a:pt x="1" y="241"/>
                  </a:cubicBezTo>
                  <a:cubicBezTo>
                    <a:pt x="2" y="243"/>
                    <a:pt x="8" y="247"/>
                    <a:pt x="11" y="247"/>
                  </a:cubicBezTo>
                  <a:cubicBezTo>
                    <a:pt x="14" y="247"/>
                    <a:pt x="16" y="245"/>
                    <a:pt x="16" y="248"/>
                  </a:cubicBezTo>
                  <a:cubicBezTo>
                    <a:pt x="16" y="252"/>
                    <a:pt x="17" y="256"/>
                    <a:pt x="19" y="258"/>
                  </a:cubicBezTo>
                  <a:cubicBezTo>
                    <a:pt x="20" y="261"/>
                    <a:pt x="22" y="263"/>
                    <a:pt x="21" y="265"/>
                  </a:cubicBezTo>
                  <a:cubicBezTo>
                    <a:pt x="20" y="266"/>
                    <a:pt x="17" y="269"/>
                    <a:pt x="19" y="270"/>
                  </a:cubicBezTo>
                  <a:cubicBezTo>
                    <a:pt x="21" y="271"/>
                    <a:pt x="31" y="275"/>
                    <a:pt x="31" y="279"/>
                  </a:cubicBezTo>
                  <a:cubicBezTo>
                    <a:pt x="32" y="282"/>
                    <a:pt x="33" y="287"/>
                    <a:pt x="37" y="289"/>
                  </a:cubicBezTo>
                  <a:cubicBezTo>
                    <a:pt x="39" y="290"/>
                    <a:pt x="46" y="293"/>
                    <a:pt x="51" y="296"/>
                  </a:cubicBezTo>
                  <a:cubicBezTo>
                    <a:pt x="51" y="296"/>
                    <a:pt x="51" y="296"/>
                    <a:pt x="51" y="296"/>
                  </a:cubicBezTo>
                  <a:cubicBezTo>
                    <a:pt x="52" y="295"/>
                    <a:pt x="54" y="294"/>
                    <a:pt x="55" y="294"/>
                  </a:cubicBezTo>
                  <a:cubicBezTo>
                    <a:pt x="61" y="294"/>
                    <a:pt x="57" y="294"/>
                    <a:pt x="61" y="292"/>
                  </a:cubicBezTo>
                  <a:cubicBezTo>
                    <a:pt x="65" y="289"/>
                    <a:pt x="67" y="287"/>
                    <a:pt x="73" y="288"/>
                  </a:cubicBezTo>
                  <a:cubicBezTo>
                    <a:pt x="80" y="289"/>
                    <a:pt x="80" y="291"/>
                    <a:pt x="83" y="294"/>
                  </a:cubicBezTo>
                  <a:cubicBezTo>
                    <a:pt x="86" y="297"/>
                    <a:pt x="86" y="297"/>
                    <a:pt x="86" y="301"/>
                  </a:cubicBezTo>
                  <a:cubicBezTo>
                    <a:pt x="87" y="305"/>
                    <a:pt x="81" y="306"/>
                    <a:pt x="79" y="308"/>
                  </a:cubicBezTo>
                  <a:cubicBezTo>
                    <a:pt x="77" y="310"/>
                    <a:pt x="78" y="312"/>
                    <a:pt x="76" y="315"/>
                  </a:cubicBezTo>
                  <a:cubicBezTo>
                    <a:pt x="75" y="318"/>
                    <a:pt x="69" y="317"/>
                    <a:pt x="68" y="320"/>
                  </a:cubicBezTo>
                  <a:cubicBezTo>
                    <a:pt x="68" y="324"/>
                    <a:pt x="72" y="325"/>
                    <a:pt x="76" y="328"/>
                  </a:cubicBezTo>
                  <a:cubicBezTo>
                    <a:pt x="80" y="332"/>
                    <a:pt x="77" y="333"/>
                    <a:pt x="77" y="336"/>
                  </a:cubicBezTo>
                  <a:cubicBezTo>
                    <a:pt x="77" y="338"/>
                    <a:pt x="71" y="340"/>
                    <a:pt x="68" y="339"/>
                  </a:cubicBezTo>
                  <a:cubicBezTo>
                    <a:pt x="65" y="337"/>
                    <a:pt x="62" y="337"/>
                    <a:pt x="61" y="339"/>
                  </a:cubicBezTo>
                  <a:cubicBezTo>
                    <a:pt x="61" y="340"/>
                    <a:pt x="63" y="341"/>
                    <a:pt x="66" y="344"/>
                  </a:cubicBezTo>
                  <a:cubicBezTo>
                    <a:pt x="69" y="348"/>
                    <a:pt x="67" y="350"/>
                    <a:pt x="68" y="353"/>
                  </a:cubicBezTo>
                  <a:cubicBezTo>
                    <a:pt x="68" y="355"/>
                    <a:pt x="69" y="353"/>
                    <a:pt x="74" y="355"/>
                  </a:cubicBezTo>
                  <a:cubicBezTo>
                    <a:pt x="79" y="358"/>
                    <a:pt x="76" y="359"/>
                    <a:pt x="79" y="360"/>
                  </a:cubicBezTo>
                  <a:cubicBezTo>
                    <a:pt x="83" y="361"/>
                    <a:pt x="81" y="360"/>
                    <a:pt x="85" y="364"/>
                  </a:cubicBezTo>
                  <a:cubicBezTo>
                    <a:pt x="89" y="367"/>
                    <a:pt x="95" y="371"/>
                    <a:pt x="97" y="372"/>
                  </a:cubicBezTo>
                  <a:cubicBezTo>
                    <a:pt x="100" y="374"/>
                    <a:pt x="101" y="373"/>
                    <a:pt x="101" y="370"/>
                  </a:cubicBezTo>
                  <a:cubicBezTo>
                    <a:pt x="101" y="367"/>
                    <a:pt x="104" y="367"/>
                    <a:pt x="107" y="367"/>
                  </a:cubicBezTo>
                  <a:cubicBezTo>
                    <a:pt x="111" y="367"/>
                    <a:pt x="112" y="372"/>
                    <a:pt x="115" y="375"/>
                  </a:cubicBezTo>
                  <a:cubicBezTo>
                    <a:pt x="117" y="377"/>
                    <a:pt x="120" y="379"/>
                    <a:pt x="124" y="383"/>
                  </a:cubicBezTo>
                  <a:cubicBezTo>
                    <a:pt x="127" y="386"/>
                    <a:pt x="127" y="386"/>
                    <a:pt x="130" y="386"/>
                  </a:cubicBezTo>
                  <a:cubicBezTo>
                    <a:pt x="134" y="386"/>
                    <a:pt x="134" y="387"/>
                    <a:pt x="136" y="390"/>
                  </a:cubicBezTo>
                  <a:cubicBezTo>
                    <a:pt x="139" y="394"/>
                    <a:pt x="145" y="395"/>
                    <a:pt x="145" y="395"/>
                  </a:cubicBezTo>
                  <a:cubicBezTo>
                    <a:pt x="145" y="395"/>
                    <a:pt x="147" y="397"/>
                    <a:pt x="149" y="400"/>
                  </a:cubicBezTo>
                  <a:cubicBezTo>
                    <a:pt x="150" y="403"/>
                    <a:pt x="154" y="398"/>
                    <a:pt x="155" y="398"/>
                  </a:cubicBezTo>
                  <a:cubicBezTo>
                    <a:pt x="156" y="398"/>
                    <a:pt x="159" y="401"/>
                    <a:pt x="161" y="402"/>
                  </a:cubicBezTo>
                  <a:cubicBezTo>
                    <a:pt x="163" y="404"/>
                    <a:pt x="164" y="402"/>
                    <a:pt x="166" y="402"/>
                  </a:cubicBezTo>
                  <a:cubicBezTo>
                    <a:pt x="168" y="401"/>
                    <a:pt x="168" y="401"/>
                    <a:pt x="170" y="404"/>
                  </a:cubicBezTo>
                  <a:cubicBezTo>
                    <a:pt x="172" y="406"/>
                    <a:pt x="181" y="405"/>
                    <a:pt x="184" y="405"/>
                  </a:cubicBezTo>
                  <a:cubicBezTo>
                    <a:pt x="186" y="405"/>
                    <a:pt x="189" y="404"/>
                    <a:pt x="193" y="403"/>
                  </a:cubicBezTo>
                  <a:cubicBezTo>
                    <a:pt x="196" y="402"/>
                    <a:pt x="193" y="411"/>
                    <a:pt x="194" y="409"/>
                  </a:cubicBezTo>
                  <a:cubicBezTo>
                    <a:pt x="196" y="407"/>
                    <a:pt x="204" y="400"/>
                    <a:pt x="205" y="399"/>
                  </a:cubicBezTo>
                  <a:cubicBezTo>
                    <a:pt x="207" y="398"/>
                    <a:pt x="208" y="398"/>
                    <a:pt x="211" y="400"/>
                  </a:cubicBezTo>
                  <a:cubicBezTo>
                    <a:pt x="214" y="401"/>
                    <a:pt x="215" y="404"/>
                    <a:pt x="218" y="404"/>
                  </a:cubicBezTo>
                  <a:cubicBezTo>
                    <a:pt x="220" y="405"/>
                    <a:pt x="225" y="402"/>
                    <a:pt x="228" y="403"/>
                  </a:cubicBezTo>
                  <a:cubicBezTo>
                    <a:pt x="231" y="404"/>
                    <a:pt x="233" y="403"/>
                    <a:pt x="235" y="403"/>
                  </a:cubicBezTo>
                  <a:cubicBezTo>
                    <a:pt x="238" y="403"/>
                    <a:pt x="241" y="399"/>
                    <a:pt x="243" y="397"/>
                  </a:cubicBezTo>
                  <a:cubicBezTo>
                    <a:pt x="245" y="395"/>
                    <a:pt x="246" y="392"/>
                    <a:pt x="250" y="392"/>
                  </a:cubicBezTo>
                  <a:cubicBezTo>
                    <a:pt x="254" y="392"/>
                    <a:pt x="259" y="384"/>
                    <a:pt x="261" y="383"/>
                  </a:cubicBezTo>
                  <a:cubicBezTo>
                    <a:pt x="262" y="383"/>
                    <a:pt x="266" y="385"/>
                    <a:pt x="270" y="387"/>
                  </a:cubicBezTo>
                  <a:cubicBezTo>
                    <a:pt x="273" y="389"/>
                    <a:pt x="277" y="383"/>
                    <a:pt x="278" y="383"/>
                  </a:cubicBezTo>
                  <a:cubicBezTo>
                    <a:pt x="280" y="383"/>
                    <a:pt x="281" y="385"/>
                    <a:pt x="285" y="388"/>
                  </a:cubicBezTo>
                  <a:cubicBezTo>
                    <a:pt x="288" y="391"/>
                    <a:pt x="284" y="395"/>
                    <a:pt x="282" y="397"/>
                  </a:cubicBezTo>
                  <a:cubicBezTo>
                    <a:pt x="281" y="398"/>
                    <a:pt x="290" y="399"/>
                    <a:pt x="292" y="399"/>
                  </a:cubicBezTo>
                  <a:cubicBezTo>
                    <a:pt x="295" y="400"/>
                    <a:pt x="296" y="398"/>
                    <a:pt x="298" y="396"/>
                  </a:cubicBezTo>
                  <a:cubicBezTo>
                    <a:pt x="301" y="395"/>
                    <a:pt x="304" y="405"/>
                    <a:pt x="305" y="408"/>
                  </a:cubicBezTo>
                  <a:cubicBezTo>
                    <a:pt x="307" y="412"/>
                    <a:pt x="307" y="409"/>
                    <a:pt x="310" y="409"/>
                  </a:cubicBezTo>
                  <a:cubicBezTo>
                    <a:pt x="313" y="409"/>
                    <a:pt x="312" y="410"/>
                    <a:pt x="312" y="413"/>
                  </a:cubicBezTo>
                  <a:cubicBezTo>
                    <a:pt x="312" y="415"/>
                    <a:pt x="310" y="415"/>
                    <a:pt x="310" y="417"/>
                  </a:cubicBezTo>
                  <a:cubicBezTo>
                    <a:pt x="309" y="420"/>
                    <a:pt x="312" y="420"/>
                    <a:pt x="311" y="424"/>
                  </a:cubicBezTo>
                  <a:cubicBezTo>
                    <a:pt x="310" y="428"/>
                    <a:pt x="311" y="431"/>
                    <a:pt x="309" y="434"/>
                  </a:cubicBezTo>
                  <a:cubicBezTo>
                    <a:pt x="307" y="437"/>
                    <a:pt x="306" y="437"/>
                    <a:pt x="303" y="441"/>
                  </a:cubicBezTo>
                  <a:cubicBezTo>
                    <a:pt x="300" y="444"/>
                    <a:pt x="299" y="445"/>
                    <a:pt x="297" y="447"/>
                  </a:cubicBezTo>
                  <a:cubicBezTo>
                    <a:pt x="295" y="450"/>
                    <a:pt x="297" y="451"/>
                    <a:pt x="297" y="452"/>
                  </a:cubicBezTo>
                  <a:cubicBezTo>
                    <a:pt x="297" y="454"/>
                    <a:pt x="297" y="456"/>
                    <a:pt x="295" y="459"/>
                  </a:cubicBezTo>
                  <a:cubicBezTo>
                    <a:pt x="293" y="462"/>
                    <a:pt x="299" y="459"/>
                    <a:pt x="302" y="459"/>
                  </a:cubicBezTo>
                  <a:cubicBezTo>
                    <a:pt x="305" y="459"/>
                    <a:pt x="310" y="457"/>
                    <a:pt x="314" y="458"/>
                  </a:cubicBezTo>
                  <a:cubicBezTo>
                    <a:pt x="318" y="458"/>
                    <a:pt x="314" y="460"/>
                    <a:pt x="312" y="462"/>
                  </a:cubicBezTo>
                  <a:cubicBezTo>
                    <a:pt x="309" y="464"/>
                    <a:pt x="312" y="468"/>
                    <a:pt x="313" y="470"/>
                  </a:cubicBezTo>
                  <a:cubicBezTo>
                    <a:pt x="315" y="472"/>
                    <a:pt x="317" y="472"/>
                    <a:pt x="321" y="472"/>
                  </a:cubicBezTo>
                  <a:cubicBezTo>
                    <a:pt x="325" y="472"/>
                    <a:pt x="319" y="483"/>
                    <a:pt x="319" y="484"/>
                  </a:cubicBezTo>
                  <a:cubicBezTo>
                    <a:pt x="320" y="486"/>
                    <a:pt x="321" y="486"/>
                    <a:pt x="327" y="487"/>
                  </a:cubicBezTo>
                  <a:cubicBezTo>
                    <a:pt x="333" y="488"/>
                    <a:pt x="327" y="487"/>
                    <a:pt x="328" y="491"/>
                  </a:cubicBezTo>
                  <a:cubicBezTo>
                    <a:pt x="330" y="496"/>
                    <a:pt x="332" y="494"/>
                    <a:pt x="335" y="494"/>
                  </a:cubicBezTo>
                  <a:cubicBezTo>
                    <a:pt x="338" y="494"/>
                    <a:pt x="338" y="492"/>
                    <a:pt x="341" y="492"/>
                  </a:cubicBezTo>
                  <a:cubicBezTo>
                    <a:pt x="345" y="492"/>
                    <a:pt x="342" y="495"/>
                    <a:pt x="349" y="498"/>
                  </a:cubicBezTo>
                  <a:cubicBezTo>
                    <a:pt x="357" y="501"/>
                    <a:pt x="352" y="496"/>
                    <a:pt x="352" y="491"/>
                  </a:cubicBezTo>
                  <a:cubicBezTo>
                    <a:pt x="352" y="486"/>
                    <a:pt x="350" y="486"/>
                    <a:pt x="349" y="483"/>
                  </a:cubicBezTo>
                  <a:cubicBezTo>
                    <a:pt x="348" y="479"/>
                    <a:pt x="351" y="480"/>
                    <a:pt x="353" y="480"/>
                  </a:cubicBezTo>
                  <a:cubicBezTo>
                    <a:pt x="356" y="480"/>
                    <a:pt x="357" y="479"/>
                    <a:pt x="360" y="477"/>
                  </a:cubicBezTo>
                  <a:cubicBezTo>
                    <a:pt x="363" y="476"/>
                    <a:pt x="362" y="478"/>
                    <a:pt x="364" y="479"/>
                  </a:cubicBezTo>
                  <a:cubicBezTo>
                    <a:pt x="367" y="480"/>
                    <a:pt x="370" y="476"/>
                    <a:pt x="370" y="478"/>
                  </a:cubicBezTo>
                  <a:cubicBezTo>
                    <a:pt x="370" y="480"/>
                    <a:pt x="373" y="478"/>
                    <a:pt x="375" y="476"/>
                  </a:cubicBezTo>
                  <a:cubicBezTo>
                    <a:pt x="377" y="475"/>
                    <a:pt x="377" y="478"/>
                    <a:pt x="379" y="480"/>
                  </a:cubicBezTo>
                  <a:cubicBezTo>
                    <a:pt x="380" y="483"/>
                    <a:pt x="382" y="480"/>
                    <a:pt x="383" y="477"/>
                  </a:cubicBezTo>
                  <a:cubicBezTo>
                    <a:pt x="385" y="475"/>
                    <a:pt x="385" y="476"/>
                    <a:pt x="388" y="476"/>
                  </a:cubicBezTo>
                  <a:cubicBezTo>
                    <a:pt x="391" y="476"/>
                    <a:pt x="391" y="470"/>
                    <a:pt x="394" y="468"/>
                  </a:cubicBezTo>
                  <a:cubicBezTo>
                    <a:pt x="398" y="466"/>
                    <a:pt x="399" y="468"/>
                    <a:pt x="402" y="471"/>
                  </a:cubicBezTo>
                  <a:cubicBezTo>
                    <a:pt x="405" y="473"/>
                    <a:pt x="413" y="474"/>
                    <a:pt x="416" y="475"/>
                  </a:cubicBezTo>
                  <a:cubicBezTo>
                    <a:pt x="419" y="476"/>
                    <a:pt x="416" y="478"/>
                    <a:pt x="414" y="480"/>
                  </a:cubicBezTo>
                  <a:cubicBezTo>
                    <a:pt x="412" y="482"/>
                    <a:pt x="415" y="483"/>
                    <a:pt x="421" y="488"/>
                  </a:cubicBezTo>
                  <a:cubicBezTo>
                    <a:pt x="424" y="491"/>
                    <a:pt x="428" y="492"/>
                    <a:pt x="431" y="493"/>
                  </a:cubicBezTo>
                  <a:cubicBezTo>
                    <a:pt x="431" y="493"/>
                    <a:pt x="431" y="493"/>
                    <a:pt x="431" y="493"/>
                  </a:cubicBezTo>
                  <a:cubicBezTo>
                    <a:pt x="432" y="493"/>
                    <a:pt x="433" y="493"/>
                    <a:pt x="433" y="492"/>
                  </a:cubicBezTo>
                  <a:cubicBezTo>
                    <a:pt x="437" y="491"/>
                    <a:pt x="439" y="493"/>
                    <a:pt x="440" y="491"/>
                  </a:cubicBezTo>
                  <a:cubicBezTo>
                    <a:pt x="442" y="489"/>
                    <a:pt x="440" y="487"/>
                    <a:pt x="443" y="489"/>
                  </a:cubicBezTo>
                  <a:cubicBezTo>
                    <a:pt x="446" y="491"/>
                    <a:pt x="446" y="493"/>
                    <a:pt x="449" y="494"/>
                  </a:cubicBezTo>
                  <a:cubicBezTo>
                    <a:pt x="451" y="494"/>
                    <a:pt x="454" y="493"/>
                    <a:pt x="455" y="493"/>
                  </a:cubicBezTo>
                  <a:cubicBezTo>
                    <a:pt x="456" y="494"/>
                    <a:pt x="458" y="495"/>
                    <a:pt x="457" y="497"/>
                  </a:cubicBezTo>
                  <a:cubicBezTo>
                    <a:pt x="456" y="499"/>
                    <a:pt x="454" y="501"/>
                    <a:pt x="456" y="503"/>
                  </a:cubicBezTo>
                  <a:cubicBezTo>
                    <a:pt x="458" y="506"/>
                    <a:pt x="460" y="511"/>
                    <a:pt x="462" y="511"/>
                  </a:cubicBezTo>
                  <a:cubicBezTo>
                    <a:pt x="464" y="510"/>
                    <a:pt x="469" y="509"/>
                    <a:pt x="467" y="507"/>
                  </a:cubicBezTo>
                  <a:cubicBezTo>
                    <a:pt x="465" y="505"/>
                    <a:pt x="461" y="504"/>
                    <a:pt x="463" y="501"/>
                  </a:cubicBezTo>
                  <a:cubicBezTo>
                    <a:pt x="464" y="499"/>
                    <a:pt x="466" y="497"/>
                    <a:pt x="469" y="495"/>
                  </a:cubicBezTo>
                  <a:cubicBezTo>
                    <a:pt x="473" y="493"/>
                    <a:pt x="481" y="492"/>
                    <a:pt x="483" y="490"/>
                  </a:cubicBezTo>
                  <a:cubicBezTo>
                    <a:pt x="485" y="488"/>
                    <a:pt x="486" y="488"/>
                    <a:pt x="488" y="489"/>
                  </a:cubicBezTo>
                  <a:cubicBezTo>
                    <a:pt x="489" y="489"/>
                    <a:pt x="490" y="488"/>
                    <a:pt x="492" y="487"/>
                  </a:cubicBezTo>
                  <a:cubicBezTo>
                    <a:pt x="493" y="487"/>
                    <a:pt x="497" y="489"/>
                    <a:pt x="499" y="487"/>
                  </a:cubicBezTo>
                  <a:cubicBezTo>
                    <a:pt x="500" y="484"/>
                    <a:pt x="501" y="483"/>
                    <a:pt x="503" y="483"/>
                  </a:cubicBezTo>
                  <a:cubicBezTo>
                    <a:pt x="505" y="483"/>
                    <a:pt x="506" y="483"/>
                    <a:pt x="506" y="482"/>
                  </a:cubicBezTo>
                  <a:cubicBezTo>
                    <a:pt x="505" y="480"/>
                    <a:pt x="505" y="476"/>
                    <a:pt x="506" y="478"/>
                  </a:cubicBezTo>
                  <a:cubicBezTo>
                    <a:pt x="508" y="480"/>
                    <a:pt x="508" y="480"/>
                    <a:pt x="511" y="480"/>
                  </a:cubicBezTo>
                  <a:cubicBezTo>
                    <a:pt x="513" y="480"/>
                    <a:pt x="515" y="478"/>
                    <a:pt x="518" y="477"/>
                  </a:cubicBezTo>
                  <a:cubicBezTo>
                    <a:pt x="521" y="476"/>
                    <a:pt x="520" y="478"/>
                    <a:pt x="524" y="478"/>
                  </a:cubicBezTo>
                  <a:cubicBezTo>
                    <a:pt x="528" y="478"/>
                    <a:pt x="530" y="478"/>
                    <a:pt x="533" y="478"/>
                  </a:cubicBezTo>
                  <a:cubicBezTo>
                    <a:pt x="536" y="478"/>
                    <a:pt x="536" y="476"/>
                    <a:pt x="538" y="475"/>
                  </a:cubicBezTo>
                  <a:cubicBezTo>
                    <a:pt x="540" y="474"/>
                    <a:pt x="542" y="474"/>
                    <a:pt x="543" y="474"/>
                  </a:cubicBezTo>
                  <a:cubicBezTo>
                    <a:pt x="544" y="473"/>
                    <a:pt x="544" y="472"/>
                    <a:pt x="546" y="471"/>
                  </a:cubicBezTo>
                  <a:cubicBezTo>
                    <a:pt x="547" y="469"/>
                    <a:pt x="550" y="467"/>
                    <a:pt x="550" y="465"/>
                  </a:cubicBezTo>
                  <a:cubicBezTo>
                    <a:pt x="550" y="465"/>
                    <a:pt x="550" y="465"/>
                    <a:pt x="550" y="465"/>
                  </a:cubicBezTo>
                  <a:cubicBezTo>
                    <a:pt x="550" y="465"/>
                    <a:pt x="551" y="465"/>
                    <a:pt x="554" y="464"/>
                  </a:cubicBezTo>
                  <a:cubicBezTo>
                    <a:pt x="559" y="462"/>
                    <a:pt x="560" y="461"/>
                    <a:pt x="562" y="459"/>
                  </a:cubicBezTo>
                  <a:cubicBezTo>
                    <a:pt x="564" y="457"/>
                    <a:pt x="565" y="456"/>
                    <a:pt x="564" y="455"/>
                  </a:cubicBezTo>
                  <a:cubicBezTo>
                    <a:pt x="564" y="454"/>
                    <a:pt x="567" y="453"/>
                    <a:pt x="571" y="452"/>
                  </a:cubicBezTo>
                  <a:cubicBezTo>
                    <a:pt x="574" y="451"/>
                    <a:pt x="574" y="450"/>
                    <a:pt x="575" y="448"/>
                  </a:cubicBezTo>
                  <a:cubicBezTo>
                    <a:pt x="577" y="446"/>
                    <a:pt x="579" y="445"/>
                    <a:pt x="580" y="443"/>
                  </a:cubicBezTo>
                  <a:cubicBezTo>
                    <a:pt x="581" y="441"/>
                    <a:pt x="584" y="439"/>
                    <a:pt x="584" y="437"/>
                  </a:cubicBezTo>
                  <a:cubicBezTo>
                    <a:pt x="584" y="434"/>
                    <a:pt x="586" y="433"/>
                    <a:pt x="583" y="432"/>
                  </a:cubicBezTo>
                  <a:cubicBezTo>
                    <a:pt x="580" y="431"/>
                    <a:pt x="579" y="430"/>
                    <a:pt x="581" y="430"/>
                  </a:cubicBezTo>
                  <a:cubicBezTo>
                    <a:pt x="583" y="430"/>
                    <a:pt x="588" y="430"/>
                    <a:pt x="588" y="427"/>
                  </a:cubicBezTo>
                  <a:cubicBezTo>
                    <a:pt x="588" y="423"/>
                    <a:pt x="584" y="424"/>
                    <a:pt x="585" y="422"/>
                  </a:cubicBezTo>
                  <a:cubicBezTo>
                    <a:pt x="586" y="421"/>
                    <a:pt x="589" y="422"/>
                    <a:pt x="590" y="421"/>
                  </a:cubicBezTo>
                  <a:cubicBezTo>
                    <a:pt x="592" y="420"/>
                    <a:pt x="600" y="410"/>
                    <a:pt x="600" y="407"/>
                  </a:cubicBezTo>
                  <a:cubicBezTo>
                    <a:pt x="600" y="404"/>
                    <a:pt x="596" y="405"/>
                    <a:pt x="601" y="403"/>
                  </a:cubicBezTo>
                  <a:cubicBezTo>
                    <a:pt x="605" y="402"/>
                    <a:pt x="609" y="400"/>
                    <a:pt x="609" y="397"/>
                  </a:cubicBezTo>
                  <a:cubicBezTo>
                    <a:pt x="610" y="394"/>
                    <a:pt x="610" y="396"/>
                    <a:pt x="608" y="394"/>
                  </a:cubicBezTo>
                  <a:cubicBezTo>
                    <a:pt x="606" y="392"/>
                    <a:pt x="609" y="392"/>
                    <a:pt x="610" y="392"/>
                  </a:cubicBezTo>
                  <a:cubicBezTo>
                    <a:pt x="612" y="391"/>
                    <a:pt x="612" y="392"/>
                    <a:pt x="612" y="389"/>
                  </a:cubicBezTo>
                  <a:cubicBezTo>
                    <a:pt x="611" y="385"/>
                    <a:pt x="610" y="384"/>
                    <a:pt x="612" y="385"/>
                  </a:cubicBezTo>
                  <a:cubicBezTo>
                    <a:pt x="613" y="386"/>
                    <a:pt x="614" y="388"/>
                    <a:pt x="615" y="387"/>
                  </a:cubicBezTo>
                  <a:cubicBezTo>
                    <a:pt x="615" y="386"/>
                    <a:pt x="620" y="385"/>
                    <a:pt x="617" y="383"/>
                  </a:cubicBezTo>
                  <a:cubicBezTo>
                    <a:pt x="614" y="380"/>
                    <a:pt x="612" y="381"/>
                    <a:pt x="614" y="379"/>
                  </a:cubicBezTo>
                  <a:cubicBezTo>
                    <a:pt x="616" y="378"/>
                    <a:pt x="622" y="374"/>
                    <a:pt x="620" y="374"/>
                  </a:cubicBezTo>
                  <a:cubicBezTo>
                    <a:pt x="618" y="374"/>
                    <a:pt x="616" y="377"/>
                    <a:pt x="613" y="375"/>
                  </a:cubicBezTo>
                  <a:cubicBezTo>
                    <a:pt x="610" y="372"/>
                    <a:pt x="609" y="369"/>
                    <a:pt x="607" y="370"/>
                  </a:cubicBezTo>
                  <a:cubicBezTo>
                    <a:pt x="605" y="371"/>
                    <a:pt x="605" y="372"/>
                    <a:pt x="602" y="373"/>
                  </a:cubicBezTo>
                  <a:cubicBezTo>
                    <a:pt x="600" y="374"/>
                    <a:pt x="598" y="371"/>
                    <a:pt x="596" y="371"/>
                  </a:cubicBezTo>
                  <a:cubicBezTo>
                    <a:pt x="593" y="371"/>
                    <a:pt x="597" y="371"/>
                    <a:pt x="599" y="370"/>
                  </a:cubicBezTo>
                  <a:cubicBezTo>
                    <a:pt x="602" y="368"/>
                    <a:pt x="605" y="365"/>
                    <a:pt x="608" y="364"/>
                  </a:cubicBezTo>
                  <a:cubicBezTo>
                    <a:pt x="612" y="362"/>
                    <a:pt x="616" y="363"/>
                    <a:pt x="614" y="360"/>
                  </a:cubicBezTo>
                  <a:cubicBezTo>
                    <a:pt x="613" y="357"/>
                    <a:pt x="614" y="357"/>
                    <a:pt x="610" y="355"/>
                  </a:cubicBezTo>
                  <a:cubicBezTo>
                    <a:pt x="606" y="353"/>
                    <a:pt x="607" y="353"/>
                    <a:pt x="604" y="350"/>
                  </a:cubicBezTo>
                  <a:cubicBezTo>
                    <a:pt x="601" y="347"/>
                    <a:pt x="601" y="346"/>
                    <a:pt x="598" y="346"/>
                  </a:cubicBezTo>
                  <a:cubicBezTo>
                    <a:pt x="595" y="346"/>
                    <a:pt x="593" y="348"/>
                    <a:pt x="590" y="345"/>
                  </a:cubicBezTo>
                  <a:cubicBezTo>
                    <a:pt x="588" y="343"/>
                    <a:pt x="586" y="340"/>
                    <a:pt x="588" y="342"/>
                  </a:cubicBezTo>
                  <a:cubicBezTo>
                    <a:pt x="591" y="343"/>
                    <a:pt x="592" y="346"/>
                    <a:pt x="595" y="345"/>
                  </a:cubicBezTo>
                  <a:cubicBezTo>
                    <a:pt x="598" y="345"/>
                    <a:pt x="602" y="345"/>
                    <a:pt x="605" y="347"/>
                  </a:cubicBezTo>
                  <a:cubicBezTo>
                    <a:pt x="608" y="349"/>
                    <a:pt x="609" y="350"/>
                    <a:pt x="611" y="350"/>
                  </a:cubicBezTo>
                  <a:cubicBezTo>
                    <a:pt x="613" y="350"/>
                    <a:pt x="617" y="350"/>
                    <a:pt x="615" y="348"/>
                  </a:cubicBezTo>
                  <a:cubicBezTo>
                    <a:pt x="613" y="346"/>
                    <a:pt x="610" y="343"/>
                    <a:pt x="607" y="340"/>
                  </a:cubicBezTo>
                  <a:cubicBezTo>
                    <a:pt x="603" y="337"/>
                    <a:pt x="602" y="336"/>
                    <a:pt x="601" y="334"/>
                  </a:cubicBezTo>
                  <a:cubicBezTo>
                    <a:pt x="601" y="332"/>
                    <a:pt x="599" y="325"/>
                    <a:pt x="597" y="320"/>
                  </a:cubicBezTo>
                  <a:cubicBezTo>
                    <a:pt x="595" y="314"/>
                    <a:pt x="597" y="314"/>
                    <a:pt x="591" y="311"/>
                  </a:cubicBezTo>
                  <a:cubicBezTo>
                    <a:pt x="585" y="308"/>
                    <a:pt x="579" y="307"/>
                    <a:pt x="581" y="303"/>
                  </a:cubicBezTo>
                  <a:cubicBezTo>
                    <a:pt x="583" y="299"/>
                    <a:pt x="588" y="294"/>
                    <a:pt x="590" y="291"/>
                  </a:cubicBezTo>
                  <a:cubicBezTo>
                    <a:pt x="592" y="288"/>
                    <a:pt x="594" y="287"/>
                    <a:pt x="592" y="286"/>
                  </a:cubicBezTo>
                  <a:cubicBezTo>
                    <a:pt x="591" y="285"/>
                    <a:pt x="590" y="284"/>
                    <a:pt x="594" y="284"/>
                  </a:cubicBezTo>
                  <a:cubicBezTo>
                    <a:pt x="598" y="285"/>
                    <a:pt x="600" y="285"/>
                    <a:pt x="600" y="283"/>
                  </a:cubicBezTo>
                  <a:cubicBezTo>
                    <a:pt x="600" y="282"/>
                    <a:pt x="598" y="281"/>
                    <a:pt x="601" y="279"/>
                  </a:cubicBezTo>
                  <a:cubicBezTo>
                    <a:pt x="603" y="278"/>
                    <a:pt x="604" y="278"/>
                    <a:pt x="607" y="276"/>
                  </a:cubicBezTo>
                  <a:cubicBezTo>
                    <a:pt x="611" y="274"/>
                    <a:pt x="620" y="271"/>
                    <a:pt x="620" y="273"/>
                  </a:cubicBezTo>
                  <a:cubicBezTo>
                    <a:pt x="619" y="274"/>
                    <a:pt x="619" y="276"/>
                    <a:pt x="621" y="274"/>
                  </a:cubicBezTo>
                  <a:cubicBezTo>
                    <a:pt x="624" y="273"/>
                    <a:pt x="627" y="272"/>
                    <a:pt x="626" y="269"/>
                  </a:cubicBezTo>
                  <a:cubicBezTo>
                    <a:pt x="625" y="267"/>
                    <a:pt x="623" y="264"/>
                    <a:pt x="620" y="264"/>
                  </a:cubicBezTo>
                  <a:cubicBezTo>
                    <a:pt x="618" y="265"/>
                    <a:pt x="613" y="265"/>
                    <a:pt x="609" y="263"/>
                  </a:cubicBezTo>
                  <a:cubicBezTo>
                    <a:pt x="605" y="260"/>
                    <a:pt x="604" y="259"/>
                    <a:pt x="601" y="261"/>
                  </a:cubicBezTo>
                  <a:cubicBezTo>
                    <a:pt x="598" y="262"/>
                    <a:pt x="592" y="268"/>
                    <a:pt x="588" y="269"/>
                  </a:cubicBezTo>
                  <a:cubicBezTo>
                    <a:pt x="583" y="270"/>
                    <a:pt x="579" y="269"/>
                    <a:pt x="578" y="267"/>
                  </a:cubicBezTo>
                  <a:cubicBezTo>
                    <a:pt x="577" y="266"/>
                    <a:pt x="580" y="261"/>
                    <a:pt x="579" y="259"/>
                  </a:cubicBezTo>
                  <a:cubicBezTo>
                    <a:pt x="578" y="257"/>
                    <a:pt x="575" y="255"/>
                    <a:pt x="570" y="255"/>
                  </a:cubicBezTo>
                  <a:cubicBezTo>
                    <a:pt x="565" y="255"/>
                    <a:pt x="559" y="250"/>
                    <a:pt x="559" y="246"/>
                  </a:cubicBezTo>
                  <a:cubicBezTo>
                    <a:pt x="559" y="242"/>
                    <a:pt x="563" y="238"/>
                    <a:pt x="565" y="239"/>
                  </a:cubicBezTo>
                  <a:cubicBezTo>
                    <a:pt x="568" y="239"/>
                    <a:pt x="569" y="240"/>
                    <a:pt x="573" y="239"/>
                  </a:cubicBezTo>
                  <a:cubicBezTo>
                    <a:pt x="576" y="238"/>
                    <a:pt x="577" y="238"/>
                    <a:pt x="581" y="235"/>
                  </a:cubicBezTo>
                  <a:cubicBezTo>
                    <a:pt x="584" y="231"/>
                    <a:pt x="588" y="227"/>
                    <a:pt x="591" y="226"/>
                  </a:cubicBezTo>
                  <a:cubicBezTo>
                    <a:pt x="595" y="224"/>
                    <a:pt x="600" y="216"/>
                    <a:pt x="603" y="215"/>
                  </a:cubicBezTo>
                  <a:cubicBezTo>
                    <a:pt x="606" y="213"/>
                    <a:pt x="607" y="211"/>
                    <a:pt x="612" y="213"/>
                  </a:cubicBezTo>
                  <a:cubicBezTo>
                    <a:pt x="617" y="214"/>
                    <a:pt x="622" y="214"/>
                    <a:pt x="620" y="217"/>
                  </a:cubicBezTo>
                  <a:cubicBezTo>
                    <a:pt x="619" y="220"/>
                    <a:pt x="616" y="227"/>
                    <a:pt x="613" y="228"/>
                  </a:cubicBezTo>
                  <a:cubicBezTo>
                    <a:pt x="611" y="229"/>
                    <a:pt x="605" y="234"/>
                    <a:pt x="608" y="234"/>
                  </a:cubicBezTo>
                  <a:cubicBezTo>
                    <a:pt x="612" y="234"/>
                    <a:pt x="613" y="235"/>
                    <a:pt x="615" y="235"/>
                  </a:cubicBezTo>
                  <a:cubicBezTo>
                    <a:pt x="617" y="234"/>
                    <a:pt x="615" y="235"/>
                    <a:pt x="614" y="236"/>
                  </a:cubicBezTo>
                  <a:cubicBezTo>
                    <a:pt x="612" y="237"/>
                    <a:pt x="609" y="241"/>
                    <a:pt x="608" y="243"/>
                  </a:cubicBezTo>
                  <a:cubicBezTo>
                    <a:pt x="607" y="244"/>
                    <a:pt x="607" y="245"/>
                    <a:pt x="609" y="244"/>
                  </a:cubicBezTo>
                  <a:cubicBezTo>
                    <a:pt x="611" y="243"/>
                    <a:pt x="614" y="241"/>
                    <a:pt x="616" y="239"/>
                  </a:cubicBezTo>
                  <a:cubicBezTo>
                    <a:pt x="619" y="238"/>
                    <a:pt x="623" y="234"/>
                    <a:pt x="627" y="232"/>
                  </a:cubicBezTo>
                  <a:cubicBezTo>
                    <a:pt x="631" y="230"/>
                    <a:pt x="639" y="227"/>
                    <a:pt x="645" y="228"/>
                  </a:cubicBezTo>
                  <a:cubicBezTo>
                    <a:pt x="646" y="228"/>
                    <a:pt x="646" y="228"/>
                    <a:pt x="646" y="228"/>
                  </a:cubicBezTo>
                  <a:cubicBezTo>
                    <a:pt x="646" y="228"/>
                    <a:pt x="646" y="228"/>
                    <a:pt x="646" y="228"/>
                  </a:cubicBezTo>
                  <a:cubicBezTo>
                    <a:pt x="650" y="220"/>
                    <a:pt x="665" y="215"/>
                    <a:pt x="668" y="213"/>
                  </a:cubicBezTo>
                  <a:cubicBezTo>
                    <a:pt x="671" y="211"/>
                    <a:pt x="679" y="200"/>
                    <a:pt x="679" y="200"/>
                  </a:cubicBezTo>
                  <a:cubicBezTo>
                    <a:pt x="680" y="200"/>
                    <a:pt x="683" y="199"/>
                    <a:pt x="687" y="203"/>
                  </a:cubicBezTo>
                  <a:cubicBezTo>
                    <a:pt x="692" y="206"/>
                    <a:pt x="698" y="203"/>
                    <a:pt x="700" y="203"/>
                  </a:cubicBezTo>
                  <a:cubicBezTo>
                    <a:pt x="701" y="202"/>
                    <a:pt x="700" y="198"/>
                    <a:pt x="698" y="195"/>
                  </a:cubicBezTo>
                  <a:cubicBezTo>
                    <a:pt x="697" y="193"/>
                    <a:pt x="709" y="192"/>
                    <a:pt x="711" y="192"/>
                  </a:cubicBezTo>
                  <a:cubicBezTo>
                    <a:pt x="713" y="192"/>
                    <a:pt x="713" y="187"/>
                    <a:pt x="716" y="188"/>
                  </a:cubicBezTo>
                  <a:cubicBezTo>
                    <a:pt x="719" y="188"/>
                    <a:pt x="719" y="187"/>
                    <a:pt x="720" y="185"/>
                  </a:cubicBezTo>
                  <a:cubicBezTo>
                    <a:pt x="722" y="182"/>
                    <a:pt x="720" y="180"/>
                    <a:pt x="723" y="179"/>
                  </a:cubicBezTo>
                  <a:cubicBezTo>
                    <a:pt x="726" y="178"/>
                    <a:pt x="731" y="186"/>
                    <a:pt x="731" y="186"/>
                  </a:cubicBezTo>
                  <a:cubicBezTo>
                    <a:pt x="731" y="186"/>
                    <a:pt x="731" y="186"/>
                    <a:pt x="731" y="186"/>
                  </a:cubicBezTo>
                  <a:cubicBezTo>
                    <a:pt x="731" y="181"/>
                    <a:pt x="735" y="180"/>
                    <a:pt x="738" y="179"/>
                  </a:cubicBezTo>
                  <a:cubicBezTo>
                    <a:pt x="741" y="177"/>
                    <a:pt x="739" y="172"/>
                    <a:pt x="740" y="169"/>
                  </a:cubicBezTo>
                  <a:cubicBezTo>
                    <a:pt x="741" y="165"/>
                    <a:pt x="740" y="161"/>
                    <a:pt x="738" y="156"/>
                  </a:cubicBezTo>
                  <a:cubicBezTo>
                    <a:pt x="736" y="151"/>
                    <a:pt x="735" y="149"/>
                    <a:pt x="738" y="149"/>
                  </a:cubicBezTo>
                  <a:cubicBezTo>
                    <a:pt x="740" y="149"/>
                    <a:pt x="747" y="143"/>
                    <a:pt x="749" y="142"/>
                  </a:cubicBezTo>
                  <a:cubicBezTo>
                    <a:pt x="750" y="141"/>
                    <a:pt x="756" y="144"/>
                    <a:pt x="759" y="146"/>
                  </a:cubicBezTo>
                  <a:cubicBezTo>
                    <a:pt x="762" y="148"/>
                    <a:pt x="764" y="144"/>
                    <a:pt x="765" y="141"/>
                  </a:cubicBezTo>
                  <a:cubicBezTo>
                    <a:pt x="766" y="137"/>
                    <a:pt x="772" y="132"/>
                    <a:pt x="774" y="127"/>
                  </a:cubicBezTo>
                  <a:cubicBezTo>
                    <a:pt x="775" y="123"/>
                    <a:pt x="778" y="113"/>
                    <a:pt x="780" y="111"/>
                  </a:cubicBezTo>
                  <a:cubicBezTo>
                    <a:pt x="782" y="108"/>
                    <a:pt x="785" y="105"/>
                    <a:pt x="787" y="104"/>
                  </a:cubicBezTo>
                  <a:cubicBezTo>
                    <a:pt x="788" y="102"/>
                    <a:pt x="785" y="97"/>
                    <a:pt x="785" y="9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4" name="Freeform 811"/>
            <p:cNvSpPr>
              <a:spLocks/>
            </p:cNvSpPr>
            <p:nvPr/>
          </p:nvSpPr>
          <p:spPr bwMode="auto">
            <a:xfrm>
              <a:off x="556847" y="2027239"/>
              <a:ext cx="225669" cy="566737"/>
            </a:xfrm>
            <a:custGeom>
              <a:avLst/>
              <a:gdLst>
                <a:gd name="T0" fmla="*/ 2147483647 w 165"/>
                <a:gd name="T1" fmla="*/ 2147483647 h 283"/>
                <a:gd name="T2" fmla="*/ 2147483647 w 165"/>
                <a:gd name="T3" fmla="*/ 2147483647 h 283"/>
                <a:gd name="T4" fmla="*/ 2147483647 w 165"/>
                <a:gd name="T5" fmla="*/ 2147483647 h 283"/>
                <a:gd name="T6" fmla="*/ 2147483647 w 165"/>
                <a:gd name="T7" fmla="*/ 0 h 283"/>
                <a:gd name="T8" fmla="*/ 2147483647 w 165"/>
                <a:gd name="T9" fmla="*/ 2147483647 h 283"/>
                <a:gd name="T10" fmla="*/ 2147483647 w 165"/>
                <a:gd name="T11" fmla="*/ 2147483647 h 283"/>
                <a:gd name="T12" fmla="*/ 2147483647 w 165"/>
                <a:gd name="T13" fmla="*/ 2147483647 h 283"/>
                <a:gd name="T14" fmla="*/ 2147483647 w 165"/>
                <a:gd name="T15" fmla="*/ 2147483647 h 283"/>
                <a:gd name="T16" fmla="*/ 2147483647 w 165"/>
                <a:gd name="T17" fmla="*/ 2147483647 h 283"/>
                <a:gd name="T18" fmla="*/ 2147483647 w 165"/>
                <a:gd name="T19" fmla="*/ 2147483647 h 283"/>
                <a:gd name="T20" fmla="*/ 2147483647 w 165"/>
                <a:gd name="T21" fmla="*/ 2147483647 h 283"/>
                <a:gd name="T22" fmla="*/ 2147483647 w 165"/>
                <a:gd name="T23" fmla="*/ 2147483647 h 283"/>
                <a:gd name="T24" fmla="*/ 2147483647 w 165"/>
                <a:gd name="T25" fmla="*/ 2147483647 h 283"/>
                <a:gd name="T26" fmla="*/ 2147483647 w 165"/>
                <a:gd name="T27" fmla="*/ 2147483647 h 283"/>
                <a:gd name="T28" fmla="*/ 2147483647 w 165"/>
                <a:gd name="T29" fmla="*/ 2147483647 h 283"/>
                <a:gd name="T30" fmla="*/ 2147483647 w 165"/>
                <a:gd name="T31" fmla="*/ 2147483647 h 283"/>
                <a:gd name="T32" fmla="*/ 2147483647 w 165"/>
                <a:gd name="T33" fmla="*/ 2147483647 h 283"/>
                <a:gd name="T34" fmla="*/ 2147483647 w 165"/>
                <a:gd name="T35" fmla="*/ 2147483647 h 283"/>
                <a:gd name="T36" fmla="*/ 0 w 165"/>
                <a:gd name="T37" fmla="*/ 2147483647 h 283"/>
                <a:gd name="T38" fmla="*/ 2147483647 w 165"/>
                <a:gd name="T39" fmla="*/ 2147483647 h 283"/>
                <a:gd name="T40" fmla="*/ 2147483647 w 165"/>
                <a:gd name="T41" fmla="*/ 2147483647 h 283"/>
                <a:gd name="T42" fmla="*/ 2147483647 w 165"/>
                <a:gd name="T43" fmla="*/ 2147483647 h 283"/>
                <a:gd name="T44" fmla="*/ 2147483647 w 165"/>
                <a:gd name="T45" fmla="*/ 2147483647 h 283"/>
                <a:gd name="T46" fmla="*/ 2147483647 w 165"/>
                <a:gd name="T47" fmla="*/ 2147483647 h 283"/>
                <a:gd name="T48" fmla="*/ 2147483647 w 165"/>
                <a:gd name="T49" fmla="*/ 2147483647 h 283"/>
                <a:gd name="T50" fmla="*/ 2147483647 w 165"/>
                <a:gd name="T51" fmla="*/ 2147483647 h 283"/>
                <a:gd name="T52" fmla="*/ 2147483647 w 165"/>
                <a:gd name="T53" fmla="*/ 2147483647 h 283"/>
                <a:gd name="T54" fmla="*/ 2147483647 w 165"/>
                <a:gd name="T55" fmla="*/ 2147483647 h 283"/>
                <a:gd name="T56" fmla="*/ 2147483647 w 165"/>
                <a:gd name="T57" fmla="*/ 2147483647 h 283"/>
                <a:gd name="T58" fmla="*/ 2147483647 w 165"/>
                <a:gd name="T59" fmla="*/ 2147483647 h 283"/>
                <a:gd name="T60" fmla="*/ 2147483647 w 165"/>
                <a:gd name="T61" fmla="*/ 2147483647 h 283"/>
                <a:gd name="T62" fmla="*/ 2147483647 w 165"/>
                <a:gd name="T63" fmla="*/ 2147483647 h 283"/>
                <a:gd name="T64" fmla="*/ 2147483647 w 165"/>
                <a:gd name="T65" fmla="*/ 2147483647 h 283"/>
                <a:gd name="T66" fmla="*/ 2147483647 w 165"/>
                <a:gd name="T67" fmla="*/ 2147483647 h 283"/>
                <a:gd name="T68" fmla="*/ 2147483647 w 165"/>
                <a:gd name="T69" fmla="*/ 2147483647 h 283"/>
                <a:gd name="T70" fmla="*/ 2147483647 w 165"/>
                <a:gd name="T71" fmla="*/ 2147483647 h 283"/>
                <a:gd name="T72" fmla="*/ 2147483647 w 165"/>
                <a:gd name="T73" fmla="*/ 2147483647 h 283"/>
                <a:gd name="T74" fmla="*/ 2147483647 w 165"/>
                <a:gd name="T75" fmla="*/ 2147483647 h 283"/>
                <a:gd name="T76" fmla="*/ 2147483647 w 165"/>
                <a:gd name="T77" fmla="*/ 2147483647 h 283"/>
                <a:gd name="T78" fmla="*/ 2147483647 w 165"/>
                <a:gd name="T79" fmla="*/ 2147483647 h 28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283"/>
                <a:gd name="T122" fmla="*/ 165 w 165"/>
                <a:gd name="T123" fmla="*/ 283 h 28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283">
                  <a:moveTo>
                    <a:pt x="159" y="65"/>
                  </a:moveTo>
                  <a:cubicBezTo>
                    <a:pt x="158" y="62"/>
                    <a:pt x="161" y="56"/>
                    <a:pt x="162" y="54"/>
                  </a:cubicBezTo>
                  <a:cubicBezTo>
                    <a:pt x="163" y="53"/>
                    <a:pt x="160" y="49"/>
                    <a:pt x="159" y="47"/>
                  </a:cubicBezTo>
                  <a:cubicBezTo>
                    <a:pt x="158" y="45"/>
                    <a:pt x="159" y="43"/>
                    <a:pt x="160" y="40"/>
                  </a:cubicBezTo>
                  <a:cubicBezTo>
                    <a:pt x="161" y="36"/>
                    <a:pt x="155" y="32"/>
                    <a:pt x="156" y="30"/>
                  </a:cubicBezTo>
                  <a:cubicBezTo>
                    <a:pt x="158" y="28"/>
                    <a:pt x="156" y="25"/>
                    <a:pt x="154" y="21"/>
                  </a:cubicBezTo>
                  <a:cubicBezTo>
                    <a:pt x="152" y="17"/>
                    <a:pt x="143" y="14"/>
                    <a:pt x="139" y="14"/>
                  </a:cubicBezTo>
                  <a:cubicBezTo>
                    <a:pt x="136" y="14"/>
                    <a:pt x="126" y="5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8" y="0"/>
                    <a:pt x="114" y="1"/>
                    <a:pt x="114" y="1"/>
                  </a:cubicBezTo>
                  <a:cubicBezTo>
                    <a:pt x="114" y="1"/>
                    <a:pt x="115" y="6"/>
                    <a:pt x="115" y="8"/>
                  </a:cubicBezTo>
                  <a:cubicBezTo>
                    <a:pt x="115" y="10"/>
                    <a:pt x="113" y="16"/>
                    <a:pt x="111" y="16"/>
                  </a:cubicBezTo>
                  <a:cubicBezTo>
                    <a:pt x="109" y="16"/>
                    <a:pt x="90" y="12"/>
                    <a:pt x="90" y="12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78" y="22"/>
                    <a:pt x="75" y="24"/>
                  </a:cubicBezTo>
                  <a:cubicBezTo>
                    <a:pt x="72" y="26"/>
                    <a:pt x="71" y="31"/>
                    <a:pt x="68" y="33"/>
                  </a:cubicBezTo>
                  <a:cubicBezTo>
                    <a:pt x="66" y="36"/>
                    <a:pt x="63" y="37"/>
                    <a:pt x="64" y="40"/>
                  </a:cubicBezTo>
                  <a:cubicBezTo>
                    <a:pt x="65" y="42"/>
                    <a:pt x="67" y="46"/>
                    <a:pt x="66" y="46"/>
                  </a:cubicBezTo>
                  <a:cubicBezTo>
                    <a:pt x="64" y="47"/>
                    <a:pt x="54" y="57"/>
                    <a:pt x="53" y="60"/>
                  </a:cubicBezTo>
                  <a:cubicBezTo>
                    <a:pt x="52" y="64"/>
                    <a:pt x="55" y="66"/>
                    <a:pt x="51" y="66"/>
                  </a:cubicBezTo>
                  <a:cubicBezTo>
                    <a:pt x="46" y="66"/>
                    <a:pt x="44" y="69"/>
                    <a:pt x="45" y="72"/>
                  </a:cubicBezTo>
                  <a:cubicBezTo>
                    <a:pt x="45" y="74"/>
                    <a:pt x="42" y="89"/>
                    <a:pt x="37" y="93"/>
                  </a:cubicBezTo>
                  <a:cubicBezTo>
                    <a:pt x="33" y="97"/>
                    <a:pt x="33" y="99"/>
                    <a:pt x="34" y="100"/>
                  </a:cubicBezTo>
                  <a:cubicBezTo>
                    <a:pt x="34" y="101"/>
                    <a:pt x="39" y="106"/>
                    <a:pt x="38" y="108"/>
                  </a:cubicBezTo>
                  <a:cubicBezTo>
                    <a:pt x="36" y="111"/>
                    <a:pt x="36" y="112"/>
                    <a:pt x="32" y="112"/>
                  </a:cubicBezTo>
                  <a:cubicBezTo>
                    <a:pt x="29" y="111"/>
                    <a:pt x="22" y="113"/>
                    <a:pt x="18" y="117"/>
                  </a:cubicBezTo>
                  <a:cubicBezTo>
                    <a:pt x="13" y="120"/>
                    <a:pt x="12" y="123"/>
                    <a:pt x="13" y="129"/>
                  </a:cubicBezTo>
                  <a:cubicBezTo>
                    <a:pt x="14" y="134"/>
                    <a:pt x="14" y="136"/>
                    <a:pt x="14" y="138"/>
                  </a:cubicBezTo>
                  <a:cubicBezTo>
                    <a:pt x="14" y="140"/>
                    <a:pt x="17" y="147"/>
                    <a:pt x="16" y="151"/>
                  </a:cubicBezTo>
                  <a:cubicBezTo>
                    <a:pt x="15" y="154"/>
                    <a:pt x="12" y="158"/>
                    <a:pt x="14" y="161"/>
                  </a:cubicBezTo>
                  <a:cubicBezTo>
                    <a:pt x="15" y="163"/>
                    <a:pt x="19" y="164"/>
                    <a:pt x="21" y="166"/>
                  </a:cubicBezTo>
                  <a:cubicBezTo>
                    <a:pt x="23" y="168"/>
                    <a:pt x="24" y="173"/>
                    <a:pt x="21" y="173"/>
                  </a:cubicBezTo>
                  <a:cubicBezTo>
                    <a:pt x="17" y="174"/>
                    <a:pt x="16" y="178"/>
                    <a:pt x="18" y="181"/>
                  </a:cubicBezTo>
                  <a:cubicBezTo>
                    <a:pt x="20" y="184"/>
                    <a:pt x="20" y="193"/>
                    <a:pt x="18" y="195"/>
                  </a:cubicBezTo>
                  <a:cubicBezTo>
                    <a:pt x="16" y="196"/>
                    <a:pt x="11" y="197"/>
                    <a:pt x="10" y="201"/>
                  </a:cubicBezTo>
                  <a:cubicBezTo>
                    <a:pt x="9" y="205"/>
                    <a:pt x="8" y="218"/>
                    <a:pt x="7" y="216"/>
                  </a:cubicBezTo>
                  <a:cubicBezTo>
                    <a:pt x="6" y="214"/>
                    <a:pt x="3" y="21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1" y="218"/>
                    <a:pt x="2" y="217"/>
                    <a:pt x="2" y="221"/>
                  </a:cubicBezTo>
                  <a:cubicBezTo>
                    <a:pt x="2" y="224"/>
                    <a:pt x="9" y="227"/>
                    <a:pt x="9" y="230"/>
                  </a:cubicBezTo>
                  <a:cubicBezTo>
                    <a:pt x="10" y="233"/>
                    <a:pt x="8" y="233"/>
                    <a:pt x="9" y="236"/>
                  </a:cubicBezTo>
                  <a:cubicBezTo>
                    <a:pt x="11" y="239"/>
                    <a:pt x="15" y="252"/>
                    <a:pt x="16" y="253"/>
                  </a:cubicBezTo>
                  <a:cubicBezTo>
                    <a:pt x="18" y="254"/>
                    <a:pt x="23" y="257"/>
                    <a:pt x="22" y="259"/>
                  </a:cubicBezTo>
                  <a:cubicBezTo>
                    <a:pt x="22" y="261"/>
                    <a:pt x="21" y="266"/>
                    <a:pt x="22" y="267"/>
                  </a:cubicBezTo>
                  <a:cubicBezTo>
                    <a:pt x="22" y="269"/>
                    <a:pt x="23" y="273"/>
                    <a:pt x="24" y="275"/>
                  </a:cubicBezTo>
                  <a:cubicBezTo>
                    <a:pt x="25" y="278"/>
                    <a:pt x="22" y="280"/>
                    <a:pt x="28" y="280"/>
                  </a:cubicBezTo>
                  <a:cubicBezTo>
                    <a:pt x="33" y="280"/>
                    <a:pt x="41" y="283"/>
                    <a:pt x="40" y="279"/>
                  </a:cubicBezTo>
                  <a:cubicBezTo>
                    <a:pt x="39" y="275"/>
                    <a:pt x="39" y="270"/>
                    <a:pt x="43" y="269"/>
                  </a:cubicBezTo>
                  <a:cubicBezTo>
                    <a:pt x="46" y="269"/>
                    <a:pt x="46" y="267"/>
                    <a:pt x="50" y="267"/>
                  </a:cubicBezTo>
                  <a:cubicBezTo>
                    <a:pt x="53" y="267"/>
                    <a:pt x="58" y="270"/>
                    <a:pt x="60" y="267"/>
                  </a:cubicBezTo>
                  <a:cubicBezTo>
                    <a:pt x="63" y="265"/>
                    <a:pt x="63" y="262"/>
                    <a:pt x="64" y="260"/>
                  </a:cubicBezTo>
                  <a:cubicBezTo>
                    <a:pt x="66" y="257"/>
                    <a:pt x="70" y="241"/>
                    <a:pt x="70" y="237"/>
                  </a:cubicBezTo>
                  <a:cubicBezTo>
                    <a:pt x="70" y="233"/>
                    <a:pt x="70" y="229"/>
                    <a:pt x="69" y="226"/>
                  </a:cubicBezTo>
                  <a:cubicBezTo>
                    <a:pt x="68" y="224"/>
                    <a:pt x="65" y="221"/>
                    <a:pt x="69" y="221"/>
                  </a:cubicBezTo>
                  <a:cubicBezTo>
                    <a:pt x="72" y="221"/>
                    <a:pt x="81" y="217"/>
                    <a:pt x="83" y="215"/>
                  </a:cubicBezTo>
                  <a:cubicBezTo>
                    <a:pt x="85" y="213"/>
                    <a:pt x="84" y="213"/>
                    <a:pt x="84" y="212"/>
                  </a:cubicBezTo>
                  <a:cubicBezTo>
                    <a:pt x="83" y="211"/>
                    <a:pt x="86" y="212"/>
                    <a:pt x="89" y="211"/>
                  </a:cubicBezTo>
                  <a:cubicBezTo>
                    <a:pt x="91" y="210"/>
                    <a:pt x="93" y="208"/>
                    <a:pt x="91" y="206"/>
                  </a:cubicBezTo>
                  <a:cubicBezTo>
                    <a:pt x="89" y="205"/>
                    <a:pt x="88" y="205"/>
                    <a:pt x="91" y="203"/>
                  </a:cubicBezTo>
                  <a:cubicBezTo>
                    <a:pt x="94" y="201"/>
                    <a:pt x="100" y="198"/>
                    <a:pt x="97" y="195"/>
                  </a:cubicBezTo>
                  <a:cubicBezTo>
                    <a:pt x="95" y="192"/>
                    <a:pt x="87" y="185"/>
                    <a:pt x="82" y="182"/>
                  </a:cubicBezTo>
                  <a:cubicBezTo>
                    <a:pt x="78" y="179"/>
                    <a:pt x="77" y="179"/>
                    <a:pt x="76" y="176"/>
                  </a:cubicBezTo>
                  <a:cubicBezTo>
                    <a:pt x="75" y="172"/>
                    <a:pt x="75" y="161"/>
                    <a:pt x="78" y="155"/>
                  </a:cubicBezTo>
                  <a:cubicBezTo>
                    <a:pt x="81" y="149"/>
                    <a:pt x="82" y="149"/>
                    <a:pt x="79" y="148"/>
                  </a:cubicBezTo>
                  <a:cubicBezTo>
                    <a:pt x="77" y="146"/>
                    <a:pt x="75" y="145"/>
                    <a:pt x="79" y="143"/>
                  </a:cubicBezTo>
                  <a:cubicBezTo>
                    <a:pt x="82" y="141"/>
                    <a:pt x="86" y="139"/>
                    <a:pt x="89" y="134"/>
                  </a:cubicBezTo>
                  <a:cubicBezTo>
                    <a:pt x="93" y="129"/>
                    <a:pt x="95" y="128"/>
                    <a:pt x="100" y="126"/>
                  </a:cubicBezTo>
                  <a:cubicBezTo>
                    <a:pt x="105" y="124"/>
                    <a:pt x="112" y="120"/>
                    <a:pt x="115" y="117"/>
                  </a:cubicBezTo>
                  <a:cubicBezTo>
                    <a:pt x="119" y="114"/>
                    <a:pt x="121" y="113"/>
                    <a:pt x="124" y="110"/>
                  </a:cubicBezTo>
                  <a:cubicBezTo>
                    <a:pt x="128" y="108"/>
                    <a:pt x="130" y="104"/>
                    <a:pt x="130" y="102"/>
                  </a:cubicBezTo>
                  <a:cubicBezTo>
                    <a:pt x="130" y="101"/>
                    <a:pt x="129" y="101"/>
                    <a:pt x="126" y="97"/>
                  </a:cubicBezTo>
                  <a:cubicBezTo>
                    <a:pt x="124" y="94"/>
                    <a:pt x="126" y="92"/>
                    <a:pt x="127" y="91"/>
                  </a:cubicBezTo>
                  <a:cubicBezTo>
                    <a:pt x="129" y="90"/>
                    <a:pt x="136" y="89"/>
                    <a:pt x="134" y="86"/>
                  </a:cubicBezTo>
                  <a:cubicBezTo>
                    <a:pt x="131" y="83"/>
                    <a:pt x="131" y="81"/>
                    <a:pt x="136" y="79"/>
                  </a:cubicBezTo>
                  <a:cubicBezTo>
                    <a:pt x="141" y="77"/>
                    <a:pt x="141" y="75"/>
                    <a:pt x="145" y="73"/>
                  </a:cubicBezTo>
                  <a:cubicBezTo>
                    <a:pt x="148" y="71"/>
                    <a:pt x="149" y="71"/>
                    <a:pt x="152" y="72"/>
                  </a:cubicBezTo>
                  <a:cubicBezTo>
                    <a:pt x="154" y="74"/>
                    <a:pt x="153" y="74"/>
                    <a:pt x="156" y="73"/>
                  </a:cubicBezTo>
                  <a:cubicBezTo>
                    <a:pt x="159" y="71"/>
                    <a:pt x="159" y="71"/>
                    <a:pt x="165" y="73"/>
                  </a:cubicBezTo>
                  <a:cubicBezTo>
                    <a:pt x="165" y="73"/>
                    <a:pt x="165" y="73"/>
                    <a:pt x="165" y="73"/>
                  </a:cubicBezTo>
                  <a:cubicBezTo>
                    <a:pt x="164" y="68"/>
                    <a:pt x="161" y="67"/>
                    <a:pt x="159" y="6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5" name="Freeform 813"/>
            <p:cNvSpPr>
              <a:spLocks/>
            </p:cNvSpPr>
            <p:nvPr/>
          </p:nvSpPr>
          <p:spPr bwMode="auto">
            <a:xfrm>
              <a:off x="446943" y="1931989"/>
              <a:ext cx="458665" cy="560387"/>
            </a:xfrm>
            <a:custGeom>
              <a:avLst/>
              <a:gdLst>
                <a:gd name="T0" fmla="*/ 2147483647 w 336"/>
                <a:gd name="T1" fmla="*/ 2147483647 h 280"/>
                <a:gd name="T2" fmla="*/ 2147483647 w 336"/>
                <a:gd name="T3" fmla="*/ 2147483647 h 280"/>
                <a:gd name="T4" fmla="*/ 2147483647 w 336"/>
                <a:gd name="T5" fmla="*/ 2147483647 h 280"/>
                <a:gd name="T6" fmla="*/ 2147483647 w 336"/>
                <a:gd name="T7" fmla="*/ 2147483647 h 280"/>
                <a:gd name="T8" fmla="*/ 2147483647 w 336"/>
                <a:gd name="T9" fmla="*/ 2147483647 h 280"/>
                <a:gd name="T10" fmla="*/ 2147483647 w 336"/>
                <a:gd name="T11" fmla="*/ 2147483647 h 280"/>
                <a:gd name="T12" fmla="*/ 2147483647 w 336"/>
                <a:gd name="T13" fmla="*/ 2147483647 h 280"/>
                <a:gd name="T14" fmla="*/ 2147483647 w 336"/>
                <a:gd name="T15" fmla="*/ 2147483647 h 280"/>
                <a:gd name="T16" fmla="*/ 2147483647 w 336"/>
                <a:gd name="T17" fmla="*/ 2147483647 h 280"/>
                <a:gd name="T18" fmla="*/ 2147483647 w 336"/>
                <a:gd name="T19" fmla="*/ 2147483647 h 280"/>
                <a:gd name="T20" fmla="*/ 2147483647 w 336"/>
                <a:gd name="T21" fmla="*/ 2147483647 h 280"/>
                <a:gd name="T22" fmla="*/ 2147483647 w 336"/>
                <a:gd name="T23" fmla="*/ 2147483647 h 280"/>
                <a:gd name="T24" fmla="*/ 2147483647 w 336"/>
                <a:gd name="T25" fmla="*/ 2147483647 h 280"/>
                <a:gd name="T26" fmla="*/ 2147483647 w 336"/>
                <a:gd name="T27" fmla="*/ 2147483647 h 280"/>
                <a:gd name="T28" fmla="*/ 2147483647 w 336"/>
                <a:gd name="T29" fmla="*/ 2147483647 h 280"/>
                <a:gd name="T30" fmla="*/ 2147483647 w 336"/>
                <a:gd name="T31" fmla="*/ 2147483647 h 280"/>
                <a:gd name="T32" fmla="*/ 2147483647 w 336"/>
                <a:gd name="T33" fmla="*/ 2147483647 h 280"/>
                <a:gd name="T34" fmla="*/ 2147483647 w 336"/>
                <a:gd name="T35" fmla="*/ 2147483647 h 280"/>
                <a:gd name="T36" fmla="*/ 2147483647 w 336"/>
                <a:gd name="T37" fmla="*/ 2147483647 h 280"/>
                <a:gd name="T38" fmla="*/ 2147483647 w 336"/>
                <a:gd name="T39" fmla="*/ 2147483647 h 280"/>
                <a:gd name="T40" fmla="*/ 2147483647 w 336"/>
                <a:gd name="T41" fmla="*/ 2147483647 h 280"/>
                <a:gd name="T42" fmla="*/ 2147483647 w 336"/>
                <a:gd name="T43" fmla="*/ 2147483647 h 280"/>
                <a:gd name="T44" fmla="*/ 2147483647 w 336"/>
                <a:gd name="T45" fmla="*/ 2147483647 h 280"/>
                <a:gd name="T46" fmla="*/ 2147483647 w 336"/>
                <a:gd name="T47" fmla="*/ 2147483647 h 280"/>
                <a:gd name="T48" fmla="*/ 2147483647 w 336"/>
                <a:gd name="T49" fmla="*/ 2147483647 h 280"/>
                <a:gd name="T50" fmla="*/ 2147483647 w 336"/>
                <a:gd name="T51" fmla="*/ 2147483647 h 280"/>
                <a:gd name="T52" fmla="*/ 2147483647 w 336"/>
                <a:gd name="T53" fmla="*/ 2147483647 h 280"/>
                <a:gd name="T54" fmla="*/ 2147483647 w 336"/>
                <a:gd name="T55" fmla="*/ 2147483647 h 280"/>
                <a:gd name="T56" fmla="*/ 2147483647 w 336"/>
                <a:gd name="T57" fmla="*/ 2147483647 h 280"/>
                <a:gd name="T58" fmla="*/ 2147483647 w 336"/>
                <a:gd name="T59" fmla="*/ 2147483647 h 280"/>
                <a:gd name="T60" fmla="*/ 2147483647 w 336"/>
                <a:gd name="T61" fmla="*/ 2147483647 h 280"/>
                <a:gd name="T62" fmla="*/ 2147483647 w 336"/>
                <a:gd name="T63" fmla="*/ 2147483647 h 280"/>
                <a:gd name="T64" fmla="*/ 2147483647 w 336"/>
                <a:gd name="T65" fmla="*/ 2147483647 h 280"/>
                <a:gd name="T66" fmla="*/ 2147483647 w 336"/>
                <a:gd name="T67" fmla="*/ 2147483647 h 280"/>
                <a:gd name="T68" fmla="*/ 2147483647 w 336"/>
                <a:gd name="T69" fmla="*/ 2147483647 h 280"/>
                <a:gd name="T70" fmla="*/ 2147483647 w 336"/>
                <a:gd name="T71" fmla="*/ 2147483647 h 280"/>
                <a:gd name="T72" fmla="*/ 2147483647 w 336"/>
                <a:gd name="T73" fmla="*/ 2147483647 h 280"/>
                <a:gd name="T74" fmla="*/ 2147483647 w 336"/>
                <a:gd name="T75" fmla="*/ 2147483647 h 280"/>
                <a:gd name="T76" fmla="*/ 2147483647 w 336"/>
                <a:gd name="T77" fmla="*/ 2147483647 h 280"/>
                <a:gd name="T78" fmla="*/ 2147483647 w 336"/>
                <a:gd name="T79" fmla="*/ 2147483647 h 280"/>
                <a:gd name="T80" fmla="*/ 2147483647 w 336"/>
                <a:gd name="T81" fmla="*/ 2147483647 h 280"/>
                <a:gd name="T82" fmla="*/ 2147483647 w 336"/>
                <a:gd name="T83" fmla="*/ 2147483647 h 280"/>
                <a:gd name="T84" fmla="*/ 2147483647 w 336"/>
                <a:gd name="T85" fmla="*/ 2147483647 h 280"/>
                <a:gd name="T86" fmla="*/ 2147483647 w 336"/>
                <a:gd name="T87" fmla="*/ 2147483647 h 280"/>
                <a:gd name="T88" fmla="*/ 2147483647 w 336"/>
                <a:gd name="T89" fmla="*/ 2147483647 h 280"/>
                <a:gd name="T90" fmla="*/ 2147483647 w 336"/>
                <a:gd name="T91" fmla="*/ 2147483647 h 280"/>
                <a:gd name="T92" fmla="*/ 2147483647 w 336"/>
                <a:gd name="T93" fmla="*/ 2147483647 h 280"/>
                <a:gd name="T94" fmla="*/ 2147483647 w 336"/>
                <a:gd name="T95" fmla="*/ 2147483647 h 280"/>
                <a:gd name="T96" fmla="*/ 2147483647 w 336"/>
                <a:gd name="T97" fmla="*/ 2147483647 h 280"/>
                <a:gd name="T98" fmla="*/ 2147483647 w 336"/>
                <a:gd name="T99" fmla="*/ 2147483647 h 280"/>
                <a:gd name="T100" fmla="*/ 2147483647 w 336"/>
                <a:gd name="T101" fmla="*/ 2147483647 h 280"/>
                <a:gd name="T102" fmla="*/ 2147483647 w 336"/>
                <a:gd name="T103" fmla="*/ 2147483647 h 280"/>
                <a:gd name="T104" fmla="*/ 2147483647 w 336"/>
                <a:gd name="T105" fmla="*/ 2147483647 h 280"/>
                <a:gd name="T106" fmla="*/ 2147483647 w 336"/>
                <a:gd name="T107" fmla="*/ 2147483647 h 280"/>
                <a:gd name="T108" fmla="*/ 2147483647 w 336"/>
                <a:gd name="T109" fmla="*/ 2147483647 h 280"/>
                <a:gd name="T110" fmla="*/ 2147483647 w 336"/>
                <a:gd name="T111" fmla="*/ 2147483647 h 280"/>
                <a:gd name="T112" fmla="*/ 2147483647 w 336"/>
                <a:gd name="T113" fmla="*/ 2147483647 h 280"/>
                <a:gd name="T114" fmla="*/ 2147483647 w 336"/>
                <a:gd name="T115" fmla="*/ 2147483647 h 280"/>
                <a:gd name="T116" fmla="*/ 2147483647 w 336"/>
                <a:gd name="T117" fmla="*/ 2147483647 h 2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36"/>
                <a:gd name="T178" fmla="*/ 0 h 280"/>
                <a:gd name="T179" fmla="*/ 336 w 336"/>
                <a:gd name="T180" fmla="*/ 280 h 28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36" h="280">
                  <a:moveTo>
                    <a:pt x="88" y="264"/>
                  </a:moveTo>
                  <a:cubicBezTo>
                    <a:pt x="89" y="266"/>
                    <a:pt x="90" y="253"/>
                    <a:pt x="91" y="249"/>
                  </a:cubicBezTo>
                  <a:cubicBezTo>
                    <a:pt x="92" y="245"/>
                    <a:pt x="97" y="244"/>
                    <a:pt x="99" y="243"/>
                  </a:cubicBezTo>
                  <a:cubicBezTo>
                    <a:pt x="101" y="241"/>
                    <a:pt x="101" y="232"/>
                    <a:pt x="99" y="229"/>
                  </a:cubicBezTo>
                  <a:cubicBezTo>
                    <a:pt x="97" y="226"/>
                    <a:pt x="98" y="222"/>
                    <a:pt x="102" y="221"/>
                  </a:cubicBezTo>
                  <a:cubicBezTo>
                    <a:pt x="105" y="221"/>
                    <a:pt x="104" y="216"/>
                    <a:pt x="102" y="214"/>
                  </a:cubicBezTo>
                  <a:cubicBezTo>
                    <a:pt x="100" y="212"/>
                    <a:pt x="96" y="211"/>
                    <a:pt x="95" y="209"/>
                  </a:cubicBezTo>
                  <a:cubicBezTo>
                    <a:pt x="93" y="206"/>
                    <a:pt x="96" y="202"/>
                    <a:pt x="97" y="199"/>
                  </a:cubicBezTo>
                  <a:cubicBezTo>
                    <a:pt x="98" y="195"/>
                    <a:pt x="95" y="188"/>
                    <a:pt x="95" y="186"/>
                  </a:cubicBezTo>
                  <a:cubicBezTo>
                    <a:pt x="95" y="184"/>
                    <a:pt x="95" y="182"/>
                    <a:pt x="94" y="177"/>
                  </a:cubicBezTo>
                  <a:cubicBezTo>
                    <a:pt x="93" y="171"/>
                    <a:pt x="94" y="168"/>
                    <a:pt x="99" y="165"/>
                  </a:cubicBezTo>
                  <a:cubicBezTo>
                    <a:pt x="103" y="161"/>
                    <a:pt x="110" y="159"/>
                    <a:pt x="113" y="160"/>
                  </a:cubicBezTo>
                  <a:cubicBezTo>
                    <a:pt x="117" y="160"/>
                    <a:pt x="117" y="159"/>
                    <a:pt x="119" y="156"/>
                  </a:cubicBezTo>
                  <a:cubicBezTo>
                    <a:pt x="120" y="154"/>
                    <a:pt x="115" y="149"/>
                    <a:pt x="115" y="148"/>
                  </a:cubicBezTo>
                  <a:cubicBezTo>
                    <a:pt x="114" y="147"/>
                    <a:pt x="114" y="145"/>
                    <a:pt x="118" y="141"/>
                  </a:cubicBezTo>
                  <a:cubicBezTo>
                    <a:pt x="123" y="137"/>
                    <a:pt x="126" y="122"/>
                    <a:pt x="126" y="120"/>
                  </a:cubicBezTo>
                  <a:cubicBezTo>
                    <a:pt x="125" y="117"/>
                    <a:pt x="127" y="114"/>
                    <a:pt x="132" y="114"/>
                  </a:cubicBezTo>
                  <a:cubicBezTo>
                    <a:pt x="136" y="114"/>
                    <a:pt x="133" y="112"/>
                    <a:pt x="134" y="108"/>
                  </a:cubicBezTo>
                  <a:cubicBezTo>
                    <a:pt x="135" y="105"/>
                    <a:pt x="145" y="95"/>
                    <a:pt x="147" y="94"/>
                  </a:cubicBezTo>
                  <a:cubicBezTo>
                    <a:pt x="148" y="94"/>
                    <a:pt x="146" y="90"/>
                    <a:pt x="145" y="88"/>
                  </a:cubicBezTo>
                  <a:cubicBezTo>
                    <a:pt x="144" y="85"/>
                    <a:pt x="147" y="84"/>
                    <a:pt x="149" y="81"/>
                  </a:cubicBezTo>
                  <a:cubicBezTo>
                    <a:pt x="152" y="79"/>
                    <a:pt x="153" y="74"/>
                    <a:pt x="156" y="72"/>
                  </a:cubicBezTo>
                  <a:cubicBezTo>
                    <a:pt x="159" y="70"/>
                    <a:pt x="170" y="72"/>
                    <a:pt x="170" y="72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1" y="60"/>
                    <a:pt x="190" y="64"/>
                    <a:pt x="192" y="64"/>
                  </a:cubicBezTo>
                  <a:cubicBezTo>
                    <a:pt x="194" y="64"/>
                    <a:pt x="196" y="58"/>
                    <a:pt x="196" y="56"/>
                  </a:cubicBezTo>
                  <a:cubicBezTo>
                    <a:pt x="196" y="54"/>
                    <a:pt x="195" y="49"/>
                    <a:pt x="195" y="49"/>
                  </a:cubicBezTo>
                  <a:cubicBezTo>
                    <a:pt x="195" y="49"/>
                    <a:pt x="199" y="48"/>
                    <a:pt x="202" y="48"/>
                  </a:cubicBezTo>
                  <a:cubicBezTo>
                    <a:pt x="204" y="48"/>
                    <a:pt x="208" y="43"/>
                    <a:pt x="212" y="43"/>
                  </a:cubicBezTo>
                  <a:cubicBezTo>
                    <a:pt x="216" y="43"/>
                    <a:pt x="221" y="52"/>
                    <a:pt x="223" y="55"/>
                  </a:cubicBezTo>
                  <a:cubicBezTo>
                    <a:pt x="225" y="58"/>
                    <a:pt x="234" y="57"/>
                    <a:pt x="236" y="57"/>
                  </a:cubicBezTo>
                  <a:cubicBezTo>
                    <a:pt x="237" y="57"/>
                    <a:pt x="243" y="54"/>
                    <a:pt x="245" y="54"/>
                  </a:cubicBezTo>
                  <a:cubicBezTo>
                    <a:pt x="247" y="53"/>
                    <a:pt x="252" y="57"/>
                    <a:pt x="255" y="58"/>
                  </a:cubicBezTo>
                  <a:cubicBezTo>
                    <a:pt x="258" y="59"/>
                    <a:pt x="258" y="56"/>
                    <a:pt x="260" y="54"/>
                  </a:cubicBezTo>
                  <a:cubicBezTo>
                    <a:pt x="262" y="53"/>
                    <a:pt x="264" y="52"/>
                    <a:pt x="266" y="52"/>
                  </a:cubicBezTo>
                  <a:cubicBezTo>
                    <a:pt x="268" y="51"/>
                    <a:pt x="267" y="46"/>
                    <a:pt x="267" y="42"/>
                  </a:cubicBezTo>
                  <a:cubicBezTo>
                    <a:pt x="268" y="37"/>
                    <a:pt x="274" y="33"/>
                    <a:pt x="276" y="30"/>
                  </a:cubicBezTo>
                  <a:cubicBezTo>
                    <a:pt x="279" y="27"/>
                    <a:pt x="285" y="27"/>
                    <a:pt x="287" y="27"/>
                  </a:cubicBezTo>
                  <a:cubicBezTo>
                    <a:pt x="290" y="27"/>
                    <a:pt x="291" y="24"/>
                    <a:pt x="293" y="24"/>
                  </a:cubicBezTo>
                  <a:cubicBezTo>
                    <a:pt x="294" y="24"/>
                    <a:pt x="296" y="26"/>
                    <a:pt x="299" y="28"/>
                  </a:cubicBezTo>
                  <a:cubicBezTo>
                    <a:pt x="301" y="31"/>
                    <a:pt x="308" y="32"/>
                    <a:pt x="310" y="35"/>
                  </a:cubicBezTo>
                  <a:cubicBezTo>
                    <a:pt x="312" y="37"/>
                    <a:pt x="313" y="40"/>
                    <a:pt x="313" y="43"/>
                  </a:cubicBezTo>
                  <a:cubicBezTo>
                    <a:pt x="313" y="43"/>
                    <a:pt x="313" y="43"/>
                    <a:pt x="313" y="43"/>
                  </a:cubicBezTo>
                  <a:cubicBezTo>
                    <a:pt x="315" y="42"/>
                    <a:pt x="319" y="43"/>
                    <a:pt x="322" y="40"/>
                  </a:cubicBezTo>
                  <a:cubicBezTo>
                    <a:pt x="323" y="39"/>
                    <a:pt x="325" y="36"/>
                    <a:pt x="328" y="33"/>
                  </a:cubicBezTo>
                  <a:cubicBezTo>
                    <a:pt x="327" y="31"/>
                    <a:pt x="326" y="28"/>
                    <a:pt x="326" y="30"/>
                  </a:cubicBezTo>
                  <a:cubicBezTo>
                    <a:pt x="326" y="32"/>
                    <a:pt x="325" y="34"/>
                    <a:pt x="323" y="33"/>
                  </a:cubicBezTo>
                  <a:cubicBezTo>
                    <a:pt x="322" y="33"/>
                    <a:pt x="319" y="33"/>
                    <a:pt x="317" y="33"/>
                  </a:cubicBezTo>
                  <a:cubicBezTo>
                    <a:pt x="316" y="33"/>
                    <a:pt x="316" y="33"/>
                    <a:pt x="316" y="33"/>
                  </a:cubicBezTo>
                  <a:cubicBezTo>
                    <a:pt x="316" y="33"/>
                    <a:pt x="317" y="33"/>
                    <a:pt x="318" y="32"/>
                  </a:cubicBezTo>
                  <a:cubicBezTo>
                    <a:pt x="320" y="30"/>
                    <a:pt x="321" y="30"/>
                    <a:pt x="317" y="28"/>
                  </a:cubicBezTo>
                  <a:cubicBezTo>
                    <a:pt x="313" y="26"/>
                    <a:pt x="304" y="24"/>
                    <a:pt x="308" y="24"/>
                  </a:cubicBezTo>
                  <a:cubicBezTo>
                    <a:pt x="312" y="24"/>
                    <a:pt x="317" y="27"/>
                    <a:pt x="323" y="25"/>
                  </a:cubicBezTo>
                  <a:cubicBezTo>
                    <a:pt x="329" y="23"/>
                    <a:pt x="331" y="21"/>
                    <a:pt x="333" y="19"/>
                  </a:cubicBezTo>
                  <a:cubicBezTo>
                    <a:pt x="334" y="18"/>
                    <a:pt x="336" y="16"/>
                    <a:pt x="331" y="14"/>
                  </a:cubicBezTo>
                  <a:cubicBezTo>
                    <a:pt x="326" y="11"/>
                    <a:pt x="319" y="10"/>
                    <a:pt x="316" y="8"/>
                  </a:cubicBezTo>
                  <a:cubicBezTo>
                    <a:pt x="313" y="6"/>
                    <a:pt x="311" y="5"/>
                    <a:pt x="309" y="6"/>
                  </a:cubicBezTo>
                  <a:cubicBezTo>
                    <a:pt x="307" y="8"/>
                    <a:pt x="304" y="11"/>
                    <a:pt x="303" y="14"/>
                  </a:cubicBezTo>
                  <a:cubicBezTo>
                    <a:pt x="302" y="16"/>
                    <a:pt x="300" y="19"/>
                    <a:pt x="299" y="18"/>
                  </a:cubicBezTo>
                  <a:cubicBezTo>
                    <a:pt x="298" y="16"/>
                    <a:pt x="301" y="12"/>
                    <a:pt x="298" y="12"/>
                  </a:cubicBezTo>
                  <a:cubicBezTo>
                    <a:pt x="295" y="12"/>
                    <a:pt x="292" y="11"/>
                    <a:pt x="296" y="10"/>
                  </a:cubicBezTo>
                  <a:cubicBezTo>
                    <a:pt x="300" y="10"/>
                    <a:pt x="302" y="10"/>
                    <a:pt x="299" y="9"/>
                  </a:cubicBezTo>
                  <a:cubicBezTo>
                    <a:pt x="295" y="8"/>
                    <a:pt x="290" y="9"/>
                    <a:pt x="295" y="7"/>
                  </a:cubicBezTo>
                  <a:cubicBezTo>
                    <a:pt x="301" y="6"/>
                    <a:pt x="305" y="7"/>
                    <a:pt x="301" y="4"/>
                  </a:cubicBezTo>
                  <a:cubicBezTo>
                    <a:pt x="297" y="1"/>
                    <a:pt x="290" y="0"/>
                    <a:pt x="288" y="2"/>
                  </a:cubicBezTo>
                  <a:cubicBezTo>
                    <a:pt x="287" y="5"/>
                    <a:pt x="292" y="7"/>
                    <a:pt x="290" y="8"/>
                  </a:cubicBezTo>
                  <a:cubicBezTo>
                    <a:pt x="287" y="9"/>
                    <a:pt x="284" y="13"/>
                    <a:pt x="282" y="14"/>
                  </a:cubicBezTo>
                  <a:cubicBezTo>
                    <a:pt x="280" y="16"/>
                    <a:pt x="278" y="19"/>
                    <a:pt x="278" y="16"/>
                  </a:cubicBezTo>
                  <a:cubicBezTo>
                    <a:pt x="278" y="13"/>
                    <a:pt x="277" y="10"/>
                    <a:pt x="278" y="8"/>
                  </a:cubicBezTo>
                  <a:cubicBezTo>
                    <a:pt x="279" y="6"/>
                    <a:pt x="279" y="5"/>
                    <a:pt x="277" y="5"/>
                  </a:cubicBezTo>
                  <a:cubicBezTo>
                    <a:pt x="275" y="6"/>
                    <a:pt x="263" y="23"/>
                    <a:pt x="261" y="23"/>
                  </a:cubicBezTo>
                  <a:cubicBezTo>
                    <a:pt x="259" y="23"/>
                    <a:pt x="258" y="22"/>
                    <a:pt x="258" y="19"/>
                  </a:cubicBezTo>
                  <a:cubicBezTo>
                    <a:pt x="259" y="16"/>
                    <a:pt x="266" y="10"/>
                    <a:pt x="267" y="8"/>
                  </a:cubicBezTo>
                  <a:cubicBezTo>
                    <a:pt x="269" y="5"/>
                    <a:pt x="270" y="5"/>
                    <a:pt x="269" y="3"/>
                  </a:cubicBezTo>
                  <a:cubicBezTo>
                    <a:pt x="268" y="1"/>
                    <a:pt x="267" y="0"/>
                    <a:pt x="264" y="1"/>
                  </a:cubicBezTo>
                  <a:cubicBezTo>
                    <a:pt x="261" y="1"/>
                    <a:pt x="260" y="2"/>
                    <a:pt x="262" y="2"/>
                  </a:cubicBezTo>
                  <a:cubicBezTo>
                    <a:pt x="265" y="2"/>
                    <a:pt x="266" y="3"/>
                    <a:pt x="263" y="4"/>
                  </a:cubicBezTo>
                  <a:cubicBezTo>
                    <a:pt x="259" y="4"/>
                    <a:pt x="256" y="6"/>
                    <a:pt x="255" y="5"/>
                  </a:cubicBezTo>
                  <a:cubicBezTo>
                    <a:pt x="255" y="3"/>
                    <a:pt x="255" y="0"/>
                    <a:pt x="254" y="1"/>
                  </a:cubicBezTo>
                  <a:cubicBezTo>
                    <a:pt x="252" y="2"/>
                    <a:pt x="251" y="5"/>
                    <a:pt x="249" y="6"/>
                  </a:cubicBezTo>
                  <a:cubicBezTo>
                    <a:pt x="248" y="7"/>
                    <a:pt x="251" y="10"/>
                    <a:pt x="251" y="12"/>
                  </a:cubicBezTo>
                  <a:cubicBezTo>
                    <a:pt x="252" y="13"/>
                    <a:pt x="251" y="14"/>
                    <a:pt x="250" y="13"/>
                  </a:cubicBezTo>
                  <a:cubicBezTo>
                    <a:pt x="248" y="11"/>
                    <a:pt x="248" y="10"/>
                    <a:pt x="247" y="13"/>
                  </a:cubicBezTo>
                  <a:cubicBezTo>
                    <a:pt x="247" y="15"/>
                    <a:pt x="248" y="18"/>
                    <a:pt x="246" y="16"/>
                  </a:cubicBezTo>
                  <a:cubicBezTo>
                    <a:pt x="245" y="14"/>
                    <a:pt x="246" y="13"/>
                    <a:pt x="243" y="14"/>
                  </a:cubicBezTo>
                  <a:cubicBezTo>
                    <a:pt x="240" y="15"/>
                    <a:pt x="238" y="16"/>
                    <a:pt x="240" y="14"/>
                  </a:cubicBezTo>
                  <a:cubicBezTo>
                    <a:pt x="242" y="12"/>
                    <a:pt x="246" y="10"/>
                    <a:pt x="243" y="10"/>
                  </a:cubicBezTo>
                  <a:cubicBezTo>
                    <a:pt x="240" y="10"/>
                    <a:pt x="238" y="13"/>
                    <a:pt x="235" y="14"/>
                  </a:cubicBezTo>
                  <a:cubicBezTo>
                    <a:pt x="233" y="15"/>
                    <a:pt x="230" y="13"/>
                    <a:pt x="231" y="15"/>
                  </a:cubicBezTo>
                  <a:cubicBezTo>
                    <a:pt x="233" y="18"/>
                    <a:pt x="235" y="21"/>
                    <a:pt x="237" y="21"/>
                  </a:cubicBezTo>
                  <a:cubicBezTo>
                    <a:pt x="239" y="20"/>
                    <a:pt x="240" y="21"/>
                    <a:pt x="238" y="22"/>
                  </a:cubicBezTo>
                  <a:cubicBezTo>
                    <a:pt x="236" y="23"/>
                    <a:pt x="237" y="28"/>
                    <a:pt x="235" y="26"/>
                  </a:cubicBezTo>
                  <a:cubicBezTo>
                    <a:pt x="233" y="24"/>
                    <a:pt x="232" y="23"/>
                    <a:pt x="230" y="23"/>
                  </a:cubicBezTo>
                  <a:cubicBezTo>
                    <a:pt x="229" y="23"/>
                    <a:pt x="228" y="22"/>
                    <a:pt x="228" y="21"/>
                  </a:cubicBezTo>
                  <a:cubicBezTo>
                    <a:pt x="227" y="19"/>
                    <a:pt x="228" y="18"/>
                    <a:pt x="226" y="21"/>
                  </a:cubicBezTo>
                  <a:cubicBezTo>
                    <a:pt x="224" y="24"/>
                    <a:pt x="224" y="24"/>
                    <a:pt x="222" y="23"/>
                  </a:cubicBezTo>
                  <a:cubicBezTo>
                    <a:pt x="221" y="21"/>
                    <a:pt x="222" y="20"/>
                    <a:pt x="220" y="20"/>
                  </a:cubicBezTo>
                  <a:cubicBezTo>
                    <a:pt x="218" y="19"/>
                    <a:pt x="214" y="21"/>
                    <a:pt x="211" y="21"/>
                  </a:cubicBezTo>
                  <a:cubicBezTo>
                    <a:pt x="207" y="21"/>
                    <a:pt x="208" y="20"/>
                    <a:pt x="213" y="22"/>
                  </a:cubicBezTo>
                  <a:cubicBezTo>
                    <a:pt x="218" y="23"/>
                    <a:pt x="222" y="26"/>
                    <a:pt x="220" y="26"/>
                  </a:cubicBezTo>
                  <a:cubicBezTo>
                    <a:pt x="218" y="26"/>
                    <a:pt x="218" y="26"/>
                    <a:pt x="218" y="28"/>
                  </a:cubicBezTo>
                  <a:cubicBezTo>
                    <a:pt x="218" y="31"/>
                    <a:pt x="221" y="34"/>
                    <a:pt x="219" y="33"/>
                  </a:cubicBezTo>
                  <a:cubicBezTo>
                    <a:pt x="217" y="31"/>
                    <a:pt x="212" y="30"/>
                    <a:pt x="211" y="29"/>
                  </a:cubicBezTo>
                  <a:cubicBezTo>
                    <a:pt x="210" y="28"/>
                    <a:pt x="209" y="29"/>
                    <a:pt x="209" y="30"/>
                  </a:cubicBezTo>
                  <a:cubicBezTo>
                    <a:pt x="209" y="32"/>
                    <a:pt x="207" y="32"/>
                    <a:pt x="206" y="31"/>
                  </a:cubicBezTo>
                  <a:cubicBezTo>
                    <a:pt x="205" y="29"/>
                    <a:pt x="206" y="27"/>
                    <a:pt x="205" y="29"/>
                  </a:cubicBezTo>
                  <a:cubicBezTo>
                    <a:pt x="204" y="31"/>
                    <a:pt x="200" y="33"/>
                    <a:pt x="202" y="35"/>
                  </a:cubicBezTo>
                  <a:cubicBezTo>
                    <a:pt x="203" y="37"/>
                    <a:pt x="205" y="39"/>
                    <a:pt x="202" y="39"/>
                  </a:cubicBezTo>
                  <a:cubicBezTo>
                    <a:pt x="199" y="39"/>
                    <a:pt x="198" y="39"/>
                    <a:pt x="198" y="36"/>
                  </a:cubicBezTo>
                  <a:cubicBezTo>
                    <a:pt x="198" y="33"/>
                    <a:pt x="199" y="30"/>
                    <a:pt x="197" y="31"/>
                  </a:cubicBezTo>
                  <a:cubicBezTo>
                    <a:pt x="194" y="31"/>
                    <a:pt x="197" y="32"/>
                    <a:pt x="193" y="33"/>
                  </a:cubicBezTo>
                  <a:cubicBezTo>
                    <a:pt x="189" y="34"/>
                    <a:pt x="190" y="35"/>
                    <a:pt x="192" y="36"/>
                  </a:cubicBezTo>
                  <a:cubicBezTo>
                    <a:pt x="194" y="36"/>
                    <a:pt x="193" y="35"/>
                    <a:pt x="191" y="37"/>
                  </a:cubicBezTo>
                  <a:cubicBezTo>
                    <a:pt x="189" y="40"/>
                    <a:pt x="186" y="43"/>
                    <a:pt x="187" y="40"/>
                  </a:cubicBezTo>
                  <a:cubicBezTo>
                    <a:pt x="188" y="36"/>
                    <a:pt x="190" y="36"/>
                    <a:pt x="188" y="34"/>
                  </a:cubicBezTo>
                  <a:cubicBezTo>
                    <a:pt x="186" y="33"/>
                    <a:pt x="180" y="31"/>
                    <a:pt x="183" y="31"/>
                  </a:cubicBezTo>
                  <a:cubicBezTo>
                    <a:pt x="186" y="31"/>
                    <a:pt x="190" y="31"/>
                    <a:pt x="186" y="28"/>
                  </a:cubicBezTo>
                  <a:cubicBezTo>
                    <a:pt x="182" y="26"/>
                    <a:pt x="182" y="27"/>
                    <a:pt x="179" y="26"/>
                  </a:cubicBezTo>
                  <a:cubicBezTo>
                    <a:pt x="176" y="26"/>
                    <a:pt x="178" y="26"/>
                    <a:pt x="178" y="28"/>
                  </a:cubicBezTo>
                  <a:cubicBezTo>
                    <a:pt x="179" y="31"/>
                    <a:pt x="181" y="33"/>
                    <a:pt x="179" y="33"/>
                  </a:cubicBezTo>
                  <a:cubicBezTo>
                    <a:pt x="178" y="34"/>
                    <a:pt x="177" y="34"/>
                    <a:pt x="175" y="34"/>
                  </a:cubicBezTo>
                  <a:cubicBezTo>
                    <a:pt x="173" y="34"/>
                    <a:pt x="170" y="36"/>
                    <a:pt x="173" y="36"/>
                  </a:cubicBezTo>
                  <a:cubicBezTo>
                    <a:pt x="177" y="36"/>
                    <a:pt x="179" y="35"/>
                    <a:pt x="177" y="36"/>
                  </a:cubicBezTo>
                  <a:cubicBezTo>
                    <a:pt x="175" y="36"/>
                    <a:pt x="173" y="36"/>
                    <a:pt x="176" y="38"/>
                  </a:cubicBezTo>
                  <a:cubicBezTo>
                    <a:pt x="180" y="39"/>
                    <a:pt x="180" y="40"/>
                    <a:pt x="181" y="38"/>
                  </a:cubicBezTo>
                  <a:cubicBezTo>
                    <a:pt x="181" y="37"/>
                    <a:pt x="182" y="36"/>
                    <a:pt x="182" y="38"/>
                  </a:cubicBezTo>
                  <a:cubicBezTo>
                    <a:pt x="181" y="40"/>
                    <a:pt x="181" y="43"/>
                    <a:pt x="180" y="42"/>
                  </a:cubicBezTo>
                  <a:cubicBezTo>
                    <a:pt x="179" y="41"/>
                    <a:pt x="177" y="40"/>
                    <a:pt x="175" y="39"/>
                  </a:cubicBezTo>
                  <a:cubicBezTo>
                    <a:pt x="173" y="38"/>
                    <a:pt x="173" y="35"/>
                    <a:pt x="171" y="36"/>
                  </a:cubicBezTo>
                  <a:cubicBezTo>
                    <a:pt x="169" y="37"/>
                    <a:pt x="166" y="40"/>
                    <a:pt x="165" y="38"/>
                  </a:cubicBezTo>
                  <a:cubicBezTo>
                    <a:pt x="165" y="37"/>
                    <a:pt x="164" y="36"/>
                    <a:pt x="161" y="38"/>
                  </a:cubicBezTo>
                  <a:cubicBezTo>
                    <a:pt x="159" y="40"/>
                    <a:pt x="155" y="41"/>
                    <a:pt x="155" y="43"/>
                  </a:cubicBezTo>
                  <a:cubicBezTo>
                    <a:pt x="156" y="45"/>
                    <a:pt x="158" y="46"/>
                    <a:pt x="156" y="46"/>
                  </a:cubicBezTo>
                  <a:cubicBezTo>
                    <a:pt x="155" y="47"/>
                    <a:pt x="154" y="50"/>
                    <a:pt x="157" y="49"/>
                  </a:cubicBezTo>
                  <a:cubicBezTo>
                    <a:pt x="160" y="48"/>
                    <a:pt x="160" y="45"/>
                    <a:pt x="162" y="46"/>
                  </a:cubicBezTo>
                  <a:cubicBezTo>
                    <a:pt x="163" y="46"/>
                    <a:pt x="163" y="49"/>
                    <a:pt x="165" y="47"/>
                  </a:cubicBezTo>
                  <a:cubicBezTo>
                    <a:pt x="168" y="45"/>
                    <a:pt x="169" y="46"/>
                    <a:pt x="167" y="48"/>
                  </a:cubicBezTo>
                  <a:cubicBezTo>
                    <a:pt x="164" y="49"/>
                    <a:pt x="163" y="50"/>
                    <a:pt x="163" y="52"/>
                  </a:cubicBezTo>
                  <a:cubicBezTo>
                    <a:pt x="163" y="54"/>
                    <a:pt x="163" y="59"/>
                    <a:pt x="162" y="58"/>
                  </a:cubicBezTo>
                  <a:cubicBezTo>
                    <a:pt x="160" y="57"/>
                    <a:pt x="158" y="54"/>
                    <a:pt x="157" y="55"/>
                  </a:cubicBezTo>
                  <a:cubicBezTo>
                    <a:pt x="155" y="56"/>
                    <a:pt x="153" y="60"/>
                    <a:pt x="153" y="57"/>
                  </a:cubicBezTo>
                  <a:cubicBezTo>
                    <a:pt x="154" y="55"/>
                    <a:pt x="154" y="54"/>
                    <a:pt x="152" y="55"/>
                  </a:cubicBezTo>
                  <a:cubicBezTo>
                    <a:pt x="150" y="56"/>
                    <a:pt x="149" y="59"/>
                    <a:pt x="149" y="56"/>
                  </a:cubicBezTo>
                  <a:cubicBezTo>
                    <a:pt x="149" y="53"/>
                    <a:pt x="150" y="49"/>
                    <a:pt x="148" y="51"/>
                  </a:cubicBezTo>
                  <a:cubicBezTo>
                    <a:pt x="146" y="53"/>
                    <a:pt x="145" y="59"/>
                    <a:pt x="144" y="57"/>
                  </a:cubicBezTo>
                  <a:cubicBezTo>
                    <a:pt x="142" y="54"/>
                    <a:pt x="142" y="51"/>
                    <a:pt x="142" y="49"/>
                  </a:cubicBezTo>
                  <a:cubicBezTo>
                    <a:pt x="143" y="47"/>
                    <a:pt x="147" y="42"/>
                    <a:pt x="144" y="44"/>
                  </a:cubicBezTo>
                  <a:cubicBezTo>
                    <a:pt x="141" y="45"/>
                    <a:pt x="136" y="48"/>
                    <a:pt x="137" y="49"/>
                  </a:cubicBezTo>
                  <a:cubicBezTo>
                    <a:pt x="139" y="51"/>
                    <a:pt x="142" y="53"/>
                    <a:pt x="139" y="52"/>
                  </a:cubicBezTo>
                  <a:cubicBezTo>
                    <a:pt x="136" y="51"/>
                    <a:pt x="135" y="50"/>
                    <a:pt x="135" y="53"/>
                  </a:cubicBezTo>
                  <a:cubicBezTo>
                    <a:pt x="135" y="56"/>
                    <a:pt x="134" y="56"/>
                    <a:pt x="133" y="55"/>
                  </a:cubicBezTo>
                  <a:cubicBezTo>
                    <a:pt x="132" y="53"/>
                    <a:pt x="132" y="52"/>
                    <a:pt x="130" y="54"/>
                  </a:cubicBezTo>
                  <a:cubicBezTo>
                    <a:pt x="128" y="55"/>
                    <a:pt x="125" y="58"/>
                    <a:pt x="129" y="57"/>
                  </a:cubicBezTo>
                  <a:cubicBezTo>
                    <a:pt x="132" y="57"/>
                    <a:pt x="135" y="58"/>
                    <a:pt x="134" y="58"/>
                  </a:cubicBezTo>
                  <a:cubicBezTo>
                    <a:pt x="132" y="58"/>
                    <a:pt x="131" y="59"/>
                    <a:pt x="133" y="59"/>
                  </a:cubicBezTo>
                  <a:cubicBezTo>
                    <a:pt x="135" y="59"/>
                    <a:pt x="135" y="57"/>
                    <a:pt x="135" y="59"/>
                  </a:cubicBezTo>
                  <a:cubicBezTo>
                    <a:pt x="136" y="60"/>
                    <a:pt x="136" y="62"/>
                    <a:pt x="134" y="62"/>
                  </a:cubicBezTo>
                  <a:cubicBezTo>
                    <a:pt x="131" y="62"/>
                    <a:pt x="131" y="58"/>
                    <a:pt x="128" y="60"/>
                  </a:cubicBezTo>
                  <a:cubicBezTo>
                    <a:pt x="125" y="63"/>
                    <a:pt x="125" y="67"/>
                    <a:pt x="122" y="67"/>
                  </a:cubicBezTo>
                  <a:cubicBezTo>
                    <a:pt x="119" y="67"/>
                    <a:pt x="111" y="68"/>
                    <a:pt x="115" y="69"/>
                  </a:cubicBezTo>
                  <a:cubicBezTo>
                    <a:pt x="118" y="70"/>
                    <a:pt x="121" y="70"/>
                    <a:pt x="124" y="68"/>
                  </a:cubicBezTo>
                  <a:cubicBezTo>
                    <a:pt x="128" y="67"/>
                    <a:pt x="130" y="64"/>
                    <a:pt x="133" y="64"/>
                  </a:cubicBezTo>
                  <a:cubicBezTo>
                    <a:pt x="136" y="65"/>
                    <a:pt x="135" y="65"/>
                    <a:pt x="138" y="64"/>
                  </a:cubicBezTo>
                  <a:cubicBezTo>
                    <a:pt x="140" y="62"/>
                    <a:pt x="140" y="64"/>
                    <a:pt x="143" y="63"/>
                  </a:cubicBezTo>
                  <a:cubicBezTo>
                    <a:pt x="146" y="62"/>
                    <a:pt x="144" y="61"/>
                    <a:pt x="142" y="59"/>
                  </a:cubicBezTo>
                  <a:cubicBezTo>
                    <a:pt x="140" y="57"/>
                    <a:pt x="145" y="60"/>
                    <a:pt x="145" y="60"/>
                  </a:cubicBezTo>
                  <a:cubicBezTo>
                    <a:pt x="145" y="60"/>
                    <a:pt x="145" y="62"/>
                    <a:pt x="146" y="62"/>
                  </a:cubicBezTo>
                  <a:cubicBezTo>
                    <a:pt x="148" y="62"/>
                    <a:pt x="152" y="58"/>
                    <a:pt x="151" y="60"/>
                  </a:cubicBezTo>
                  <a:cubicBezTo>
                    <a:pt x="150" y="62"/>
                    <a:pt x="147" y="62"/>
                    <a:pt x="148" y="64"/>
                  </a:cubicBezTo>
                  <a:cubicBezTo>
                    <a:pt x="148" y="65"/>
                    <a:pt x="148" y="65"/>
                    <a:pt x="147" y="65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51" y="65"/>
                    <a:pt x="154" y="64"/>
                    <a:pt x="152" y="65"/>
                  </a:cubicBezTo>
                  <a:cubicBezTo>
                    <a:pt x="150" y="66"/>
                    <a:pt x="145" y="70"/>
                    <a:pt x="148" y="69"/>
                  </a:cubicBezTo>
                  <a:cubicBezTo>
                    <a:pt x="152" y="68"/>
                    <a:pt x="152" y="68"/>
                    <a:pt x="154" y="66"/>
                  </a:cubicBezTo>
                  <a:cubicBezTo>
                    <a:pt x="157" y="64"/>
                    <a:pt x="160" y="67"/>
                    <a:pt x="157" y="67"/>
                  </a:cubicBezTo>
                  <a:cubicBezTo>
                    <a:pt x="154" y="66"/>
                    <a:pt x="151" y="70"/>
                    <a:pt x="149" y="70"/>
                  </a:cubicBezTo>
                  <a:cubicBezTo>
                    <a:pt x="147" y="71"/>
                    <a:pt x="148" y="72"/>
                    <a:pt x="147" y="73"/>
                  </a:cubicBezTo>
                  <a:cubicBezTo>
                    <a:pt x="146" y="75"/>
                    <a:pt x="145" y="76"/>
                    <a:pt x="143" y="74"/>
                  </a:cubicBezTo>
                  <a:cubicBezTo>
                    <a:pt x="141" y="71"/>
                    <a:pt x="143" y="67"/>
                    <a:pt x="141" y="70"/>
                  </a:cubicBezTo>
                  <a:cubicBezTo>
                    <a:pt x="139" y="72"/>
                    <a:pt x="141" y="76"/>
                    <a:pt x="140" y="74"/>
                  </a:cubicBezTo>
                  <a:cubicBezTo>
                    <a:pt x="138" y="72"/>
                    <a:pt x="137" y="70"/>
                    <a:pt x="136" y="71"/>
                  </a:cubicBezTo>
                  <a:cubicBezTo>
                    <a:pt x="134" y="72"/>
                    <a:pt x="132" y="75"/>
                    <a:pt x="131" y="76"/>
                  </a:cubicBezTo>
                  <a:cubicBezTo>
                    <a:pt x="129" y="78"/>
                    <a:pt x="127" y="80"/>
                    <a:pt x="129" y="80"/>
                  </a:cubicBezTo>
                  <a:cubicBezTo>
                    <a:pt x="132" y="80"/>
                    <a:pt x="134" y="75"/>
                    <a:pt x="134" y="77"/>
                  </a:cubicBezTo>
                  <a:cubicBezTo>
                    <a:pt x="134" y="78"/>
                    <a:pt x="134" y="79"/>
                    <a:pt x="136" y="79"/>
                  </a:cubicBezTo>
                  <a:cubicBezTo>
                    <a:pt x="138" y="79"/>
                    <a:pt x="141" y="80"/>
                    <a:pt x="138" y="80"/>
                  </a:cubicBezTo>
                  <a:cubicBezTo>
                    <a:pt x="135" y="80"/>
                    <a:pt x="134" y="79"/>
                    <a:pt x="132" y="80"/>
                  </a:cubicBezTo>
                  <a:cubicBezTo>
                    <a:pt x="129" y="82"/>
                    <a:pt x="132" y="83"/>
                    <a:pt x="135" y="83"/>
                  </a:cubicBezTo>
                  <a:cubicBezTo>
                    <a:pt x="138" y="82"/>
                    <a:pt x="140" y="84"/>
                    <a:pt x="139" y="85"/>
                  </a:cubicBezTo>
                  <a:cubicBezTo>
                    <a:pt x="138" y="87"/>
                    <a:pt x="140" y="87"/>
                    <a:pt x="137" y="85"/>
                  </a:cubicBezTo>
                  <a:cubicBezTo>
                    <a:pt x="134" y="83"/>
                    <a:pt x="134" y="84"/>
                    <a:pt x="132" y="84"/>
                  </a:cubicBezTo>
                  <a:cubicBezTo>
                    <a:pt x="129" y="84"/>
                    <a:pt x="130" y="86"/>
                    <a:pt x="128" y="87"/>
                  </a:cubicBezTo>
                  <a:cubicBezTo>
                    <a:pt x="126" y="88"/>
                    <a:pt x="121" y="89"/>
                    <a:pt x="124" y="89"/>
                  </a:cubicBezTo>
                  <a:cubicBezTo>
                    <a:pt x="128" y="89"/>
                    <a:pt x="132" y="87"/>
                    <a:pt x="134" y="89"/>
                  </a:cubicBezTo>
                  <a:cubicBezTo>
                    <a:pt x="137" y="90"/>
                    <a:pt x="137" y="93"/>
                    <a:pt x="134" y="91"/>
                  </a:cubicBezTo>
                  <a:cubicBezTo>
                    <a:pt x="130" y="89"/>
                    <a:pt x="132" y="90"/>
                    <a:pt x="129" y="90"/>
                  </a:cubicBezTo>
                  <a:cubicBezTo>
                    <a:pt x="127" y="90"/>
                    <a:pt x="126" y="91"/>
                    <a:pt x="128" y="91"/>
                  </a:cubicBezTo>
                  <a:cubicBezTo>
                    <a:pt x="130" y="91"/>
                    <a:pt x="129" y="93"/>
                    <a:pt x="126" y="92"/>
                  </a:cubicBezTo>
                  <a:cubicBezTo>
                    <a:pt x="123" y="91"/>
                    <a:pt x="123" y="89"/>
                    <a:pt x="120" y="91"/>
                  </a:cubicBezTo>
                  <a:cubicBezTo>
                    <a:pt x="117" y="93"/>
                    <a:pt x="118" y="93"/>
                    <a:pt x="121" y="93"/>
                  </a:cubicBezTo>
                  <a:cubicBezTo>
                    <a:pt x="124" y="93"/>
                    <a:pt x="125" y="94"/>
                    <a:pt x="122" y="94"/>
                  </a:cubicBezTo>
                  <a:cubicBezTo>
                    <a:pt x="118" y="95"/>
                    <a:pt x="116" y="96"/>
                    <a:pt x="116" y="98"/>
                  </a:cubicBezTo>
                  <a:cubicBezTo>
                    <a:pt x="115" y="100"/>
                    <a:pt x="116" y="100"/>
                    <a:pt x="116" y="101"/>
                  </a:cubicBezTo>
                  <a:cubicBezTo>
                    <a:pt x="117" y="102"/>
                    <a:pt x="117" y="102"/>
                    <a:pt x="115" y="102"/>
                  </a:cubicBezTo>
                  <a:cubicBezTo>
                    <a:pt x="112" y="102"/>
                    <a:pt x="112" y="103"/>
                    <a:pt x="110" y="104"/>
                  </a:cubicBezTo>
                  <a:cubicBezTo>
                    <a:pt x="108" y="106"/>
                    <a:pt x="109" y="107"/>
                    <a:pt x="109" y="107"/>
                  </a:cubicBezTo>
                  <a:cubicBezTo>
                    <a:pt x="110" y="107"/>
                    <a:pt x="110" y="108"/>
                    <a:pt x="109" y="108"/>
                  </a:cubicBezTo>
                  <a:cubicBezTo>
                    <a:pt x="107" y="108"/>
                    <a:pt x="105" y="110"/>
                    <a:pt x="108" y="110"/>
                  </a:cubicBezTo>
                  <a:cubicBezTo>
                    <a:pt x="110" y="110"/>
                    <a:pt x="111" y="109"/>
                    <a:pt x="110" y="111"/>
                  </a:cubicBezTo>
                  <a:cubicBezTo>
                    <a:pt x="109" y="112"/>
                    <a:pt x="108" y="113"/>
                    <a:pt x="111" y="113"/>
                  </a:cubicBezTo>
                  <a:cubicBezTo>
                    <a:pt x="115" y="113"/>
                    <a:pt x="116" y="112"/>
                    <a:pt x="118" y="113"/>
                  </a:cubicBezTo>
                  <a:cubicBezTo>
                    <a:pt x="120" y="113"/>
                    <a:pt x="117" y="113"/>
                    <a:pt x="116" y="114"/>
                  </a:cubicBezTo>
                  <a:cubicBezTo>
                    <a:pt x="115" y="114"/>
                    <a:pt x="115" y="116"/>
                    <a:pt x="112" y="115"/>
                  </a:cubicBezTo>
                  <a:cubicBezTo>
                    <a:pt x="109" y="115"/>
                    <a:pt x="109" y="115"/>
                    <a:pt x="107" y="115"/>
                  </a:cubicBezTo>
                  <a:cubicBezTo>
                    <a:pt x="105" y="115"/>
                    <a:pt x="104" y="115"/>
                    <a:pt x="102" y="115"/>
                  </a:cubicBezTo>
                  <a:cubicBezTo>
                    <a:pt x="99" y="115"/>
                    <a:pt x="97" y="116"/>
                    <a:pt x="99" y="116"/>
                  </a:cubicBezTo>
                  <a:cubicBezTo>
                    <a:pt x="101" y="117"/>
                    <a:pt x="103" y="119"/>
                    <a:pt x="101" y="119"/>
                  </a:cubicBezTo>
                  <a:cubicBezTo>
                    <a:pt x="99" y="119"/>
                    <a:pt x="96" y="120"/>
                    <a:pt x="99" y="120"/>
                  </a:cubicBezTo>
                  <a:cubicBezTo>
                    <a:pt x="103" y="120"/>
                    <a:pt x="105" y="118"/>
                    <a:pt x="105" y="119"/>
                  </a:cubicBezTo>
                  <a:cubicBezTo>
                    <a:pt x="105" y="121"/>
                    <a:pt x="105" y="121"/>
                    <a:pt x="103" y="121"/>
                  </a:cubicBezTo>
                  <a:cubicBezTo>
                    <a:pt x="101" y="121"/>
                    <a:pt x="101" y="124"/>
                    <a:pt x="99" y="125"/>
                  </a:cubicBezTo>
                  <a:cubicBezTo>
                    <a:pt x="97" y="127"/>
                    <a:pt x="101" y="125"/>
                    <a:pt x="101" y="127"/>
                  </a:cubicBezTo>
                  <a:cubicBezTo>
                    <a:pt x="101" y="128"/>
                    <a:pt x="99" y="127"/>
                    <a:pt x="97" y="128"/>
                  </a:cubicBezTo>
                  <a:cubicBezTo>
                    <a:pt x="95" y="129"/>
                    <a:pt x="98" y="129"/>
                    <a:pt x="100" y="129"/>
                  </a:cubicBezTo>
                  <a:cubicBezTo>
                    <a:pt x="101" y="130"/>
                    <a:pt x="101" y="130"/>
                    <a:pt x="98" y="130"/>
                  </a:cubicBezTo>
                  <a:cubicBezTo>
                    <a:pt x="96" y="130"/>
                    <a:pt x="95" y="130"/>
                    <a:pt x="96" y="133"/>
                  </a:cubicBezTo>
                  <a:cubicBezTo>
                    <a:pt x="98" y="136"/>
                    <a:pt x="101" y="136"/>
                    <a:pt x="101" y="136"/>
                  </a:cubicBezTo>
                  <a:cubicBezTo>
                    <a:pt x="101" y="136"/>
                    <a:pt x="99" y="137"/>
                    <a:pt x="96" y="137"/>
                  </a:cubicBezTo>
                  <a:cubicBezTo>
                    <a:pt x="92" y="137"/>
                    <a:pt x="91" y="137"/>
                    <a:pt x="89" y="139"/>
                  </a:cubicBezTo>
                  <a:cubicBezTo>
                    <a:pt x="87" y="142"/>
                    <a:pt x="89" y="143"/>
                    <a:pt x="85" y="142"/>
                  </a:cubicBezTo>
                  <a:cubicBezTo>
                    <a:pt x="81" y="142"/>
                    <a:pt x="76" y="141"/>
                    <a:pt x="79" y="142"/>
                  </a:cubicBezTo>
                  <a:cubicBezTo>
                    <a:pt x="82" y="144"/>
                    <a:pt x="85" y="145"/>
                    <a:pt x="87" y="145"/>
                  </a:cubicBezTo>
                  <a:cubicBezTo>
                    <a:pt x="89" y="145"/>
                    <a:pt x="90" y="142"/>
                    <a:pt x="93" y="141"/>
                  </a:cubicBezTo>
                  <a:cubicBezTo>
                    <a:pt x="96" y="140"/>
                    <a:pt x="97" y="140"/>
                    <a:pt x="94" y="141"/>
                  </a:cubicBezTo>
                  <a:cubicBezTo>
                    <a:pt x="91" y="142"/>
                    <a:pt x="91" y="145"/>
                    <a:pt x="90" y="145"/>
                  </a:cubicBezTo>
                  <a:cubicBezTo>
                    <a:pt x="88" y="145"/>
                    <a:pt x="85" y="145"/>
                    <a:pt x="86" y="147"/>
                  </a:cubicBezTo>
                  <a:cubicBezTo>
                    <a:pt x="86" y="150"/>
                    <a:pt x="88" y="150"/>
                    <a:pt x="87" y="151"/>
                  </a:cubicBezTo>
                  <a:cubicBezTo>
                    <a:pt x="85" y="152"/>
                    <a:pt x="84" y="153"/>
                    <a:pt x="82" y="152"/>
                  </a:cubicBezTo>
                  <a:cubicBezTo>
                    <a:pt x="80" y="150"/>
                    <a:pt x="78" y="150"/>
                    <a:pt x="77" y="150"/>
                  </a:cubicBezTo>
                  <a:cubicBezTo>
                    <a:pt x="75" y="151"/>
                    <a:pt x="71" y="156"/>
                    <a:pt x="69" y="158"/>
                  </a:cubicBezTo>
                  <a:cubicBezTo>
                    <a:pt x="67" y="160"/>
                    <a:pt x="65" y="161"/>
                    <a:pt x="67" y="161"/>
                  </a:cubicBezTo>
                  <a:cubicBezTo>
                    <a:pt x="70" y="161"/>
                    <a:pt x="70" y="162"/>
                    <a:pt x="69" y="162"/>
                  </a:cubicBezTo>
                  <a:cubicBezTo>
                    <a:pt x="67" y="163"/>
                    <a:pt x="66" y="164"/>
                    <a:pt x="65" y="164"/>
                  </a:cubicBezTo>
                  <a:cubicBezTo>
                    <a:pt x="63" y="165"/>
                    <a:pt x="59" y="165"/>
                    <a:pt x="62" y="166"/>
                  </a:cubicBezTo>
                  <a:cubicBezTo>
                    <a:pt x="64" y="167"/>
                    <a:pt x="65" y="167"/>
                    <a:pt x="65" y="169"/>
                  </a:cubicBezTo>
                  <a:cubicBezTo>
                    <a:pt x="65" y="172"/>
                    <a:pt x="68" y="170"/>
                    <a:pt x="71" y="169"/>
                  </a:cubicBezTo>
                  <a:cubicBezTo>
                    <a:pt x="75" y="168"/>
                    <a:pt x="81" y="168"/>
                    <a:pt x="80" y="166"/>
                  </a:cubicBezTo>
                  <a:cubicBezTo>
                    <a:pt x="80" y="165"/>
                    <a:pt x="79" y="166"/>
                    <a:pt x="78" y="164"/>
                  </a:cubicBezTo>
                  <a:cubicBezTo>
                    <a:pt x="77" y="161"/>
                    <a:pt x="78" y="161"/>
                    <a:pt x="80" y="163"/>
                  </a:cubicBezTo>
                  <a:cubicBezTo>
                    <a:pt x="83" y="165"/>
                    <a:pt x="86" y="166"/>
                    <a:pt x="84" y="166"/>
                  </a:cubicBezTo>
                  <a:cubicBezTo>
                    <a:pt x="82" y="167"/>
                    <a:pt x="84" y="168"/>
                    <a:pt x="81" y="169"/>
                  </a:cubicBezTo>
                  <a:cubicBezTo>
                    <a:pt x="78" y="171"/>
                    <a:pt x="77" y="172"/>
                    <a:pt x="76" y="173"/>
                  </a:cubicBezTo>
                  <a:cubicBezTo>
                    <a:pt x="75" y="173"/>
                    <a:pt x="73" y="174"/>
                    <a:pt x="72" y="173"/>
                  </a:cubicBezTo>
                  <a:cubicBezTo>
                    <a:pt x="71" y="172"/>
                    <a:pt x="70" y="171"/>
                    <a:pt x="69" y="173"/>
                  </a:cubicBezTo>
                  <a:cubicBezTo>
                    <a:pt x="68" y="174"/>
                    <a:pt x="66" y="175"/>
                    <a:pt x="65" y="174"/>
                  </a:cubicBezTo>
                  <a:cubicBezTo>
                    <a:pt x="63" y="174"/>
                    <a:pt x="63" y="173"/>
                    <a:pt x="62" y="172"/>
                  </a:cubicBezTo>
                  <a:cubicBezTo>
                    <a:pt x="62" y="171"/>
                    <a:pt x="61" y="168"/>
                    <a:pt x="59" y="170"/>
                  </a:cubicBezTo>
                  <a:cubicBezTo>
                    <a:pt x="58" y="172"/>
                    <a:pt x="58" y="176"/>
                    <a:pt x="56" y="176"/>
                  </a:cubicBezTo>
                  <a:cubicBezTo>
                    <a:pt x="53" y="176"/>
                    <a:pt x="52" y="175"/>
                    <a:pt x="53" y="172"/>
                  </a:cubicBezTo>
                  <a:cubicBezTo>
                    <a:pt x="54" y="169"/>
                    <a:pt x="53" y="168"/>
                    <a:pt x="52" y="170"/>
                  </a:cubicBezTo>
                  <a:cubicBezTo>
                    <a:pt x="51" y="173"/>
                    <a:pt x="51" y="173"/>
                    <a:pt x="50" y="176"/>
                  </a:cubicBezTo>
                  <a:cubicBezTo>
                    <a:pt x="49" y="178"/>
                    <a:pt x="52" y="180"/>
                    <a:pt x="48" y="179"/>
                  </a:cubicBezTo>
                  <a:cubicBezTo>
                    <a:pt x="44" y="178"/>
                    <a:pt x="43" y="178"/>
                    <a:pt x="42" y="180"/>
                  </a:cubicBezTo>
                  <a:cubicBezTo>
                    <a:pt x="41" y="181"/>
                    <a:pt x="43" y="182"/>
                    <a:pt x="43" y="184"/>
                  </a:cubicBezTo>
                  <a:cubicBezTo>
                    <a:pt x="43" y="186"/>
                    <a:pt x="41" y="186"/>
                    <a:pt x="41" y="184"/>
                  </a:cubicBezTo>
                  <a:cubicBezTo>
                    <a:pt x="40" y="181"/>
                    <a:pt x="42" y="181"/>
                    <a:pt x="40" y="181"/>
                  </a:cubicBezTo>
                  <a:cubicBezTo>
                    <a:pt x="38" y="180"/>
                    <a:pt x="36" y="181"/>
                    <a:pt x="34" y="182"/>
                  </a:cubicBezTo>
                  <a:cubicBezTo>
                    <a:pt x="32" y="183"/>
                    <a:pt x="29" y="181"/>
                    <a:pt x="29" y="184"/>
                  </a:cubicBezTo>
                  <a:cubicBezTo>
                    <a:pt x="29" y="187"/>
                    <a:pt x="28" y="188"/>
                    <a:pt x="31" y="188"/>
                  </a:cubicBezTo>
                  <a:cubicBezTo>
                    <a:pt x="33" y="188"/>
                    <a:pt x="35" y="189"/>
                    <a:pt x="37" y="188"/>
                  </a:cubicBezTo>
                  <a:cubicBezTo>
                    <a:pt x="40" y="187"/>
                    <a:pt x="41" y="186"/>
                    <a:pt x="43" y="187"/>
                  </a:cubicBezTo>
                  <a:cubicBezTo>
                    <a:pt x="44" y="188"/>
                    <a:pt x="46" y="189"/>
                    <a:pt x="47" y="187"/>
                  </a:cubicBezTo>
                  <a:cubicBezTo>
                    <a:pt x="48" y="186"/>
                    <a:pt x="51" y="185"/>
                    <a:pt x="49" y="187"/>
                  </a:cubicBezTo>
                  <a:cubicBezTo>
                    <a:pt x="46" y="189"/>
                    <a:pt x="46" y="189"/>
                    <a:pt x="44" y="189"/>
                  </a:cubicBezTo>
                  <a:cubicBezTo>
                    <a:pt x="41" y="188"/>
                    <a:pt x="39" y="188"/>
                    <a:pt x="37" y="189"/>
                  </a:cubicBezTo>
                  <a:cubicBezTo>
                    <a:pt x="34" y="190"/>
                    <a:pt x="33" y="191"/>
                    <a:pt x="30" y="190"/>
                  </a:cubicBezTo>
                  <a:cubicBezTo>
                    <a:pt x="26" y="190"/>
                    <a:pt x="20" y="189"/>
                    <a:pt x="20" y="191"/>
                  </a:cubicBezTo>
                  <a:cubicBezTo>
                    <a:pt x="19" y="193"/>
                    <a:pt x="21" y="192"/>
                    <a:pt x="23" y="193"/>
                  </a:cubicBezTo>
                  <a:cubicBezTo>
                    <a:pt x="26" y="194"/>
                    <a:pt x="29" y="195"/>
                    <a:pt x="29" y="198"/>
                  </a:cubicBezTo>
                  <a:cubicBezTo>
                    <a:pt x="29" y="201"/>
                    <a:pt x="28" y="204"/>
                    <a:pt x="28" y="201"/>
                  </a:cubicBezTo>
                  <a:cubicBezTo>
                    <a:pt x="27" y="197"/>
                    <a:pt x="28" y="195"/>
                    <a:pt x="25" y="195"/>
                  </a:cubicBezTo>
                  <a:cubicBezTo>
                    <a:pt x="22" y="194"/>
                    <a:pt x="21" y="193"/>
                    <a:pt x="21" y="195"/>
                  </a:cubicBezTo>
                  <a:cubicBezTo>
                    <a:pt x="20" y="197"/>
                    <a:pt x="20" y="202"/>
                    <a:pt x="20" y="199"/>
                  </a:cubicBezTo>
                  <a:cubicBezTo>
                    <a:pt x="19" y="196"/>
                    <a:pt x="20" y="195"/>
                    <a:pt x="19" y="194"/>
                  </a:cubicBezTo>
                  <a:cubicBezTo>
                    <a:pt x="18" y="192"/>
                    <a:pt x="19" y="188"/>
                    <a:pt x="18" y="191"/>
                  </a:cubicBezTo>
                  <a:cubicBezTo>
                    <a:pt x="16" y="193"/>
                    <a:pt x="15" y="194"/>
                    <a:pt x="15" y="195"/>
                  </a:cubicBezTo>
                  <a:cubicBezTo>
                    <a:pt x="15" y="197"/>
                    <a:pt x="14" y="200"/>
                    <a:pt x="15" y="200"/>
                  </a:cubicBezTo>
                  <a:cubicBezTo>
                    <a:pt x="16" y="200"/>
                    <a:pt x="16" y="202"/>
                    <a:pt x="15" y="201"/>
                  </a:cubicBezTo>
                  <a:cubicBezTo>
                    <a:pt x="13" y="200"/>
                    <a:pt x="13" y="200"/>
                    <a:pt x="12" y="197"/>
                  </a:cubicBezTo>
                  <a:cubicBezTo>
                    <a:pt x="11" y="195"/>
                    <a:pt x="11" y="196"/>
                    <a:pt x="10" y="198"/>
                  </a:cubicBezTo>
                  <a:cubicBezTo>
                    <a:pt x="8" y="199"/>
                    <a:pt x="9" y="202"/>
                    <a:pt x="6" y="202"/>
                  </a:cubicBezTo>
                  <a:cubicBezTo>
                    <a:pt x="3" y="202"/>
                    <a:pt x="1" y="203"/>
                    <a:pt x="1" y="204"/>
                  </a:cubicBezTo>
                  <a:cubicBezTo>
                    <a:pt x="2" y="205"/>
                    <a:pt x="2" y="206"/>
                    <a:pt x="1" y="207"/>
                  </a:cubicBezTo>
                  <a:cubicBezTo>
                    <a:pt x="0" y="207"/>
                    <a:pt x="0" y="210"/>
                    <a:pt x="1" y="210"/>
                  </a:cubicBezTo>
                  <a:cubicBezTo>
                    <a:pt x="2" y="210"/>
                    <a:pt x="5" y="209"/>
                    <a:pt x="6" y="211"/>
                  </a:cubicBezTo>
                  <a:cubicBezTo>
                    <a:pt x="8" y="212"/>
                    <a:pt x="11" y="214"/>
                    <a:pt x="8" y="213"/>
                  </a:cubicBezTo>
                  <a:cubicBezTo>
                    <a:pt x="6" y="212"/>
                    <a:pt x="6" y="214"/>
                    <a:pt x="4" y="214"/>
                  </a:cubicBezTo>
                  <a:cubicBezTo>
                    <a:pt x="2" y="215"/>
                    <a:pt x="0" y="217"/>
                    <a:pt x="1" y="218"/>
                  </a:cubicBezTo>
                  <a:cubicBezTo>
                    <a:pt x="2" y="219"/>
                    <a:pt x="4" y="220"/>
                    <a:pt x="5" y="220"/>
                  </a:cubicBezTo>
                  <a:cubicBezTo>
                    <a:pt x="7" y="220"/>
                    <a:pt x="8" y="220"/>
                    <a:pt x="10" y="219"/>
                  </a:cubicBezTo>
                  <a:cubicBezTo>
                    <a:pt x="13" y="218"/>
                    <a:pt x="16" y="219"/>
                    <a:pt x="12" y="220"/>
                  </a:cubicBezTo>
                  <a:cubicBezTo>
                    <a:pt x="8" y="220"/>
                    <a:pt x="10" y="221"/>
                    <a:pt x="6" y="222"/>
                  </a:cubicBezTo>
                  <a:cubicBezTo>
                    <a:pt x="3" y="222"/>
                    <a:pt x="1" y="224"/>
                    <a:pt x="0" y="225"/>
                  </a:cubicBezTo>
                  <a:cubicBezTo>
                    <a:pt x="0" y="227"/>
                    <a:pt x="0" y="227"/>
                    <a:pt x="3" y="227"/>
                  </a:cubicBezTo>
                  <a:cubicBezTo>
                    <a:pt x="6" y="228"/>
                    <a:pt x="9" y="228"/>
                    <a:pt x="10" y="230"/>
                  </a:cubicBezTo>
                  <a:cubicBezTo>
                    <a:pt x="10" y="232"/>
                    <a:pt x="10" y="236"/>
                    <a:pt x="9" y="233"/>
                  </a:cubicBezTo>
                  <a:cubicBezTo>
                    <a:pt x="8" y="231"/>
                    <a:pt x="9" y="229"/>
                    <a:pt x="6" y="229"/>
                  </a:cubicBezTo>
                  <a:cubicBezTo>
                    <a:pt x="3" y="229"/>
                    <a:pt x="4" y="230"/>
                    <a:pt x="2" y="232"/>
                  </a:cubicBezTo>
                  <a:cubicBezTo>
                    <a:pt x="1" y="233"/>
                    <a:pt x="2" y="236"/>
                    <a:pt x="2" y="237"/>
                  </a:cubicBezTo>
                  <a:cubicBezTo>
                    <a:pt x="3" y="238"/>
                    <a:pt x="5" y="238"/>
                    <a:pt x="8" y="238"/>
                  </a:cubicBezTo>
                  <a:cubicBezTo>
                    <a:pt x="10" y="238"/>
                    <a:pt x="10" y="239"/>
                    <a:pt x="11" y="239"/>
                  </a:cubicBezTo>
                  <a:cubicBezTo>
                    <a:pt x="12" y="240"/>
                    <a:pt x="13" y="240"/>
                    <a:pt x="15" y="240"/>
                  </a:cubicBezTo>
                  <a:cubicBezTo>
                    <a:pt x="17" y="239"/>
                    <a:pt x="17" y="239"/>
                    <a:pt x="18" y="237"/>
                  </a:cubicBezTo>
                  <a:cubicBezTo>
                    <a:pt x="19" y="234"/>
                    <a:pt x="20" y="233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1" y="235"/>
                    <a:pt x="21" y="235"/>
                    <a:pt x="20" y="236"/>
                  </a:cubicBezTo>
                  <a:cubicBezTo>
                    <a:pt x="18" y="239"/>
                    <a:pt x="16" y="242"/>
                    <a:pt x="15" y="242"/>
                  </a:cubicBezTo>
                  <a:cubicBezTo>
                    <a:pt x="14" y="242"/>
                    <a:pt x="12" y="242"/>
                    <a:pt x="11" y="242"/>
                  </a:cubicBezTo>
                  <a:cubicBezTo>
                    <a:pt x="10" y="242"/>
                    <a:pt x="14" y="244"/>
                    <a:pt x="15" y="245"/>
                  </a:cubicBezTo>
                  <a:cubicBezTo>
                    <a:pt x="17" y="245"/>
                    <a:pt x="16" y="247"/>
                    <a:pt x="14" y="245"/>
                  </a:cubicBezTo>
                  <a:cubicBezTo>
                    <a:pt x="11" y="243"/>
                    <a:pt x="10" y="244"/>
                    <a:pt x="11" y="247"/>
                  </a:cubicBezTo>
                  <a:cubicBezTo>
                    <a:pt x="13" y="249"/>
                    <a:pt x="15" y="249"/>
                    <a:pt x="17" y="249"/>
                  </a:cubicBezTo>
                  <a:cubicBezTo>
                    <a:pt x="18" y="250"/>
                    <a:pt x="22" y="251"/>
                    <a:pt x="18" y="251"/>
                  </a:cubicBezTo>
                  <a:cubicBezTo>
                    <a:pt x="15" y="251"/>
                    <a:pt x="14" y="250"/>
                    <a:pt x="12" y="250"/>
                  </a:cubicBezTo>
                  <a:cubicBezTo>
                    <a:pt x="11" y="250"/>
                    <a:pt x="8" y="251"/>
                    <a:pt x="8" y="248"/>
                  </a:cubicBezTo>
                  <a:cubicBezTo>
                    <a:pt x="7" y="245"/>
                    <a:pt x="8" y="240"/>
                    <a:pt x="6" y="243"/>
                  </a:cubicBezTo>
                  <a:cubicBezTo>
                    <a:pt x="5" y="245"/>
                    <a:pt x="4" y="247"/>
                    <a:pt x="4" y="249"/>
                  </a:cubicBezTo>
                  <a:cubicBezTo>
                    <a:pt x="4" y="251"/>
                    <a:pt x="8" y="251"/>
                    <a:pt x="6" y="252"/>
                  </a:cubicBezTo>
                  <a:cubicBezTo>
                    <a:pt x="5" y="253"/>
                    <a:pt x="4" y="255"/>
                    <a:pt x="4" y="256"/>
                  </a:cubicBezTo>
                  <a:cubicBezTo>
                    <a:pt x="4" y="258"/>
                    <a:pt x="4" y="258"/>
                    <a:pt x="6" y="256"/>
                  </a:cubicBezTo>
                  <a:cubicBezTo>
                    <a:pt x="8" y="255"/>
                    <a:pt x="10" y="256"/>
                    <a:pt x="10" y="254"/>
                  </a:cubicBezTo>
                  <a:cubicBezTo>
                    <a:pt x="11" y="252"/>
                    <a:pt x="12" y="252"/>
                    <a:pt x="12" y="253"/>
                  </a:cubicBezTo>
                  <a:cubicBezTo>
                    <a:pt x="12" y="254"/>
                    <a:pt x="12" y="255"/>
                    <a:pt x="13" y="255"/>
                  </a:cubicBezTo>
                  <a:cubicBezTo>
                    <a:pt x="14" y="255"/>
                    <a:pt x="15" y="254"/>
                    <a:pt x="16" y="253"/>
                  </a:cubicBezTo>
                  <a:cubicBezTo>
                    <a:pt x="17" y="253"/>
                    <a:pt x="18" y="251"/>
                    <a:pt x="18" y="253"/>
                  </a:cubicBezTo>
                  <a:cubicBezTo>
                    <a:pt x="18" y="255"/>
                    <a:pt x="17" y="253"/>
                    <a:pt x="18" y="255"/>
                  </a:cubicBezTo>
                  <a:cubicBezTo>
                    <a:pt x="18" y="257"/>
                    <a:pt x="17" y="257"/>
                    <a:pt x="15" y="258"/>
                  </a:cubicBezTo>
                  <a:cubicBezTo>
                    <a:pt x="14" y="258"/>
                    <a:pt x="13" y="260"/>
                    <a:pt x="15" y="262"/>
                  </a:cubicBezTo>
                  <a:cubicBezTo>
                    <a:pt x="16" y="263"/>
                    <a:pt x="18" y="264"/>
                    <a:pt x="18" y="262"/>
                  </a:cubicBezTo>
                  <a:cubicBezTo>
                    <a:pt x="18" y="261"/>
                    <a:pt x="21" y="263"/>
                    <a:pt x="18" y="264"/>
                  </a:cubicBezTo>
                  <a:cubicBezTo>
                    <a:pt x="16" y="264"/>
                    <a:pt x="16" y="264"/>
                    <a:pt x="13" y="264"/>
                  </a:cubicBezTo>
                  <a:cubicBezTo>
                    <a:pt x="10" y="264"/>
                    <a:pt x="10" y="266"/>
                    <a:pt x="9" y="268"/>
                  </a:cubicBezTo>
                  <a:cubicBezTo>
                    <a:pt x="8" y="269"/>
                    <a:pt x="10" y="270"/>
                    <a:pt x="12" y="270"/>
                  </a:cubicBezTo>
                  <a:cubicBezTo>
                    <a:pt x="13" y="271"/>
                    <a:pt x="16" y="273"/>
                    <a:pt x="20" y="275"/>
                  </a:cubicBezTo>
                  <a:cubicBezTo>
                    <a:pt x="23" y="277"/>
                    <a:pt x="23" y="274"/>
                    <a:pt x="25" y="276"/>
                  </a:cubicBezTo>
                  <a:cubicBezTo>
                    <a:pt x="26" y="277"/>
                    <a:pt x="28" y="278"/>
                    <a:pt x="29" y="279"/>
                  </a:cubicBezTo>
                  <a:cubicBezTo>
                    <a:pt x="31" y="279"/>
                    <a:pt x="39" y="280"/>
                    <a:pt x="41" y="278"/>
                  </a:cubicBezTo>
                  <a:cubicBezTo>
                    <a:pt x="44" y="277"/>
                    <a:pt x="53" y="270"/>
                    <a:pt x="57" y="268"/>
                  </a:cubicBezTo>
                  <a:cubicBezTo>
                    <a:pt x="61" y="266"/>
                    <a:pt x="59" y="264"/>
                    <a:pt x="64" y="261"/>
                  </a:cubicBezTo>
                  <a:cubicBezTo>
                    <a:pt x="68" y="259"/>
                    <a:pt x="71" y="260"/>
                    <a:pt x="72" y="256"/>
                  </a:cubicBezTo>
                  <a:cubicBezTo>
                    <a:pt x="73" y="253"/>
                    <a:pt x="73" y="250"/>
                    <a:pt x="74" y="249"/>
                  </a:cubicBezTo>
                  <a:cubicBezTo>
                    <a:pt x="74" y="248"/>
                    <a:pt x="75" y="248"/>
                    <a:pt x="76" y="253"/>
                  </a:cubicBezTo>
                  <a:cubicBezTo>
                    <a:pt x="77" y="258"/>
                    <a:pt x="81" y="256"/>
                    <a:pt x="81" y="258"/>
                  </a:cubicBezTo>
                  <a:cubicBezTo>
                    <a:pt x="82" y="260"/>
                    <a:pt x="80" y="259"/>
                    <a:pt x="81" y="263"/>
                  </a:cubicBezTo>
                  <a:cubicBezTo>
                    <a:pt x="84" y="261"/>
                    <a:pt x="87" y="262"/>
                    <a:pt x="88" y="2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6" name="Freeform 814"/>
            <p:cNvSpPr>
              <a:spLocks noEditPoints="1"/>
            </p:cNvSpPr>
            <p:nvPr/>
          </p:nvSpPr>
          <p:spPr bwMode="auto">
            <a:xfrm>
              <a:off x="827943" y="1563689"/>
              <a:ext cx="2919046" cy="1474787"/>
            </a:xfrm>
            <a:custGeom>
              <a:avLst/>
              <a:gdLst>
                <a:gd name="T0" fmla="*/ 2147483647 w 2133"/>
                <a:gd name="T1" fmla="*/ 2147483647 h 739"/>
                <a:gd name="T2" fmla="*/ 2147483647 w 2133"/>
                <a:gd name="T3" fmla="*/ 2147483647 h 739"/>
                <a:gd name="T4" fmla="*/ 2147483647 w 2133"/>
                <a:gd name="T5" fmla="*/ 2147483647 h 739"/>
                <a:gd name="T6" fmla="*/ 2147483647 w 2133"/>
                <a:gd name="T7" fmla="*/ 2147483647 h 739"/>
                <a:gd name="T8" fmla="*/ 2147483647 w 2133"/>
                <a:gd name="T9" fmla="*/ 2147483647 h 739"/>
                <a:gd name="T10" fmla="*/ 2147483647 w 2133"/>
                <a:gd name="T11" fmla="*/ 2147483647 h 739"/>
                <a:gd name="T12" fmla="*/ 2147483647 w 2133"/>
                <a:gd name="T13" fmla="*/ 2147483647 h 739"/>
                <a:gd name="T14" fmla="*/ 2147483647 w 2133"/>
                <a:gd name="T15" fmla="*/ 2147483647 h 739"/>
                <a:gd name="T16" fmla="*/ 2147483647 w 2133"/>
                <a:gd name="T17" fmla="*/ 2147483647 h 739"/>
                <a:gd name="T18" fmla="*/ 2147483647 w 2133"/>
                <a:gd name="T19" fmla="*/ 2147483647 h 739"/>
                <a:gd name="T20" fmla="*/ 2147483647 w 2133"/>
                <a:gd name="T21" fmla="*/ 2147483647 h 739"/>
                <a:gd name="T22" fmla="*/ 2147483647 w 2133"/>
                <a:gd name="T23" fmla="*/ 2147483647 h 739"/>
                <a:gd name="T24" fmla="*/ 2147483647 w 2133"/>
                <a:gd name="T25" fmla="*/ 2147483647 h 739"/>
                <a:gd name="T26" fmla="*/ 2147483647 w 2133"/>
                <a:gd name="T27" fmla="*/ 2147483647 h 739"/>
                <a:gd name="T28" fmla="*/ 2147483647 w 2133"/>
                <a:gd name="T29" fmla="*/ 2147483647 h 739"/>
                <a:gd name="T30" fmla="*/ 2147483647 w 2133"/>
                <a:gd name="T31" fmla="*/ 2147483647 h 739"/>
                <a:gd name="T32" fmla="*/ 2147483647 w 2133"/>
                <a:gd name="T33" fmla="*/ 2147483647 h 739"/>
                <a:gd name="T34" fmla="*/ 2147483647 w 2133"/>
                <a:gd name="T35" fmla="*/ 2147483647 h 739"/>
                <a:gd name="T36" fmla="*/ 2147483647 w 2133"/>
                <a:gd name="T37" fmla="*/ 2147483647 h 739"/>
                <a:gd name="T38" fmla="*/ 2147483647 w 2133"/>
                <a:gd name="T39" fmla="*/ 2147483647 h 739"/>
                <a:gd name="T40" fmla="*/ 2147483647 w 2133"/>
                <a:gd name="T41" fmla="*/ 2147483647 h 739"/>
                <a:gd name="T42" fmla="*/ 2147483647 w 2133"/>
                <a:gd name="T43" fmla="*/ 2147483647 h 739"/>
                <a:gd name="T44" fmla="*/ 2147483647 w 2133"/>
                <a:gd name="T45" fmla="*/ 2147483647 h 739"/>
                <a:gd name="T46" fmla="*/ 2147483647 w 2133"/>
                <a:gd name="T47" fmla="*/ 2147483647 h 739"/>
                <a:gd name="T48" fmla="*/ 2147483647 w 2133"/>
                <a:gd name="T49" fmla="*/ 2147483647 h 739"/>
                <a:gd name="T50" fmla="*/ 2147483647 w 2133"/>
                <a:gd name="T51" fmla="*/ 2147483647 h 739"/>
                <a:gd name="T52" fmla="*/ 2147483647 w 2133"/>
                <a:gd name="T53" fmla="*/ 2147483647 h 739"/>
                <a:gd name="T54" fmla="*/ 2147483647 w 2133"/>
                <a:gd name="T55" fmla="*/ 2147483647 h 739"/>
                <a:gd name="T56" fmla="*/ 2147483647 w 2133"/>
                <a:gd name="T57" fmla="*/ 2147483647 h 739"/>
                <a:gd name="T58" fmla="*/ 2147483647 w 2133"/>
                <a:gd name="T59" fmla="*/ 2147483647 h 739"/>
                <a:gd name="T60" fmla="*/ 2147483647 w 2133"/>
                <a:gd name="T61" fmla="*/ 2147483647 h 739"/>
                <a:gd name="T62" fmla="*/ 2147483647 w 2133"/>
                <a:gd name="T63" fmla="*/ 2147483647 h 739"/>
                <a:gd name="T64" fmla="*/ 2147483647 w 2133"/>
                <a:gd name="T65" fmla="*/ 2147483647 h 739"/>
                <a:gd name="T66" fmla="*/ 2147483647 w 2133"/>
                <a:gd name="T67" fmla="*/ 2147483647 h 739"/>
                <a:gd name="T68" fmla="*/ 2147483647 w 2133"/>
                <a:gd name="T69" fmla="*/ 2147483647 h 739"/>
                <a:gd name="T70" fmla="*/ 2147483647 w 2133"/>
                <a:gd name="T71" fmla="*/ 2147483647 h 739"/>
                <a:gd name="T72" fmla="*/ 2147483647 w 2133"/>
                <a:gd name="T73" fmla="*/ 2147483647 h 739"/>
                <a:gd name="T74" fmla="*/ 2147483647 w 2133"/>
                <a:gd name="T75" fmla="*/ 2147483647 h 739"/>
                <a:gd name="T76" fmla="*/ 2147483647 w 2133"/>
                <a:gd name="T77" fmla="*/ 2147483647 h 739"/>
                <a:gd name="T78" fmla="*/ 2147483647 w 2133"/>
                <a:gd name="T79" fmla="*/ 2147483647 h 739"/>
                <a:gd name="T80" fmla="*/ 2147483647 w 2133"/>
                <a:gd name="T81" fmla="*/ 2147483647 h 739"/>
                <a:gd name="T82" fmla="*/ 2147483647 w 2133"/>
                <a:gd name="T83" fmla="*/ 2147483647 h 739"/>
                <a:gd name="T84" fmla="*/ 2147483647 w 2133"/>
                <a:gd name="T85" fmla="*/ 2147483647 h 739"/>
                <a:gd name="T86" fmla="*/ 2147483647 w 2133"/>
                <a:gd name="T87" fmla="*/ 2147483647 h 739"/>
                <a:gd name="T88" fmla="*/ 2147483647 w 2133"/>
                <a:gd name="T89" fmla="*/ 2147483647 h 739"/>
                <a:gd name="T90" fmla="*/ 2147483647 w 2133"/>
                <a:gd name="T91" fmla="*/ 2147483647 h 739"/>
                <a:gd name="T92" fmla="*/ 2147483647 w 2133"/>
                <a:gd name="T93" fmla="*/ 2147483647 h 739"/>
                <a:gd name="T94" fmla="*/ 2147483647 w 2133"/>
                <a:gd name="T95" fmla="*/ 2147483647 h 739"/>
                <a:gd name="T96" fmla="*/ 2147483647 w 2133"/>
                <a:gd name="T97" fmla="*/ 2147483647 h 739"/>
                <a:gd name="T98" fmla="*/ 2147483647 w 2133"/>
                <a:gd name="T99" fmla="*/ 2147483647 h 739"/>
                <a:gd name="T100" fmla="*/ 2147483647 w 2133"/>
                <a:gd name="T101" fmla="*/ 2147483647 h 739"/>
                <a:gd name="T102" fmla="*/ 2147483647 w 2133"/>
                <a:gd name="T103" fmla="*/ 2147483647 h 739"/>
                <a:gd name="T104" fmla="*/ 2147483647 w 2133"/>
                <a:gd name="T105" fmla="*/ 2147483647 h 739"/>
                <a:gd name="T106" fmla="*/ 2147483647 w 2133"/>
                <a:gd name="T107" fmla="*/ 2147483647 h 739"/>
                <a:gd name="T108" fmla="*/ 2147483647 w 2133"/>
                <a:gd name="T109" fmla="*/ 2147483647 h 739"/>
                <a:gd name="T110" fmla="*/ 2147483647 w 2133"/>
                <a:gd name="T111" fmla="*/ 2147483647 h 739"/>
                <a:gd name="T112" fmla="*/ 2147483647 w 2133"/>
                <a:gd name="T113" fmla="*/ 2147483647 h 739"/>
                <a:gd name="T114" fmla="*/ 2147483647 w 2133"/>
                <a:gd name="T115" fmla="*/ 2147483647 h 739"/>
                <a:gd name="T116" fmla="*/ 2147483647 w 2133"/>
                <a:gd name="T117" fmla="*/ 2147483647 h 739"/>
                <a:gd name="T118" fmla="*/ 2147483647 w 2133"/>
                <a:gd name="T119" fmla="*/ 2147483647 h 739"/>
                <a:gd name="T120" fmla="*/ 2147483647 w 2133"/>
                <a:gd name="T121" fmla="*/ 2147483647 h 739"/>
                <a:gd name="T122" fmla="*/ 2147483647 w 2133"/>
                <a:gd name="T123" fmla="*/ 2147483647 h 7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33"/>
                <a:gd name="T187" fmla="*/ 0 h 739"/>
                <a:gd name="T188" fmla="*/ 2133 w 2133"/>
                <a:gd name="T189" fmla="*/ 739 h 7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33" h="739">
                  <a:moveTo>
                    <a:pt x="2129" y="290"/>
                  </a:moveTo>
                  <a:cubicBezTo>
                    <a:pt x="2125" y="288"/>
                    <a:pt x="2115" y="282"/>
                    <a:pt x="2111" y="280"/>
                  </a:cubicBezTo>
                  <a:cubicBezTo>
                    <a:pt x="2108" y="277"/>
                    <a:pt x="2107" y="273"/>
                    <a:pt x="2103" y="272"/>
                  </a:cubicBezTo>
                  <a:cubicBezTo>
                    <a:pt x="2099" y="271"/>
                    <a:pt x="2094" y="270"/>
                    <a:pt x="2091" y="269"/>
                  </a:cubicBezTo>
                  <a:cubicBezTo>
                    <a:pt x="2088" y="268"/>
                    <a:pt x="2088" y="268"/>
                    <a:pt x="2090" y="269"/>
                  </a:cubicBezTo>
                  <a:cubicBezTo>
                    <a:pt x="2092" y="270"/>
                    <a:pt x="2095" y="272"/>
                    <a:pt x="2090" y="272"/>
                  </a:cubicBezTo>
                  <a:cubicBezTo>
                    <a:pt x="2085" y="272"/>
                    <a:pt x="2083" y="271"/>
                    <a:pt x="2084" y="270"/>
                  </a:cubicBezTo>
                  <a:cubicBezTo>
                    <a:pt x="2086" y="269"/>
                    <a:pt x="2087" y="268"/>
                    <a:pt x="2085" y="268"/>
                  </a:cubicBezTo>
                  <a:cubicBezTo>
                    <a:pt x="2083" y="268"/>
                    <a:pt x="2069" y="267"/>
                    <a:pt x="2068" y="268"/>
                  </a:cubicBezTo>
                  <a:cubicBezTo>
                    <a:pt x="2066" y="268"/>
                    <a:pt x="2070" y="268"/>
                    <a:pt x="2072" y="270"/>
                  </a:cubicBezTo>
                  <a:cubicBezTo>
                    <a:pt x="2074" y="273"/>
                    <a:pt x="2072" y="275"/>
                    <a:pt x="2072" y="277"/>
                  </a:cubicBezTo>
                  <a:cubicBezTo>
                    <a:pt x="2071" y="279"/>
                    <a:pt x="2070" y="278"/>
                    <a:pt x="2073" y="281"/>
                  </a:cubicBezTo>
                  <a:cubicBezTo>
                    <a:pt x="2075" y="285"/>
                    <a:pt x="2075" y="287"/>
                    <a:pt x="2074" y="286"/>
                  </a:cubicBezTo>
                  <a:cubicBezTo>
                    <a:pt x="2073" y="284"/>
                    <a:pt x="2071" y="280"/>
                    <a:pt x="2070" y="283"/>
                  </a:cubicBezTo>
                  <a:cubicBezTo>
                    <a:pt x="2069" y="285"/>
                    <a:pt x="2070" y="287"/>
                    <a:pt x="2068" y="284"/>
                  </a:cubicBezTo>
                  <a:cubicBezTo>
                    <a:pt x="2066" y="282"/>
                    <a:pt x="2066" y="280"/>
                    <a:pt x="2064" y="279"/>
                  </a:cubicBezTo>
                  <a:cubicBezTo>
                    <a:pt x="2061" y="277"/>
                    <a:pt x="2061" y="275"/>
                    <a:pt x="2062" y="274"/>
                  </a:cubicBezTo>
                  <a:cubicBezTo>
                    <a:pt x="2063" y="273"/>
                    <a:pt x="2064" y="272"/>
                    <a:pt x="2062" y="270"/>
                  </a:cubicBezTo>
                  <a:cubicBezTo>
                    <a:pt x="2061" y="267"/>
                    <a:pt x="2063" y="265"/>
                    <a:pt x="2063" y="264"/>
                  </a:cubicBezTo>
                  <a:cubicBezTo>
                    <a:pt x="2064" y="263"/>
                    <a:pt x="2063" y="261"/>
                    <a:pt x="2060" y="261"/>
                  </a:cubicBezTo>
                  <a:cubicBezTo>
                    <a:pt x="2057" y="261"/>
                    <a:pt x="2058" y="261"/>
                    <a:pt x="2057" y="259"/>
                  </a:cubicBezTo>
                  <a:cubicBezTo>
                    <a:pt x="2056" y="257"/>
                    <a:pt x="2042" y="249"/>
                    <a:pt x="2039" y="248"/>
                  </a:cubicBezTo>
                  <a:cubicBezTo>
                    <a:pt x="2036" y="246"/>
                    <a:pt x="2033" y="245"/>
                    <a:pt x="2029" y="242"/>
                  </a:cubicBezTo>
                  <a:cubicBezTo>
                    <a:pt x="2025" y="239"/>
                    <a:pt x="2022" y="238"/>
                    <a:pt x="2019" y="237"/>
                  </a:cubicBezTo>
                  <a:cubicBezTo>
                    <a:pt x="2015" y="236"/>
                    <a:pt x="2015" y="236"/>
                    <a:pt x="2012" y="233"/>
                  </a:cubicBezTo>
                  <a:cubicBezTo>
                    <a:pt x="2008" y="230"/>
                    <a:pt x="1996" y="228"/>
                    <a:pt x="1994" y="226"/>
                  </a:cubicBezTo>
                  <a:cubicBezTo>
                    <a:pt x="1991" y="224"/>
                    <a:pt x="1989" y="221"/>
                    <a:pt x="1983" y="218"/>
                  </a:cubicBezTo>
                  <a:cubicBezTo>
                    <a:pt x="1978" y="216"/>
                    <a:pt x="1957" y="211"/>
                    <a:pt x="1953" y="209"/>
                  </a:cubicBezTo>
                  <a:cubicBezTo>
                    <a:pt x="1949" y="208"/>
                    <a:pt x="1949" y="205"/>
                    <a:pt x="1944" y="205"/>
                  </a:cubicBezTo>
                  <a:cubicBezTo>
                    <a:pt x="1939" y="205"/>
                    <a:pt x="1916" y="205"/>
                    <a:pt x="1913" y="204"/>
                  </a:cubicBezTo>
                  <a:cubicBezTo>
                    <a:pt x="1909" y="203"/>
                    <a:pt x="1910" y="201"/>
                    <a:pt x="1909" y="203"/>
                  </a:cubicBezTo>
                  <a:cubicBezTo>
                    <a:pt x="1907" y="204"/>
                    <a:pt x="1908" y="206"/>
                    <a:pt x="1906" y="206"/>
                  </a:cubicBezTo>
                  <a:cubicBezTo>
                    <a:pt x="1904" y="205"/>
                    <a:pt x="1885" y="201"/>
                    <a:pt x="1880" y="200"/>
                  </a:cubicBezTo>
                  <a:cubicBezTo>
                    <a:pt x="1874" y="198"/>
                    <a:pt x="1871" y="200"/>
                    <a:pt x="1870" y="202"/>
                  </a:cubicBezTo>
                  <a:cubicBezTo>
                    <a:pt x="1869" y="204"/>
                    <a:pt x="1867" y="208"/>
                    <a:pt x="1866" y="208"/>
                  </a:cubicBezTo>
                  <a:cubicBezTo>
                    <a:pt x="1865" y="209"/>
                    <a:pt x="1866" y="210"/>
                    <a:pt x="1868" y="210"/>
                  </a:cubicBezTo>
                  <a:cubicBezTo>
                    <a:pt x="1870" y="211"/>
                    <a:pt x="1875" y="216"/>
                    <a:pt x="1876" y="219"/>
                  </a:cubicBezTo>
                  <a:cubicBezTo>
                    <a:pt x="1877" y="221"/>
                    <a:pt x="1878" y="222"/>
                    <a:pt x="1874" y="225"/>
                  </a:cubicBezTo>
                  <a:cubicBezTo>
                    <a:pt x="1871" y="227"/>
                    <a:pt x="1870" y="229"/>
                    <a:pt x="1867" y="229"/>
                  </a:cubicBezTo>
                  <a:cubicBezTo>
                    <a:pt x="1863" y="229"/>
                    <a:pt x="1858" y="230"/>
                    <a:pt x="1856" y="227"/>
                  </a:cubicBezTo>
                  <a:cubicBezTo>
                    <a:pt x="1853" y="223"/>
                    <a:pt x="1856" y="224"/>
                    <a:pt x="1850" y="221"/>
                  </a:cubicBezTo>
                  <a:cubicBezTo>
                    <a:pt x="1845" y="219"/>
                    <a:pt x="1840" y="220"/>
                    <a:pt x="1840" y="217"/>
                  </a:cubicBezTo>
                  <a:cubicBezTo>
                    <a:pt x="1840" y="214"/>
                    <a:pt x="1841" y="213"/>
                    <a:pt x="1839" y="212"/>
                  </a:cubicBezTo>
                  <a:cubicBezTo>
                    <a:pt x="1838" y="210"/>
                    <a:pt x="1837" y="210"/>
                    <a:pt x="1835" y="210"/>
                  </a:cubicBezTo>
                  <a:cubicBezTo>
                    <a:pt x="1833" y="209"/>
                    <a:pt x="1832" y="207"/>
                    <a:pt x="1830" y="208"/>
                  </a:cubicBezTo>
                  <a:cubicBezTo>
                    <a:pt x="1828" y="210"/>
                    <a:pt x="1829" y="211"/>
                    <a:pt x="1823" y="212"/>
                  </a:cubicBezTo>
                  <a:cubicBezTo>
                    <a:pt x="1817" y="213"/>
                    <a:pt x="1810" y="212"/>
                    <a:pt x="1804" y="211"/>
                  </a:cubicBezTo>
                  <a:cubicBezTo>
                    <a:pt x="1799" y="210"/>
                    <a:pt x="1788" y="210"/>
                    <a:pt x="1781" y="209"/>
                  </a:cubicBezTo>
                  <a:cubicBezTo>
                    <a:pt x="1774" y="208"/>
                    <a:pt x="1775" y="206"/>
                    <a:pt x="1768" y="208"/>
                  </a:cubicBezTo>
                  <a:cubicBezTo>
                    <a:pt x="1761" y="209"/>
                    <a:pt x="1756" y="207"/>
                    <a:pt x="1754" y="209"/>
                  </a:cubicBezTo>
                  <a:cubicBezTo>
                    <a:pt x="1752" y="211"/>
                    <a:pt x="1750" y="210"/>
                    <a:pt x="1750" y="217"/>
                  </a:cubicBezTo>
                  <a:cubicBezTo>
                    <a:pt x="1750" y="223"/>
                    <a:pt x="1751" y="227"/>
                    <a:pt x="1749" y="225"/>
                  </a:cubicBezTo>
                  <a:cubicBezTo>
                    <a:pt x="1747" y="223"/>
                    <a:pt x="1745" y="216"/>
                    <a:pt x="1745" y="214"/>
                  </a:cubicBezTo>
                  <a:cubicBezTo>
                    <a:pt x="1744" y="212"/>
                    <a:pt x="1740" y="210"/>
                    <a:pt x="1737" y="209"/>
                  </a:cubicBezTo>
                  <a:cubicBezTo>
                    <a:pt x="1734" y="208"/>
                    <a:pt x="1725" y="209"/>
                    <a:pt x="1727" y="204"/>
                  </a:cubicBezTo>
                  <a:cubicBezTo>
                    <a:pt x="1729" y="200"/>
                    <a:pt x="1730" y="197"/>
                    <a:pt x="1731" y="195"/>
                  </a:cubicBezTo>
                  <a:cubicBezTo>
                    <a:pt x="1732" y="193"/>
                    <a:pt x="1731" y="190"/>
                    <a:pt x="1727" y="187"/>
                  </a:cubicBezTo>
                  <a:cubicBezTo>
                    <a:pt x="1722" y="184"/>
                    <a:pt x="1704" y="174"/>
                    <a:pt x="1691" y="175"/>
                  </a:cubicBezTo>
                  <a:cubicBezTo>
                    <a:pt x="1679" y="176"/>
                    <a:pt x="1656" y="181"/>
                    <a:pt x="1644" y="181"/>
                  </a:cubicBezTo>
                  <a:cubicBezTo>
                    <a:pt x="1632" y="181"/>
                    <a:pt x="1626" y="181"/>
                    <a:pt x="1624" y="179"/>
                  </a:cubicBezTo>
                  <a:cubicBezTo>
                    <a:pt x="1623" y="178"/>
                    <a:pt x="1623" y="177"/>
                    <a:pt x="1625" y="177"/>
                  </a:cubicBezTo>
                  <a:cubicBezTo>
                    <a:pt x="1628" y="176"/>
                    <a:pt x="1627" y="175"/>
                    <a:pt x="1624" y="173"/>
                  </a:cubicBezTo>
                  <a:cubicBezTo>
                    <a:pt x="1621" y="172"/>
                    <a:pt x="1617" y="168"/>
                    <a:pt x="1612" y="169"/>
                  </a:cubicBezTo>
                  <a:cubicBezTo>
                    <a:pt x="1606" y="170"/>
                    <a:pt x="1603" y="171"/>
                    <a:pt x="1600" y="171"/>
                  </a:cubicBezTo>
                  <a:cubicBezTo>
                    <a:pt x="1598" y="171"/>
                    <a:pt x="1601" y="171"/>
                    <a:pt x="1604" y="169"/>
                  </a:cubicBezTo>
                  <a:cubicBezTo>
                    <a:pt x="1606" y="168"/>
                    <a:pt x="1609" y="165"/>
                    <a:pt x="1605" y="165"/>
                  </a:cubicBezTo>
                  <a:cubicBezTo>
                    <a:pt x="1600" y="165"/>
                    <a:pt x="1599" y="167"/>
                    <a:pt x="1598" y="166"/>
                  </a:cubicBezTo>
                  <a:cubicBezTo>
                    <a:pt x="1597" y="164"/>
                    <a:pt x="1597" y="165"/>
                    <a:pt x="1593" y="163"/>
                  </a:cubicBezTo>
                  <a:cubicBezTo>
                    <a:pt x="1590" y="162"/>
                    <a:pt x="1588" y="162"/>
                    <a:pt x="1586" y="160"/>
                  </a:cubicBezTo>
                  <a:cubicBezTo>
                    <a:pt x="1584" y="159"/>
                    <a:pt x="1583" y="157"/>
                    <a:pt x="1586" y="157"/>
                  </a:cubicBezTo>
                  <a:cubicBezTo>
                    <a:pt x="1589" y="157"/>
                    <a:pt x="1598" y="157"/>
                    <a:pt x="1599" y="157"/>
                  </a:cubicBezTo>
                  <a:cubicBezTo>
                    <a:pt x="1599" y="156"/>
                    <a:pt x="1600" y="154"/>
                    <a:pt x="1597" y="152"/>
                  </a:cubicBezTo>
                  <a:cubicBezTo>
                    <a:pt x="1593" y="150"/>
                    <a:pt x="1591" y="147"/>
                    <a:pt x="1581" y="146"/>
                  </a:cubicBezTo>
                  <a:cubicBezTo>
                    <a:pt x="1570" y="146"/>
                    <a:pt x="1563" y="143"/>
                    <a:pt x="1560" y="146"/>
                  </a:cubicBezTo>
                  <a:cubicBezTo>
                    <a:pt x="1558" y="149"/>
                    <a:pt x="1546" y="159"/>
                    <a:pt x="1541" y="160"/>
                  </a:cubicBezTo>
                  <a:cubicBezTo>
                    <a:pt x="1536" y="160"/>
                    <a:pt x="1534" y="160"/>
                    <a:pt x="1535" y="158"/>
                  </a:cubicBezTo>
                  <a:cubicBezTo>
                    <a:pt x="1535" y="156"/>
                    <a:pt x="1534" y="155"/>
                    <a:pt x="1537" y="155"/>
                  </a:cubicBezTo>
                  <a:cubicBezTo>
                    <a:pt x="1541" y="154"/>
                    <a:pt x="1544" y="155"/>
                    <a:pt x="1543" y="153"/>
                  </a:cubicBezTo>
                  <a:cubicBezTo>
                    <a:pt x="1542" y="150"/>
                    <a:pt x="1542" y="150"/>
                    <a:pt x="1541" y="148"/>
                  </a:cubicBezTo>
                  <a:cubicBezTo>
                    <a:pt x="1540" y="147"/>
                    <a:pt x="1541" y="145"/>
                    <a:pt x="1537" y="146"/>
                  </a:cubicBezTo>
                  <a:cubicBezTo>
                    <a:pt x="1533" y="147"/>
                    <a:pt x="1521" y="148"/>
                    <a:pt x="1522" y="147"/>
                  </a:cubicBezTo>
                  <a:cubicBezTo>
                    <a:pt x="1523" y="146"/>
                    <a:pt x="1531" y="141"/>
                    <a:pt x="1534" y="142"/>
                  </a:cubicBezTo>
                  <a:cubicBezTo>
                    <a:pt x="1537" y="143"/>
                    <a:pt x="1535" y="142"/>
                    <a:pt x="1544" y="143"/>
                  </a:cubicBezTo>
                  <a:cubicBezTo>
                    <a:pt x="1552" y="144"/>
                    <a:pt x="1563" y="146"/>
                    <a:pt x="1556" y="144"/>
                  </a:cubicBezTo>
                  <a:cubicBezTo>
                    <a:pt x="1548" y="142"/>
                    <a:pt x="1539" y="139"/>
                    <a:pt x="1533" y="139"/>
                  </a:cubicBezTo>
                  <a:cubicBezTo>
                    <a:pt x="1527" y="139"/>
                    <a:pt x="1503" y="135"/>
                    <a:pt x="1497" y="135"/>
                  </a:cubicBezTo>
                  <a:cubicBezTo>
                    <a:pt x="1490" y="135"/>
                    <a:pt x="1491" y="135"/>
                    <a:pt x="1487" y="134"/>
                  </a:cubicBezTo>
                  <a:cubicBezTo>
                    <a:pt x="1483" y="132"/>
                    <a:pt x="1477" y="129"/>
                    <a:pt x="1477" y="131"/>
                  </a:cubicBezTo>
                  <a:cubicBezTo>
                    <a:pt x="1477" y="133"/>
                    <a:pt x="1481" y="135"/>
                    <a:pt x="1478" y="137"/>
                  </a:cubicBezTo>
                  <a:cubicBezTo>
                    <a:pt x="1476" y="138"/>
                    <a:pt x="1466" y="138"/>
                    <a:pt x="1461" y="140"/>
                  </a:cubicBezTo>
                  <a:cubicBezTo>
                    <a:pt x="1457" y="142"/>
                    <a:pt x="1455" y="144"/>
                    <a:pt x="1456" y="146"/>
                  </a:cubicBezTo>
                  <a:cubicBezTo>
                    <a:pt x="1457" y="148"/>
                    <a:pt x="1457" y="149"/>
                    <a:pt x="1460" y="148"/>
                  </a:cubicBezTo>
                  <a:cubicBezTo>
                    <a:pt x="1462" y="148"/>
                    <a:pt x="1470" y="145"/>
                    <a:pt x="1468" y="147"/>
                  </a:cubicBezTo>
                  <a:cubicBezTo>
                    <a:pt x="1465" y="149"/>
                    <a:pt x="1461" y="151"/>
                    <a:pt x="1462" y="153"/>
                  </a:cubicBezTo>
                  <a:cubicBezTo>
                    <a:pt x="1464" y="155"/>
                    <a:pt x="1462" y="157"/>
                    <a:pt x="1463" y="160"/>
                  </a:cubicBezTo>
                  <a:cubicBezTo>
                    <a:pt x="1465" y="162"/>
                    <a:pt x="1470" y="165"/>
                    <a:pt x="1466" y="165"/>
                  </a:cubicBezTo>
                  <a:cubicBezTo>
                    <a:pt x="1462" y="165"/>
                    <a:pt x="1456" y="167"/>
                    <a:pt x="1453" y="165"/>
                  </a:cubicBezTo>
                  <a:cubicBezTo>
                    <a:pt x="1451" y="164"/>
                    <a:pt x="1452" y="163"/>
                    <a:pt x="1453" y="163"/>
                  </a:cubicBezTo>
                  <a:cubicBezTo>
                    <a:pt x="1454" y="163"/>
                    <a:pt x="1453" y="161"/>
                    <a:pt x="1450" y="161"/>
                  </a:cubicBezTo>
                  <a:cubicBezTo>
                    <a:pt x="1447" y="161"/>
                    <a:pt x="1441" y="164"/>
                    <a:pt x="1439" y="164"/>
                  </a:cubicBezTo>
                  <a:cubicBezTo>
                    <a:pt x="1436" y="163"/>
                    <a:pt x="1429" y="161"/>
                    <a:pt x="1431" y="163"/>
                  </a:cubicBezTo>
                  <a:cubicBezTo>
                    <a:pt x="1432" y="165"/>
                    <a:pt x="1431" y="164"/>
                    <a:pt x="1436" y="165"/>
                  </a:cubicBezTo>
                  <a:cubicBezTo>
                    <a:pt x="1441" y="166"/>
                    <a:pt x="1445" y="168"/>
                    <a:pt x="1443" y="170"/>
                  </a:cubicBezTo>
                  <a:cubicBezTo>
                    <a:pt x="1440" y="172"/>
                    <a:pt x="1437" y="173"/>
                    <a:pt x="1435" y="171"/>
                  </a:cubicBezTo>
                  <a:cubicBezTo>
                    <a:pt x="1432" y="169"/>
                    <a:pt x="1434" y="167"/>
                    <a:pt x="1432" y="166"/>
                  </a:cubicBezTo>
                  <a:cubicBezTo>
                    <a:pt x="1431" y="164"/>
                    <a:pt x="1429" y="165"/>
                    <a:pt x="1425" y="164"/>
                  </a:cubicBezTo>
                  <a:cubicBezTo>
                    <a:pt x="1422" y="164"/>
                    <a:pt x="1415" y="160"/>
                    <a:pt x="1408" y="162"/>
                  </a:cubicBezTo>
                  <a:cubicBezTo>
                    <a:pt x="1401" y="163"/>
                    <a:pt x="1402" y="162"/>
                    <a:pt x="1398" y="165"/>
                  </a:cubicBezTo>
                  <a:cubicBezTo>
                    <a:pt x="1395" y="167"/>
                    <a:pt x="1394" y="169"/>
                    <a:pt x="1388" y="167"/>
                  </a:cubicBezTo>
                  <a:cubicBezTo>
                    <a:pt x="1382" y="165"/>
                    <a:pt x="1377" y="162"/>
                    <a:pt x="1374" y="158"/>
                  </a:cubicBezTo>
                  <a:cubicBezTo>
                    <a:pt x="1371" y="153"/>
                    <a:pt x="1372" y="153"/>
                    <a:pt x="1370" y="155"/>
                  </a:cubicBezTo>
                  <a:cubicBezTo>
                    <a:pt x="1368" y="157"/>
                    <a:pt x="1364" y="162"/>
                    <a:pt x="1362" y="165"/>
                  </a:cubicBezTo>
                  <a:cubicBezTo>
                    <a:pt x="1360" y="168"/>
                    <a:pt x="1358" y="177"/>
                    <a:pt x="1355" y="179"/>
                  </a:cubicBezTo>
                  <a:cubicBezTo>
                    <a:pt x="1352" y="181"/>
                    <a:pt x="1354" y="182"/>
                    <a:pt x="1349" y="180"/>
                  </a:cubicBezTo>
                  <a:cubicBezTo>
                    <a:pt x="1344" y="178"/>
                    <a:pt x="1334" y="175"/>
                    <a:pt x="1331" y="171"/>
                  </a:cubicBezTo>
                  <a:cubicBezTo>
                    <a:pt x="1328" y="166"/>
                    <a:pt x="1319" y="158"/>
                    <a:pt x="1317" y="155"/>
                  </a:cubicBezTo>
                  <a:cubicBezTo>
                    <a:pt x="1314" y="153"/>
                    <a:pt x="1310" y="149"/>
                    <a:pt x="1311" y="148"/>
                  </a:cubicBezTo>
                  <a:cubicBezTo>
                    <a:pt x="1313" y="147"/>
                    <a:pt x="1316" y="149"/>
                    <a:pt x="1319" y="149"/>
                  </a:cubicBezTo>
                  <a:cubicBezTo>
                    <a:pt x="1321" y="149"/>
                    <a:pt x="1331" y="147"/>
                    <a:pt x="1327" y="144"/>
                  </a:cubicBezTo>
                  <a:cubicBezTo>
                    <a:pt x="1323" y="141"/>
                    <a:pt x="1319" y="140"/>
                    <a:pt x="1316" y="139"/>
                  </a:cubicBezTo>
                  <a:cubicBezTo>
                    <a:pt x="1314" y="138"/>
                    <a:pt x="1313" y="137"/>
                    <a:pt x="1317" y="137"/>
                  </a:cubicBezTo>
                  <a:cubicBezTo>
                    <a:pt x="1320" y="136"/>
                    <a:pt x="1324" y="134"/>
                    <a:pt x="1320" y="132"/>
                  </a:cubicBezTo>
                  <a:cubicBezTo>
                    <a:pt x="1317" y="131"/>
                    <a:pt x="1313" y="131"/>
                    <a:pt x="1316" y="129"/>
                  </a:cubicBezTo>
                  <a:cubicBezTo>
                    <a:pt x="1319" y="127"/>
                    <a:pt x="1325" y="123"/>
                    <a:pt x="1319" y="121"/>
                  </a:cubicBezTo>
                  <a:cubicBezTo>
                    <a:pt x="1313" y="119"/>
                    <a:pt x="1315" y="120"/>
                    <a:pt x="1311" y="117"/>
                  </a:cubicBezTo>
                  <a:cubicBezTo>
                    <a:pt x="1307" y="114"/>
                    <a:pt x="1306" y="114"/>
                    <a:pt x="1301" y="114"/>
                  </a:cubicBezTo>
                  <a:cubicBezTo>
                    <a:pt x="1296" y="114"/>
                    <a:pt x="1294" y="113"/>
                    <a:pt x="1292" y="115"/>
                  </a:cubicBezTo>
                  <a:cubicBezTo>
                    <a:pt x="1290" y="117"/>
                    <a:pt x="1290" y="118"/>
                    <a:pt x="1288" y="117"/>
                  </a:cubicBezTo>
                  <a:cubicBezTo>
                    <a:pt x="1287" y="116"/>
                    <a:pt x="1288" y="115"/>
                    <a:pt x="1285" y="115"/>
                  </a:cubicBezTo>
                  <a:cubicBezTo>
                    <a:pt x="1282" y="114"/>
                    <a:pt x="1277" y="116"/>
                    <a:pt x="1274" y="113"/>
                  </a:cubicBezTo>
                  <a:cubicBezTo>
                    <a:pt x="1270" y="110"/>
                    <a:pt x="1266" y="111"/>
                    <a:pt x="1265" y="108"/>
                  </a:cubicBezTo>
                  <a:cubicBezTo>
                    <a:pt x="1263" y="106"/>
                    <a:pt x="1264" y="105"/>
                    <a:pt x="1260" y="107"/>
                  </a:cubicBezTo>
                  <a:cubicBezTo>
                    <a:pt x="1257" y="109"/>
                    <a:pt x="1257" y="110"/>
                    <a:pt x="1255" y="110"/>
                  </a:cubicBezTo>
                  <a:cubicBezTo>
                    <a:pt x="1253" y="110"/>
                    <a:pt x="1253" y="108"/>
                    <a:pt x="1251" y="109"/>
                  </a:cubicBezTo>
                  <a:cubicBezTo>
                    <a:pt x="1249" y="110"/>
                    <a:pt x="1245" y="114"/>
                    <a:pt x="1246" y="117"/>
                  </a:cubicBezTo>
                  <a:cubicBezTo>
                    <a:pt x="1247" y="120"/>
                    <a:pt x="1251" y="119"/>
                    <a:pt x="1249" y="123"/>
                  </a:cubicBezTo>
                  <a:cubicBezTo>
                    <a:pt x="1247" y="126"/>
                    <a:pt x="1249" y="127"/>
                    <a:pt x="1246" y="127"/>
                  </a:cubicBezTo>
                  <a:cubicBezTo>
                    <a:pt x="1242" y="127"/>
                    <a:pt x="1235" y="127"/>
                    <a:pt x="1237" y="128"/>
                  </a:cubicBezTo>
                  <a:cubicBezTo>
                    <a:pt x="1239" y="128"/>
                    <a:pt x="1250" y="131"/>
                    <a:pt x="1246" y="131"/>
                  </a:cubicBezTo>
                  <a:cubicBezTo>
                    <a:pt x="1242" y="131"/>
                    <a:pt x="1242" y="130"/>
                    <a:pt x="1236" y="129"/>
                  </a:cubicBezTo>
                  <a:cubicBezTo>
                    <a:pt x="1231" y="128"/>
                    <a:pt x="1210" y="128"/>
                    <a:pt x="1208" y="127"/>
                  </a:cubicBezTo>
                  <a:cubicBezTo>
                    <a:pt x="1205" y="126"/>
                    <a:pt x="1205" y="124"/>
                    <a:pt x="1203" y="124"/>
                  </a:cubicBezTo>
                  <a:cubicBezTo>
                    <a:pt x="1200" y="124"/>
                    <a:pt x="1198" y="126"/>
                    <a:pt x="1194" y="125"/>
                  </a:cubicBezTo>
                  <a:cubicBezTo>
                    <a:pt x="1190" y="124"/>
                    <a:pt x="1181" y="122"/>
                    <a:pt x="1182" y="119"/>
                  </a:cubicBezTo>
                  <a:cubicBezTo>
                    <a:pt x="1183" y="117"/>
                    <a:pt x="1189" y="116"/>
                    <a:pt x="1187" y="115"/>
                  </a:cubicBezTo>
                  <a:cubicBezTo>
                    <a:pt x="1185" y="113"/>
                    <a:pt x="1184" y="112"/>
                    <a:pt x="1179" y="113"/>
                  </a:cubicBezTo>
                  <a:cubicBezTo>
                    <a:pt x="1174" y="113"/>
                    <a:pt x="1155" y="111"/>
                    <a:pt x="1149" y="110"/>
                  </a:cubicBezTo>
                  <a:cubicBezTo>
                    <a:pt x="1142" y="109"/>
                    <a:pt x="1138" y="111"/>
                    <a:pt x="1132" y="111"/>
                  </a:cubicBezTo>
                  <a:cubicBezTo>
                    <a:pt x="1127" y="112"/>
                    <a:pt x="1117" y="111"/>
                    <a:pt x="1120" y="114"/>
                  </a:cubicBezTo>
                  <a:cubicBezTo>
                    <a:pt x="1122" y="117"/>
                    <a:pt x="1124" y="120"/>
                    <a:pt x="1120" y="119"/>
                  </a:cubicBezTo>
                  <a:cubicBezTo>
                    <a:pt x="1115" y="118"/>
                    <a:pt x="1111" y="116"/>
                    <a:pt x="1113" y="113"/>
                  </a:cubicBezTo>
                  <a:cubicBezTo>
                    <a:pt x="1115" y="110"/>
                    <a:pt x="1112" y="104"/>
                    <a:pt x="1111" y="103"/>
                  </a:cubicBezTo>
                  <a:cubicBezTo>
                    <a:pt x="1109" y="102"/>
                    <a:pt x="1109" y="106"/>
                    <a:pt x="1107" y="107"/>
                  </a:cubicBezTo>
                  <a:cubicBezTo>
                    <a:pt x="1105" y="108"/>
                    <a:pt x="1102" y="108"/>
                    <a:pt x="1098" y="108"/>
                  </a:cubicBezTo>
                  <a:cubicBezTo>
                    <a:pt x="1094" y="108"/>
                    <a:pt x="1093" y="108"/>
                    <a:pt x="1091" y="106"/>
                  </a:cubicBezTo>
                  <a:cubicBezTo>
                    <a:pt x="1090" y="105"/>
                    <a:pt x="1093" y="101"/>
                    <a:pt x="1089" y="101"/>
                  </a:cubicBezTo>
                  <a:cubicBezTo>
                    <a:pt x="1086" y="101"/>
                    <a:pt x="1086" y="102"/>
                    <a:pt x="1082" y="102"/>
                  </a:cubicBezTo>
                  <a:cubicBezTo>
                    <a:pt x="1078" y="102"/>
                    <a:pt x="1074" y="99"/>
                    <a:pt x="1071" y="102"/>
                  </a:cubicBezTo>
                  <a:cubicBezTo>
                    <a:pt x="1067" y="104"/>
                    <a:pt x="1064" y="107"/>
                    <a:pt x="1065" y="107"/>
                  </a:cubicBezTo>
                  <a:cubicBezTo>
                    <a:pt x="1066" y="108"/>
                    <a:pt x="1066" y="109"/>
                    <a:pt x="1070" y="109"/>
                  </a:cubicBezTo>
                  <a:cubicBezTo>
                    <a:pt x="1073" y="109"/>
                    <a:pt x="1075" y="111"/>
                    <a:pt x="1072" y="112"/>
                  </a:cubicBezTo>
                  <a:cubicBezTo>
                    <a:pt x="1068" y="113"/>
                    <a:pt x="1067" y="113"/>
                    <a:pt x="1063" y="113"/>
                  </a:cubicBezTo>
                  <a:cubicBezTo>
                    <a:pt x="1059" y="114"/>
                    <a:pt x="1061" y="115"/>
                    <a:pt x="1057" y="117"/>
                  </a:cubicBezTo>
                  <a:cubicBezTo>
                    <a:pt x="1053" y="118"/>
                    <a:pt x="1053" y="117"/>
                    <a:pt x="1049" y="119"/>
                  </a:cubicBezTo>
                  <a:cubicBezTo>
                    <a:pt x="1044" y="121"/>
                    <a:pt x="1043" y="122"/>
                    <a:pt x="1035" y="122"/>
                  </a:cubicBezTo>
                  <a:cubicBezTo>
                    <a:pt x="1028" y="122"/>
                    <a:pt x="1024" y="121"/>
                    <a:pt x="1022" y="124"/>
                  </a:cubicBezTo>
                  <a:cubicBezTo>
                    <a:pt x="1019" y="127"/>
                    <a:pt x="1021" y="129"/>
                    <a:pt x="1014" y="131"/>
                  </a:cubicBezTo>
                  <a:cubicBezTo>
                    <a:pt x="1007" y="134"/>
                    <a:pt x="1001" y="132"/>
                    <a:pt x="1006" y="131"/>
                  </a:cubicBezTo>
                  <a:cubicBezTo>
                    <a:pt x="1010" y="130"/>
                    <a:pt x="1015" y="129"/>
                    <a:pt x="1016" y="125"/>
                  </a:cubicBezTo>
                  <a:cubicBezTo>
                    <a:pt x="1017" y="121"/>
                    <a:pt x="1019" y="118"/>
                    <a:pt x="1021" y="118"/>
                  </a:cubicBezTo>
                  <a:cubicBezTo>
                    <a:pt x="1023" y="118"/>
                    <a:pt x="1023" y="119"/>
                    <a:pt x="1025" y="119"/>
                  </a:cubicBezTo>
                  <a:cubicBezTo>
                    <a:pt x="1026" y="118"/>
                    <a:pt x="1028" y="115"/>
                    <a:pt x="1034" y="113"/>
                  </a:cubicBezTo>
                  <a:cubicBezTo>
                    <a:pt x="1041" y="110"/>
                    <a:pt x="1048" y="108"/>
                    <a:pt x="1052" y="105"/>
                  </a:cubicBezTo>
                  <a:cubicBezTo>
                    <a:pt x="1056" y="102"/>
                    <a:pt x="1064" y="100"/>
                    <a:pt x="1066" y="97"/>
                  </a:cubicBezTo>
                  <a:cubicBezTo>
                    <a:pt x="1069" y="95"/>
                    <a:pt x="1081" y="89"/>
                    <a:pt x="1085" y="86"/>
                  </a:cubicBezTo>
                  <a:cubicBezTo>
                    <a:pt x="1089" y="84"/>
                    <a:pt x="1101" y="78"/>
                    <a:pt x="1105" y="77"/>
                  </a:cubicBezTo>
                  <a:cubicBezTo>
                    <a:pt x="1108" y="76"/>
                    <a:pt x="1115" y="71"/>
                    <a:pt x="1117" y="68"/>
                  </a:cubicBezTo>
                  <a:cubicBezTo>
                    <a:pt x="1119" y="65"/>
                    <a:pt x="1120" y="64"/>
                    <a:pt x="1118" y="62"/>
                  </a:cubicBezTo>
                  <a:cubicBezTo>
                    <a:pt x="1116" y="60"/>
                    <a:pt x="1114" y="58"/>
                    <a:pt x="1113" y="59"/>
                  </a:cubicBezTo>
                  <a:cubicBezTo>
                    <a:pt x="1112" y="59"/>
                    <a:pt x="1111" y="62"/>
                    <a:pt x="1110" y="60"/>
                  </a:cubicBezTo>
                  <a:cubicBezTo>
                    <a:pt x="1108" y="58"/>
                    <a:pt x="1109" y="58"/>
                    <a:pt x="1107" y="57"/>
                  </a:cubicBezTo>
                  <a:cubicBezTo>
                    <a:pt x="1104" y="55"/>
                    <a:pt x="1101" y="53"/>
                    <a:pt x="1103" y="53"/>
                  </a:cubicBezTo>
                  <a:cubicBezTo>
                    <a:pt x="1105" y="53"/>
                    <a:pt x="1107" y="53"/>
                    <a:pt x="1109" y="54"/>
                  </a:cubicBezTo>
                  <a:cubicBezTo>
                    <a:pt x="1111" y="55"/>
                    <a:pt x="1114" y="57"/>
                    <a:pt x="1116" y="56"/>
                  </a:cubicBezTo>
                  <a:cubicBezTo>
                    <a:pt x="1119" y="56"/>
                    <a:pt x="1124" y="56"/>
                    <a:pt x="1122" y="54"/>
                  </a:cubicBezTo>
                  <a:cubicBezTo>
                    <a:pt x="1120" y="51"/>
                    <a:pt x="1121" y="53"/>
                    <a:pt x="1119" y="50"/>
                  </a:cubicBezTo>
                  <a:cubicBezTo>
                    <a:pt x="1117" y="48"/>
                    <a:pt x="1119" y="47"/>
                    <a:pt x="1117" y="45"/>
                  </a:cubicBezTo>
                  <a:cubicBezTo>
                    <a:pt x="1115" y="43"/>
                    <a:pt x="1115" y="41"/>
                    <a:pt x="1113" y="43"/>
                  </a:cubicBezTo>
                  <a:cubicBezTo>
                    <a:pt x="1111" y="45"/>
                    <a:pt x="1108" y="51"/>
                    <a:pt x="1108" y="47"/>
                  </a:cubicBezTo>
                  <a:cubicBezTo>
                    <a:pt x="1107" y="43"/>
                    <a:pt x="1109" y="42"/>
                    <a:pt x="1107" y="41"/>
                  </a:cubicBezTo>
                  <a:cubicBezTo>
                    <a:pt x="1105" y="39"/>
                    <a:pt x="1105" y="37"/>
                    <a:pt x="1102" y="37"/>
                  </a:cubicBezTo>
                  <a:cubicBezTo>
                    <a:pt x="1099" y="36"/>
                    <a:pt x="1100" y="34"/>
                    <a:pt x="1097" y="33"/>
                  </a:cubicBezTo>
                  <a:cubicBezTo>
                    <a:pt x="1094" y="33"/>
                    <a:pt x="1079" y="26"/>
                    <a:pt x="1076" y="27"/>
                  </a:cubicBezTo>
                  <a:cubicBezTo>
                    <a:pt x="1072" y="29"/>
                    <a:pt x="1072" y="30"/>
                    <a:pt x="1068" y="29"/>
                  </a:cubicBezTo>
                  <a:cubicBezTo>
                    <a:pt x="1065" y="28"/>
                    <a:pt x="1057" y="29"/>
                    <a:pt x="1052" y="29"/>
                  </a:cubicBezTo>
                  <a:cubicBezTo>
                    <a:pt x="1047" y="29"/>
                    <a:pt x="1046" y="28"/>
                    <a:pt x="1045" y="29"/>
                  </a:cubicBezTo>
                  <a:cubicBezTo>
                    <a:pt x="1043" y="31"/>
                    <a:pt x="1043" y="34"/>
                    <a:pt x="1041" y="34"/>
                  </a:cubicBezTo>
                  <a:cubicBezTo>
                    <a:pt x="1038" y="34"/>
                    <a:pt x="1022" y="36"/>
                    <a:pt x="1024" y="34"/>
                  </a:cubicBezTo>
                  <a:cubicBezTo>
                    <a:pt x="1027" y="32"/>
                    <a:pt x="1030" y="29"/>
                    <a:pt x="1032" y="28"/>
                  </a:cubicBezTo>
                  <a:cubicBezTo>
                    <a:pt x="1033" y="26"/>
                    <a:pt x="1037" y="22"/>
                    <a:pt x="1034" y="21"/>
                  </a:cubicBezTo>
                  <a:cubicBezTo>
                    <a:pt x="1031" y="21"/>
                    <a:pt x="1023" y="21"/>
                    <a:pt x="1020" y="21"/>
                  </a:cubicBezTo>
                  <a:cubicBezTo>
                    <a:pt x="1016" y="21"/>
                    <a:pt x="1012" y="21"/>
                    <a:pt x="1014" y="19"/>
                  </a:cubicBezTo>
                  <a:cubicBezTo>
                    <a:pt x="1017" y="17"/>
                    <a:pt x="1018" y="16"/>
                    <a:pt x="1014" y="16"/>
                  </a:cubicBezTo>
                  <a:cubicBezTo>
                    <a:pt x="1009" y="16"/>
                    <a:pt x="1004" y="18"/>
                    <a:pt x="1000" y="18"/>
                  </a:cubicBezTo>
                  <a:cubicBezTo>
                    <a:pt x="996" y="18"/>
                    <a:pt x="994" y="17"/>
                    <a:pt x="1000" y="16"/>
                  </a:cubicBezTo>
                  <a:cubicBezTo>
                    <a:pt x="1006" y="14"/>
                    <a:pt x="1012" y="13"/>
                    <a:pt x="1013" y="12"/>
                  </a:cubicBezTo>
                  <a:cubicBezTo>
                    <a:pt x="1015" y="10"/>
                    <a:pt x="1019" y="12"/>
                    <a:pt x="1019" y="10"/>
                  </a:cubicBezTo>
                  <a:cubicBezTo>
                    <a:pt x="1018" y="8"/>
                    <a:pt x="1018" y="6"/>
                    <a:pt x="1014" y="5"/>
                  </a:cubicBezTo>
                  <a:cubicBezTo>
                    <a:pt x="1010" y="5"/>
                    <a:pt x="1008" y="6"/>
                    <a:pt x="1005" y="5"/>
                  </a:cubicBezTo>
                  <a:cubicBezTo>
                    <a:pt x="1002" y="4"/>
                    <a:pt x="996" y="0"/>
                    <a:pt x="993" y="1"/>
                  </a:cubicBezTo>
                  <a:cubicBezTo>
                    <a:pt x="990" y="2"/>
                    <a:pt x="982" y="4"/>
                    <a:pt x="979" y="4"/>
                  </a:cubicBezTo>
                  <a:cubicBezTo>
                    <a:pt x="975" y="5"/>
                    <a:pt x="964" y="11"/>
                    <a:pt x="961" y="15"/>
                  </a:cubicBezTo>
                  <a:cubicBezTo>
                    <a:pt x="958" y="18"/>
                    <a:pt x="952" y="22"/>
                    <a:pt x="953" y="24"/>
                  </a:cubicBezTo>
                  <a:cubicBezTo>
                    <a:pt x="954" y="26"/>
                    <a:pt x="956" y="25"/>
                    <a:pt x="956" y="27"/>
                  </a:cubicBezTo>
                  <a:cubicBezTo>
                    <a:pt x="956" y="30"/>
                    <a:pt x="954" y="33"/>
                    <a:pt x="957" y="33"/>
                  </a:cubicBezTo>
                  <a:cubicBezTo>
                    <a:pt x="960" y="34"/>
                    <a:pt x="970" y="38"/>
                    <a:pt x="964" y="37"/>
                  </a:cubicBezTo>
                  <a:cubicBezTo>
                    <a:pt x="959" y="35"/>
                    <a:pt x="940" y="36"/>
                    <a:pt x="935" y="36"/>
                  </a:cubicBezTo>
                  <a:cubicBezTo>
                    <a:pt x="931" y="35"/>
                    <a:pt x="927" y="34"/>
                    <a:pt x="929" y="36"/>
                  </a:cubicBezTo>
                  <a:cubicBezTo>
                    <a:pt x="931" y="37"/>
                    <a:pt x="936" y="42"/>
                    <a:pt x="937" y="44"/>
                  </a:cubicBezTo>
                  <a:cubicBezTo>
                    <a:pt x="938" y="46"/>
                    <a:pt x="937" y="46"/>
                    <a:pt x="933" y="44"/>
                  </a:cubicBezTo>
                  <a:cubicBezTo>
                    <a:pt x="928" y="43"/>
                    <a:pt x="924" y="42"/>
                    <a:pt x="922" y="42"/>
                  </a:cubicBezTo>
                  <a:cubicBezTo>
                    <a:pt x="919" y="43"/>
                    <a:pt x="917" y="42"/>
                    <a:pt x="915" y="44"/>
                  </a:cubicBezTo>
                  <a:cubicBezTo>
                    <a:pt x="913" y="46"/>
                    <a:pt x="911" y="45"/>
                    <a:pt x="911" y="46"/>
                  </a:cubicBezTo>
                  <a:cubicBezTo>
                    <a:pt x="910" y="46"/>
                    <a:pt x="910" y="48"/>
                    <a:pt x="908" y="48"/>
                  </a:cubicBezTo>
                  <a:cubicBezTo>
                    <a:pt x="905" y="48"/>
                    <a:pt x="904" y="48"/>
                    <a:pt x="904" y="47"/>
                  </a:cubicBezTo>
                  <a:cubicBezTo>
                    <a:pt x="904" y="46"/>
                    <a:pt x="905" y="43"/>
                    <a:pt x="903" y="45"/>
                  </a:cubicBezTo>
                  <a:cubicBezTo>
                    <a:pt x="902" y="46"/>
                    <a:pt x="900" y="48"/>
                    <a:pt x="897" y="49"/>
                  </a:cubicBezTo>
                  <a:cubicBezTo>
                    <a:pt x="895" y="49"/>
                    <a:pt x="889" y="52"/>
                    <a:pt x="892" y="50"/>
                  </a:cubicBezTo>
                  <a:cubicBezTo>
                    <a:pt x="895" y="48"/>
                    <a:pt x="899" y="46"/>
                    <a:pt x="895" y="46"/>
                  </a:cubicBezTo>
                  <a:cubicBezTo>
                    <a:pt x="892" y="45"/>
                    <a:pt x="888" y="45"/>
                    <a:pt x="883" y="45"/>
                  </a:cubicBezTo>
                  <a:cubicBezTo>
                    <a:pt x="878" y="45"/>
                    <a:pt x="883" y="44"/>
                    <a:pt x="883" y="43"/>
                  </a:cubicBezTo>
                  <a:cubicBezTo>
                    <a:pt x="883" y="42"/>
                    <a:pt x="889" y="39"/>
                    <a:pt x="883" y="41"/>
                  </a:cubicBezTo>
                  <a:cubicBezTo>
                    <a:pt x="877" y="44"/>
                    <a:pt x="873" y="46"/>
                    <a:pt x="869" y="46"/>
                  </a:cubicBezTo>
                  <a:cubicBezTo>
                    <a:pt x="864" y="47"/>
                    <a:pt x="859" y="47"/>
                    <a:pt x="860" y="48"/>
                  </a:cubicBezTo>
                  <a:cubicBezTo>
                    <a:pt x="861" y="50"/>
                    <a:pt x="861" y="50"/>
                    <a:pt x="866" y="50"/>
                  </a:cubicBezTo>
                  <a:cubicBezTo>
                    <a:pt x="871" y="51"/>
                    <a:pt x="871" y="51"/>
                    <a:pt x="867" y="52"/>
                  </a:cubicBezTo>
                  <a:cubicBezTo>
                    <a:pt x="864" y="52"/>
                    <a:pt x="851" y="55"/>
                    <a:pt x="847" y="56"/>
                  </a:cubicBezTo>
                  <a:cubicBezTo>
                    <a:pt x="843" y="57"/>
                    <a:pt x="846" y="58"/>
                    <a:pt x="841" y="58"/>
                  </a:cubicBezTo>
                  <a:cubicBezTo>
                    <a:pt x="836" y="58"/>
                    <a:pt x="832" y="57"/>
                    <a:pt x="829" y="58"/>
                  </a:cubicBezTo>
                  <a:cubicBezTo>
                    <a:pt x="826" y="59"/>
                    <a:pt x="825" y="62"/>
                    <a:pt x="820" y="63"/>
                  </a:cubicBezTo>
                  <a:cubicBezTo>
                    <a:pt x="816" y="64"/>
                    <a:pt x="814" y="62"/>
                    <a:pt x="811" y="64"/>
                  </a:cubicBezTo>
                  <a:cubicBezTo>
                    <a:pt x="809" y="66"/>
                    <a:pt x="804" y="71"/>
                    <a:pt x="801" y="71"/>
                  </a:cubicBezTo>
                  <a:cubicBezTo>
                    <a:pt x="799" y="71"/>
                    <a:pt x="795" y="71"/>
                    <a:pt x="790" y="71"/>
                  </a:cubicBezTo>
                  <a:cubicBezTo>
                    <a:pt x="785" y="71"/>
                    <a:pt x="789" y="72"/>
                    <a:pt x="792" y="74"/>
                  </a:cubicBezTo>
                  <a:cubicBezTo>
                    <a:pt x="796" y="75"/>
                    <a:pt x="797" y="76"/>
                    <a:pt x="793" y="76"/>
                  </a:cubicBezTo>
                  <a:cubicBezTo>
                    <a:pt x="789" y="76"/>
                    <a:pt x="772" y="77"/>
                    <a:pt x="779" y="77"/>
                  </a:cubicBezTo>
                  <a:cubicBezTo>
                    <a:pt x="786" y="77"/>
                    <a:pt x="792" y="78"/>
                    <a:pt x="787" y="78"/>
                  </a:cubicBezTo>
                  <a:cubicBezTo>
                    <a:pt x="782" y="78"/>
                    <a:pt x="780" y="78"/>
                    <a:pt x="783" y="78"/>
                  </a:cubicBezTo>
                  <a:cubicBezTo>
                    <a:pt x="786" y="79"/>
                    <a:pt x="791" y="81"/>
                    <a:pt x="786" y="81"/>
                  </a:cubicBezTo>
                  <a:cubicBezTo>
                    <a:pt x="781" y="81"/>
                    <a:pt x="787" y="82"/>
                    <a:pt x="785" y="83"/>
                  </a:cubicBezTo>
                  <a:cubicBezTo>
                    <a:pt x="783" y="84"/>
                    <a:pt x="783" y="86"/>
                    <a:pt x="780" y="85"/>
                  </a:cubicBezTo>
                  <a:cubicBezTo>
                    <a:pt x="777" y="83"/>
                    <a:pt x="772" y="83"/>
                    <a:pt x="776" y="85"/>
                  </a:cubicBezTo>
                  <a:cubicBezTo>
                    <a:pt x="779" y="87"/>
                    <a:pt x="783" y="88"/>
                    <a:pt x="781" y="89"/>
                  </a:cubicBezTo>
                  <a:cubicBezTo>
                    <a:pt x="780" y="89"/>
                    <a:pt x="776" y="89"/>
                    <a:pt x="779" y="90"/>
                  </a:cubicBezTo>
                  <a:cubicBezTo>
                    <a:pt x="781" y="91"/>
                    <a:pt x="788" y="93"/>
                    <a:pt x="787" y="93"/>
                  </a:cubicBezTo>
                  <a:cubicBezTo>
                    <a:pt x="785" y="94"/>
                    <a:pt x="783" y="96"/>
                    <a:pt x="785" y="98"/>
                  </a:cubicBezTo>
                  <a:cubicBezTo>
                    <a:pt x="787" y="100"/>
                    <a:pt x="789" y="103"/>
                    <a:pt x="788" y="103"/>
                  </a:cubicBezTo>
                  <a:cubicBezTo>
                    <a:pt x="786" y="104"/>
                    <a:pt x="773" y="104"/>
                    <a:pt x="770" y="106"/>
                  </a:cubicBezTo>
                  <a:cubicBezTo>
                    <a:pt x="767" y="108"/>
                    <a:pt x="766" y="109"/>
                    <a:pt x="763" y="108"/>
                  </a:cubicBezTo>
                  <a:cubicBezTo>
                    <a:pt x="759" y="107"/>
                    <a:pt x="757" y="108"/>
                    <a:pt x="751" y="108"/>
                  </a:cubicBezTo>
                  <a:cubicBezTo>
                    <a:pt x="746" y="109"/>
                    <a:pt x="720" y="110"/>
                    <a:pt x="714" y="111"/>
                  </a:cubicBezTo>
                  <a:cubicBezTo>
                    <a:pt x="707" y="112"/>
                    <a:pt x="702" y="119"/>
                    <a:pt x="705" y="123"/>
                  </a:cubicBezTo>
                  <a:cubicBezTo>
                    <a:pt x="708" y="127"/>
                    <a:pt x="709" y="128"/>
                    <a:pt x="708" y="130"/>
                  </a:cubicBezTo>
                  <a:cubicBezTo>
                    <a:pt x="707" y="132"/>
                    <a:pt x="706" y="139"/>
                    <a:pt x="713" y="142"/>
                  </a:cubicBezTo>
                  <a:cubicBezTo>
                    <a:pt x="720" y="145"/>
                    <a:pt x="724" y="142"/>
                    <a:pt x="727" y="146"/>
                  </a:cubicBezTo>
                  <a:cubicBezTo>
                    <a:pt x="730" y="149"/>
                    <a:pt x="735" y="157"/>
                    <a:pt x="733" y="157"/>
                  </a:cubicBezTo>
                  <a:cubicBezTo>
                    <a:pt x="731" y="157"/>
                    <a:pt x="727" y="158"/>
                    <a:pt x="723" y="158"/>
                  </a:cubicBezTo>
                  <a:cubicBezTo>
                    <a:pt x="719" y="158"/>
                    <a:pt x="718" y="156"/>
                    <a:pt x="713" y="152"/>
                  </a:cubicBezTo>
                  <a:cubicBezTo>
                    <a:pt x="708" y="149"/>
                    <a:pt x="692" y="143"/>
                    <a:pt x="688" y="142"/>
                  </a:cubicBezTo>
                  <a:cubicBezTo>
                    <a:pt x="684" y="142"/>
                    <a:pt x="676" y="143"/>
                    <a:pt x="676" y="141"/>
                  </a:cubicBezTo>
                  <a:cubicBezTo>
                    <a:pt x="675" y="139"/>
                    <a:pt x="677" y="139"/>
                    <a:pt x="675" y="138"/>
                  </a:cubicBezTo>
                  <a:cubicBezTo>
                    <a:pt x="673" y="137"/>
                    <a:pt x="665" y="136"/>
                    <a:pt x="663" y="138"/>
                  </a:cubicBezTo>
                  <a:cubicBezTo>
                    <a:pt x="661" y="140"/>
                    <a:pt x="657" y="141"/>
                    <a:pt x="660" y="142"/>
                  </a:cubicBezTo>
                  <a:cubicBezTo>
                    <a:pt x="663" y="143"/>
                    <a:pt x="673" y="144"/>
                    <a:pt x="671" y="145"/>
                  </a:cubicBezTo>
                  <a:cubicBezTo>
                    <a:pt x="668" y="145"/>
                    <a:pt x="664" y="145"/>
                    <a:pt x="665" y="147"/>
                  </a:cubicBezTo>
                  <a:cubicBezTo>
                    <a:pt x="666" y="148"/>
                    <a:pt x="674" y="147"/>
                    <a:pt x="674" y="150"/>
                  </a:cubicBezTo>
                  <a:cubicBezTo>
                    <a:pt x="675" y="152"/>
                    <a:pt x="676" y="155"/>
                    <a:pt x="673" y="155"/>
                  </a:cubicBezTo>
                  <a:cubicBezTo>
                    <a:pt x="671" y="155"/>
                    <a:pt x="667" y="155"/>
                    <a:pt x="664" y="153"/>
                  </a:cubicBezTo>
                  <a:cubicBezTo>
                    <a:pt x="661" y="152"/>
                    <a:pt x="658" y="150"/>
                    <a:pt x="654" y="151"/>
                  </a:cubicBezTo>
                  <a:cubicBezTo>
                    <a:pt x="650" y="152"/>
                    <a:pt x="647" y="151"/>
                    <a:pt x="649" y="157"/>
                  </a:cubicBezTo>
                  <a:cubicBezTo>
                    <a:pt x="651" y="164"/>
                    <a:pt x="654" y="163"/>
                    <a:pt x="660" y="165"/>
                  </a:cubicBezTo>
                  <a:cubicBezTo>
                    <a:pt x="666" y="167"/>
                    <a:pt x="666" y="166"/>
                    <a:pt x="671" y="168"/>
                  </a:cubicBezTo>
                  <a:cubicBezTo>
                    <a:pt x="675" y="171"/>
                    <a:pt x="677" y="172"/>
                    <a:pt x="678" y="174"/>
                  </a:cubicBezTo>
                  <a:cubicBezTo>
                    <a:pt x="679" y="176"/>
                    <a:pt x="682" y="176"/>
                    <a:pt x="683" y="176"/>
                  </a:cubicBezTo>
                  <a:cubicBezTo>
                    <a:pt x="685" y="175"/>
                    <a:pt x="686" y="177"/>
                    <a:pt x="683" y="177"/>
                  </a:cubicBezTo>
                  <a:cubicBezTo>
                    <a:pt x="680" y="177"/>
                    <a:pt x="676" y="179"/>
                    <a:pt x="673" y="177"/>
                  </a:cubicBezTo>
                  <a:cubicBezTo>
                    <a:pt x="671" y="175"/>
                    <a:pt x="668" y="171"/>
                    <a:pt x="664" y="171"/>
                  </a:cubicBezTo>
                  <a:cubicBezTo>
                    <a:pt x="660" y="170"/>
                    <a:pt x="643" y="170"/>
                    <a:pt x="640" y="168"/>
                  </a:cubicBezTo>
                  <a:cubicBezTo>
                    <a:pt x="637" y="166"/>
                    <a:pt x="638" y="165"/>
                    <a:pt x="638" y="163"/>
                  </a:cubicBezTo>
                  <a:cubicBezTo>
                    <a:pt x="639" y="162"/>
                    <a:pt x="641" y="162"/>
                    <a:pt x="639" y="160"/>
                  </a:cubicBezTo>
                  <a:cubicBezTo>
                    <a:pt x="638" y="157"/>
                    <a:pt x="637" y="157"/>
                    <a:pt x="638" y="154"/>
                  </a:cubicBezTo>
                  <a:cubicBezTo>
                    <a:pt x="638" y="151"/>
                    <a:pt x="641" y="145"/>
                    <a:pt x="641" y="142"/>
                  </a:cubicBezTo>
                  <a:cubicBezTo>
                    <a:pt x="641" y="138"/>
                    <a:pt x="641" y="134"/>
                    <a:pt x="638" y="132"/>
                  </a:cubicBezTo>
                  <a:cubicBezTo>
                    <a:pt x="635" y="130"/>
                    <a:pt x="634" y="130"/>
                    <a:pt x="633" y="131"/>
                  </a:cubicBezTo>
                  <a:cubicBezTo>
                    <a:pt x="632" y="132"/>
                    <a:pt x="633" y="134"/>
                    <a:pt x="634" y="136"/>
                  </a:cubicBezTo>
                  <a:cubicBezTo>
                    <a:pt x="634" y="138"/>
                    <a:pt x="634" y="142"/>
                    <a:pt x="633" y="144"/>
                  </a:cubicBezTo>
                  <a:cubicBezTo>
                    <a:pt x="633" y="147"/>
                    <a:pt x="630" y="150"/>
                    <a:pt x="626" y="152"/>
                  </a:cubicBezTo>
                  <a:cubicBezTo>
                    <a:pt x="622" y="153"/>
                    <a:pt x="618" y="153"/>
                    <a:pt x="617" y="156"/>
                  </a:cubicBezTo>
                  <a:cubicBezTo>
                    <a:pt x="615" y="158"/>
                    <a:pt x="609" y="164"/>
                    <a:pt x="609" y="165"/>
                  </a:cubicBezTo>
                  <a:cubicBezTo>
                    <a:pt x="609" y="167"/>
                    <a:pt x="609" y="165"/>
                    <a:pt x="613" y="168"/>
                  </a:cubicBezTo>
                  <a:cubicBezTo>
                    <a:pt x="617" y="171"/>
                    <a:pt x="622" y="181"/>
                    <a:pt x="624" y="184"/>
                  </a:cubicBezTo>
                  <a:cubicBezTo>
                    <a:pt x="626" y="186"/>
                    <a:pt x="625" y="187"/>
                    <a:pt x="623" y="188"/>
                  </a:cubicBezTo>
                  <a:cubicBezTo>
                    <a:pt x="622" y="190"/>
                    <a:pt x="619" y="196"/>
                    <a:pt x="617" y="200"/>
                  </a:cubicBezTo>
                  <a:cubicBezTo>
                    <a:pt x="615" y="205"/>
                    <a:pt x="614" y="208"/>
                    <a:pt x="615" y="208"/>
                  </a:cubicBezTo>
                  <a:cubicBezTo>
                    <a:pt x="616" y="209"/>
                    <a:pt x="617" y="211"/>
                    <a:pt x="617" y="213"/>
                  </a:cubicBezTo>
                  <a:cubicBezTo>
                    <a:pt x="617" y="215"/>
                    <a:pt x="618" y="221"/>
                    <a:pt x="620" y="220"/>
                  </a:cubicBezTo>
                  <a:cubicBezTo>
                    <a:pt x="622" y="220"/>
                    <a:pt x="622" y="219"/>
                    <a:pt x="624" y="219"/>
                  </a:cubicBezTo>
                  <a:cubicBezTo>
                    <a:pt x="627" y="219"/>
                    <a:pt x="626" y="220"/>
                    <a:pt x="629" y="220"/>
                  </a:cubicBezTo>
                  <a:cubicBezTo>
                    <a:pt x="632" y="220"/>
                    <a:pt x="635" y="216"/>
                    <a:pt x="639" y="216"/>
                  </a:cubicBezTo>
                  <a:cubicBezTo>
                    <a:pt x="643" y="216"/>
                    <a:pt x="651" y="219"/>
                    <a:pt x="654" y="219"/>
                  </a:cubicBezTo>
                  <a:cubicBezTo>
                    <a:pt x="657" y="219"/>
                    <a:pt x="662" y="222"/>
                    <a:pt x="665" y="224"/>
                  </a:cubicBezTo>
                  <a:cubicBezTo>
                    <a:pt x="668" y="226"/>
                    <a:pt x="671" y="232"/>
                    <a:pt x="671" y="233"/>
                  </a:cubicBezTo>
                  <a:cubicBezTo>
                    <a:pt x="672" y="235"/>
                    <a:pt x="673" y="237"/>
                    <a:pt x="671" y="239"/>
                  </a:cubicBezTo>
                  <a:cubicBezTo>
                    <a:pt x="670" y="241"/>
                    <a:pt x="666" y="244"/>
                    <a:pt x="666" y="246"/>
                  </a:cubicBezTo>
                  <a:cubicBezTo>
                    <a:pt x="666" y="248"/>
                    <a:pt x="668" y="248"/>
                    <a:pt x="672" y="250"/>
                  </a:cubicBezTo>
                  <a:cubicBezTo>
                    <a:pt x="676" y="252"/>
                    <a:pt x="687" y="255"/>
                    <a:pt x="684" y="255"/>
                  </a:cubicBezTo>
                  <a:cubicBezTo>
                    <a:pt x="680" y="255"/>
                    <a:pt x="671" y="256"/>
                    <a:pt x="668" y="254"/>
                  </a:cubicBezTo>
                  <a:cubicBezTo>
                    <a:pt x="666" y="253"/>
                    <a:pt x="662" y="252"/>
                    <a:pt x="662" y="252"/>
                  </a:cubicBezTo>
                  <a:cubicBezTo>
                    <a:pt x="662" y="252"/>
                    <a:pt x="662" y="251"/>
                    <a:pt x="662" y="249"/>
                  </a:cubicBezTo>
                  <a:cubicBezTo>
                    <a:pt x="662" y="246"/>
                    <a:pt x="659" y="246"/>
                    <a:pt x="660" y="244"/>
                  </a:cubicBezTo>
                  <a:cubicBezTo>
                    <a:pt x="661" y="242"/>
                    <a:pt x="665" y="238"/>
                    <a:pt x="663" y="235"/>
                  </a:cubicBezTo>
                  <a:cubicBezTo>
                    <a:pt x="660" y="232"/>
                    <a:pt x="657" y="233"/>
                    <a:pt x="656" y="230"/>
                  </a:cubicBezTo>
                  <a:cubicBezTo>
                    <a:pt x="654" y="227"/>
                    <a:pt x="655" y="225"/>
                    <a:pt x="651" y="224"/>
                  </a:cubicBezTo>
                  <a:cubicBezTo>
                    <a:pt x="647" y="223"/>
                    <a:pt x="642" y="226"/>
                    <a:pt x="639" y="225"/>
                  </a:cubicBezTo>
                  <a:cubicBezTo>
                    <a:pt x="636" y="225"/>
                    <a:pt x="629" y="227"/>
                    <a:pt x="627" y="229"/>
                  </a:cubicBezTo>
                  <a:cubicBezTo>
                    <a:pt x="625" y="231"/>
                    <a:pt x="630" y="231"/>
                    <a:pt x="628" y="232"/>
                  </a:cubicBezTo>
                  <a:cubicBezTo>
                    <a:pt x="627" y="233"/>
                    <a:pt x="624" y="237"/>
                    <a:pt x="625" y="238"/>
                  </a:cubicBezTo>
                  <a:cubicBezTo>
                    <a:pt x="626" y="238"/>
                    <a:pt x="629" y="239"/>
                    <a:pt x="629" y="242"/>
                  </a:cubicBezTo>
                  <a:cubicBezTo>
                    <a:pt x="630" y="245"/>
                    <a:pt x="631" y="249"/>
                    <a:pt x="629" y="251"/>
                  </a:cubicBezTo>
                  <a:cubicBezTo>
                    <a:pt x="628" y="253"/>
                    <a:pt x="621" y="258"/>
                    <a:pt x="620" y="260"/>
                  </a:cubicBezTo>
                  <a:cubicBezTo>
                    <a:pt x="619" y="262"/>
                    <a:pt x="618" y="267"/>
                    <a:pt x="615" y="269"/>
                  </a:cubicBezTo>
                  <a:cubicBezTo>
                    <a:pt x="613" y="271"/>
                    <a:pt x="599" y="275"/>
                    <a:pt x="599" y="277"/>
                  </a:cubicBezTo>
                  <a:cubicBezTo>
                    <a:pt x="598" y="280"/>
                    <a:pt x="598" y="283"/>
                    <a:pt x="595" y="283"/>
                  </a:cubicBezTo>
                  <a:cubicBezTo>
                    <a:pt x="592" y="284"/>
                    <a:pt x="591" y="284"/>
                    <a:pt x="588" y="282"/>
                  </a:cubicBezTo>
                  <a:cubicBezTo>
                    <a:pt x="584" y="281"/>
                    <a:pt x="579" y="281"/>
                    <a:pt x="576" y="281"/>
                  </a:cubicBezTo>
                  <a:cubicBezTo>
                    <a:pt x="573" y="282"/>
                    <a:pt x="569" y="281"/>
                    <a:pt x="566" y="279"/>
                  </a:cubicBezTo>
                  <a:cubicBezTo>
                    <a:pt x="564" y="278"/>
                    <a:pt x="558" y="280"/>
                    <a:pt x="557" y="278"/>
                  </a:cubicBezTo>
                  <a:cubicBezTo>
                    <a:pt x="556" y="276"/>
                    <a:pt x="556" y="274"/>
                    <a:pt x="555" y="273"/>
                  </a:cubicBezTo>
                  <a:cubicBezTo>
                    <a:pt x="554" y="271"/>
                    <a:pt x="559" y="271"/>
                    <a:pt x="560" y="272"/>
                  </a:cubicBezTo>
                  <a:cubicBezTo>
                    <a:pt x="561" y="273"/>
                    <a:pt x="560" y="274"/>
                    <a:pt x="561" y="275"/>
                  </a:cubicBezTo>
                  <a:cubicBezTo>
                    <a:pt x="563" y="277"/>
                    <a:pt x="565" y="278"/>
                    <a:pt x="566" y="278"/>
                  </a:cubicBezTo>
                  <a:cubicBezTo>
                    <a:pt x="568" y="278"/>
                    <a:pt x="567" y="275"/>
                    <a:pt x="569" y="274"/>
                  </a:cubicBezTo>
                  <a:cubicBezTo>
                    <a:pt x="571" y="274"/>
                    <a:pt x="572" y="274"/>
                    <a:pt x="572" y="275"/>
                  </a:cubicBezTo>
                  <a:cubicBezTo>
                    <a:pt x="573" y="276"/>
                    <a:pt x="573" y="277"/>
                    <a:pt x="575" y="277"/>
                  </a:cubicBezTo>
                  <a:cubicBezTo>
                    <a:pt x="578" y="277"/>
                    <a:pt x="586" y="276"/>
                    <a:pt x="587" y="274"/>
                  </a:cubicBezTo>
                  <a:cubicBezTo>
                    <a:pt x="588" y="272"/>
                    <a:pt x="585" y="272"/>
                    <a:pt x="585" y="272"/>
                  </a:cubicBezTo>
                  <a:cubicBezTo>
                    <a:pt x="585" y="272"/>
                    <a:pt x="585" y="270"/>
                    <a:pt x="587" y="269"/>
                  </a:cubicBezTo>
                  <a:cubicBezTo>
                    <a:pt x="590" y="268"/>
                    <a:pt x="589" y="268"/>
                    <a:pt x="592" y="266"/>
                  </a:cubicBezTo>
                  <a:cubicBezTo>
                    <a:pt x="595" y="264"/>
                    <a:pt x="599" y="262"/>
                    <a:pt x="600" y="259"/>
                  </a:cubicBezTo>
                  <a:cubicBezTo>
                    <a:pt x="601" y="256"/>
                    <a:pt x="600" y="256"/>
                    <a:pt x="603" y="255"/>
                  </a:cubicBezTo>
                  <a:cubicBezTo>
                    <a:pt x="607" y="254"/>
                    <a:pt x="610" y="252"/>
                    <a:pt x="610" y="248"/>
                  </a:cubicBezTo>
                  <a:cubicBezTo>
                    <a:pt x="609" y="244"/>
                    <a:pt x="607" y="241"/>
                    <a:pt x="610" y="239"/>
                  </a:cubicBezTo>
                  <a:cubicBezTo>
                    <a:pt x="613" y="236"/>
                    <a:pt x="616" y="236"/>
                    <a:pt x="614" y="234"/>
                  </a:cubicBezTo>
                  <a:cubicBezTo>
                    <a:pt x="612" y="232"/>
                    <a:pt x="603" y="231"/>
                    <a:pt x="602" y="222"/>
                  </a:cubicBezTo>
                  <a:cubicBezTo>
                    <a:pt x="600" y="213"/>
                    <a:pt x="602" y="210"/>
                    <a:pt x="602" y="202"/>
                  </a:cubicBezTo>
                  <a:cubicBezTo>
                    <a:pt x="601" y="195"/>
                    <a:pt x="600" y="192"/>
                    <a:pt x="601" y="190"/>
                  </a:cubicBezTo>
                  <a:cubicBezTo>
                    <a:pt x="603" y="188"/>
                    <a:pt x="608" y="182"/>
                    <a:pt x="605" y="178"/>
                  </a:cubicBezTo>
                  <a:cubicBezTo>
                    <a:pt x="601" y="173"/>
                    <a:pt x="591" y="167"/>
                    <a:pt x="592" y="164"/>
                  </a:cubicBezTo>
                  <a:cubicBezTo>
                    <a:pt x="593" y="162"/>
                    <a:pt x="597" y="161"/>
                    <a:pt x="599" y="156"/>
                  </a:cubicBezTo>
                  <a:cubicBezTo>
                    <a:pt x="601" y="151"/>
                    <a:pt x="604" y="149"/>
                    <a:pt x="604" y="145"/>
                  </a:cubicBezTo>
                  <a:cubicBezTo>
                    <a:pt x="605" y="141"/>
                    <a:pt x="608" y="135"/>
                    <a:pt x="602" y="134"/>
                  </a:cubicBezTo>
                  <a:cubicBezTo>
                    <a:pt x="595" y="132"/>
                    <a:pt x="592" y="129"/>
                    <a:pt x="586" y="129"/>
                  </a:cubicBezTo>
                  <a:cubicBezTo>
                    <a:pt x="580" y="129"/>
                    <a:pt x="565" y="128"/>
                    <a:pt x="562" y="128"/>
                  </a:cubicBezTo>
                  <a:cubicBezTo>
                    <a:pt x="559" y="127"/>
                    <a:pt x="556" y="133"/>
                    <a:pt x="553" y="140"/>
                  </a:cubicBezTo>
                  <a:cubicBezTo>
                    <a:pt x="550" y="147"/>
                    <a:pt x="548" y="156"/>
                    <a:pt x="543" y="160"/>
                  </a:cubicBezTo>
                  <a:cubicBezTo>
                    <a:pt x="537" y="164"/>
                    <a:pt x="528" y="169"/>
                    <a:pt x="525" y="171"/>
                  </a:cubicBezTo>
                  <a:cubicBezTo>
                    <a:pt x="523" y="172"/>
                    <a:pt x="524" y="173"/>
                    <a:pt x="524" y="175"/>
                  </a:cubicBezTo>
                  <a:cubicBezTo>
                    <a:pt x="523" y="177"/>
                    <a:pt x="523" y="179"/>
                    <a:pt x="524" y="179"/>
                  </a:cubicBezTo>
                  <a:cubicBezTo>
                    <a:pt x="525" y="179"/>
                    <a:pt x="532" y="177"/>
                    <a:pt x="532" y="179"/>
                  </a:cubicBezTo>
                  <a:cubicBezTo>
                    <a:pt x="532" y="181"/>
                    <a:pt x="531" y="184"/>
                    <a:pt x="531" y="187"/>
                  </a:cubicBezTo>
                  <a:cubicBezTo>
                    <a:pt x="531" y="190"/>
                    <a:pt x="529" y="193"/>
                    <a:pt x="529" y="194"/>
                  </a:cubicBezTo>
                  <a:cubicBezTo>
                    <a:pt x="529" y="195"/>
                    <a:pt x="531" y="196"/>
                    <a:pt x="530" y="198"/>
                  </a:cubicBezTo>
                  <a:cubicBezTo>
                    <a:pt x="528" y="201"/>
                    <a:pt x="524" y="200"/>
                    <a:pt x="524" y="202"/>
                  </a:cubicBezTo>
                  <a:cubicBezTo>
                    <a:pt x="523" y="205"/>
                    <a:pt x="525" y="207"/>
                    <a:pt x="527" y="207"/>
                  </a:cubicBezTo>
                  <a:cubicBezTo>
                    <a:pt x="528" y="207"/>
                    <a:pt x="531" y="206"/>
                    <a:pt x="534" y="207"/>
                  </a:cubicBezTo>
                  <a:cubicBezTo>
                    <a:pt x="537" y="208"/>
                    <a:pt x="543" y="208"/>
                    <a:pt x="543" y="210"/>
                  </a:cubicBezTo>
                  <a:cubicBezTo>
                    <a:pt x="543" y="213"/>
                    <a:pt x="543" y="219"/>
                    <a:pt x="547" y="222"/>
                  </a:cubicBezTo>
                  <a:cubicBezTo>
                    <a:pt x="550" y="225"/>
                    <a:pt x="554" y="224"/>
                    <a:pt x="556" y="224"/>
                  </a:cubicBezTo>
                  <a:cubicBezTo>
                    <a:pt x="558" y="224"/>
                    <a:pt x="556" y="227"/>
                    <a:pt x="555" y="228"/>
                  </a:cubicBezTo>
                  <a:cubicBezTo>
                    <a:pt x="553" y="230"/>
                    <a:pt x="549" y="244"/>
                    <a:pt x="545" y="240"/>
                  </a:cubicBezTo>
                  <a:cubicBezTo>
                    <a:pt x="540" y="235"/>
                    <a:pt x="531" y="229"/>
                    <a:pt x="529" y="227"/>
                  </a:cubicBezTo>
                  <a:cubicBezTo>
                    <a:pt x="527" y="225"/>
                    <a:pt x="526" y="225"/>
                    <a:pt x="524" y="224"/>
                  </a:cubicBezTo>
                  <a:cubicBezTo>
                    <a:pt x="521" y="224"/>
                    <a:pt x="509" y="220"/>
                    <a:pt x="504" y="218"/>
                  </a:cubicBezTo>
                  <a:cubicBezTo>
                    <a:pt x="499" y="216"/>
                    <a:pt x="496" y="213"/>
                    <a:pt x="492" y="210"/>
                  </a:cubicBezTo>
                  <a:cubicBezTo>
                    <a:pt x="487" y="208"/>
                    <a:pt x="460" y="205"/>
                    <a:pt x="456" y="204"/>
                  </a:cubicBezTo>
                  <a:cubicBezTo>
                    <a:pt x="452" y="204"/>
                    <a:pt x="447" y="202"/>
                    <a:pt x="445" y="204"/>
                  </a:cubicBezTo>
                  <a:cubicBezTo>
                    <a:pt x="443" y="206"/>
                    <a:pt x="441" y="206"/>
                    <a:pt x="440" y="208"/>
                  </a:cubicBezTo>
                  <a:cubicBezTo>
                    <a:pt x="440" y="210"/>
                    <a:pt x="443" y="214"/>
                    <a:pt x="445" y="217"/>
                  </a:cubicBezTo>
                  <a:cubicBezTo>
                    <a:pt x="446" y="219"/>
                    <a:pt x="449" y="221"/>
                    <a:pt x="446" y="223"/>
                  </a:cubicBezTo>
                  <a:cubicBezTo>
                    <a:pt x="443" y="226"/>
                    <a:pt x="443" y="229"/>
                    <a:pt x="439" y="229"/>
                  </a:cubicBezTo>
                  <a:cubicBezTo>
                    <a:pt x="435" y="229"/>
                    <a:pt x="433" y="228"/>
                    <a:pt x="432" y="230"/>
                  </a:cubicBezTo>
                  <a:cubicBezTo>
                    <a:pt x="432" y="232"/>
                    <a:pt x="436" y="235"/>
                    <a:pt x="434" y="236"/>
                  </a:cubicBezTo>
                  <a:cubicBezTo>
                    <a:pt x="433" y="236"/>
                    <a:pt x="424" y="235"/>
                    <a:pt x="423" y="234"/>
                  </a:cubicBezTo>
                  <a:cubicBezTo>
                    <a:pt x="421" y="232"/>
                    <a:pt x="422" y="230"/>
                    <a:pt x="424" y="229"/>
                  </a:cubicBezTo>
                  <a:cubicBezTo>
                    <a:pt x="425" y="228"/>
                    <a:pt x="427" y="227"/>
                    <a:pt x="426" y="225"/>
                  </a:cubicBezTo>
                  <a:cubicBezTo>
                    <a:pt x="424" y="223"/>
                    <a:pt x="420" y="220"/>
                    <a:pt x="417" y="222"/>
                  </a:cubicBezTo>
                  <a:cubicBezTo>
                    <a:pt x="414" y="223"/>
                    <a:pt x="405" y="228"/>
                    <a:pt x="402" y="230"/>
                  </a:cubicBezTo>
                  <a:cubicBezTo>
                    <a:pt x="399" y="231"/>
                    <a:pt x="396" y="230"/>
                    <a:pt x="391" y="230"/>
                  </a:cubicBezTo>
                  <a:cubicBezTo>
                    <a:pt x="386" y="229"/>
                    <a:pt x="373" y="233"/>
                    <a:pt x="371" y="235"/>
                  </a:cubicBezTo>
                  <a:cubicBezTo>
                    <a:pt x="370" y="236"/>
                    <a:pt x="368" y="239"/>
                    <a:pt x="365" y="239"/>
                  </a:cubicBezTo>
                  <a:cubicBezTo>
                    <a:pt x="362" y="239"/>
                    <a:pt x="346" y="239"/>
                    <a:pt x="347" y="237"/>
                  </a:cubicBezTo>
                  <a:cubicBezTo>
                    <a:pt x="347" y="235"/>
                    <a:pt x="351" y="236"/>
                    <a:pt x="352" y="235"/>
                  </a:cubicBezTo>
                  <a:cubicBezTo>
                    <a:pt x="353" y="235"/>
                    <a:pt x="351" y="231"/>
                    <a:pt x="352" y="228"/>
                  </a:cubicBezTo>
                  <a:cubicBezTo>
                    <a:pt x="354" y="226"/>
                    <a:pt x="360" y="223"/>
                    <a:pt x="357" y="223"/>
                  </a:cubicBezTo>
                  <a:cubicBezTo>
                    <a:pt x="355" y="222"/>
                    <a:pt x="349" y="223"/>
                    <a:pt x="344" y="225"/>
                  </a:cubicBezTo>
                  <a:cubicBezTo>
                    <a:pt x="339" y="227"/>
                    <a:pt x="335" y="227"/>
                    <a:pt x="336" y="231"/>
                  </a:cubicBezTo>
                  <a:cubicBezTo>
                    <a:pt x="337" y="235"/>
                    <a:pt x="337" y="235"/>
                    <a:pt x="335" y="235"/>
                  </a:cubicBezTo>
                  <a:cubicBezTo>
                    <a:pt x="333" y="235"/>
                    <a:pt x="334" y="234"/>
                    <a:pt x="330" y="233"/>
                  </a:cubicBezTo>
                  <a:cubicBezTo>
                    <a:pt x="327" y="232"/>
                    <a:pt x="315" y="234"/>
                    <a:pt x="310" y="237"/>
                  </a:cubicBezTo>
                  <a:cubicBezTo>
                    <a:pt x="304" y="240"/>
                    <a:pt x="291" y="247"/>
                    <a:pt x="289" y="247"/>
                  </a:cubicBezTo>
                  <a:cubicBezTo>
                    <a:pt x="287" y="248"/>
                    <a:pt x="277" y="249"/>
                    <a:pt x="275" y="252"/>
                  </a:cubicBezTo>
                  <a:cubicBezTo>
                    <a:pt x="273" y="256"/>
                    <a:pt x="273" y="268"/>
                    <a:pt x="269" y="268"/>
                  </a:cubicBezTo>
                  <a:cubicBezTo>
                    <a:pt x="264" y="269"/>
                    <a:pt x="250" y="271"/>
                    <a:pt x="249" y="269"/>
                  </a:cubicBezTo>
                  <a:cubicBezTo>
                    <a:pt x="248" y="267"/>
                    <a:pt x="245" y="262"/>
                    <a:pt x="241" y="260"/>
                  </a:cubicBezTo>
                  <a:cubicBezTo>
                    <a:pt x="237" y="258"/>
                    <a:pt x="232" y="258"/>
                    <a:pt x="234" y="256"/>
                  </a:cubicBezTo>
                  <a:cubicBezTo>
                    <a:pt x="236" y="254"/>
                    <a:pt x="237" y="250"/>
                    <a:pt x="240" y="249"/>
                  </a:cubicBezTo>
                  <a:cubicBezTo>
                    <a:pt x="244" y="247"/>
                    <a:pt x="257" y="248"/>
                    <a:pt x="257" y="246"/>
                  </a:cubicBezTo>
                  <a:cubicBezTo>
                    <a:pt x="257" y="244"/>
                    <a:pt x="250" y="236"/>
                    <a:pt x="248" y="233"/>
                  </a:cubicBezTo>
                  <a:cubicBezTo>
                    <a:pt x="246" y="231"/>
                    <a:pt x="241" y="230"/>
                    <a:pt x="235" y="230"/>
                  </a:cubicBezTo>
                  <a:cubicBezTo>
                    <a:pt x="230" y="230"/>
                    <a:pt x="223" y="230"/>
                    <a:pt x="220" y="229"/>
                  </a:cubicBezTo>
                  <a:cubicBezTo>
                    <a:pt x="217" y="229"/>
                    <a:pt x="211" y="227"/>
                    <a:pt x="214" y="229"/>
                  </a:cubicBezTo>
                  <a:cubicBezTo>
                    <a:pt x="216" y="231"/>
                    <a:pt x="224" y="232"/>
                    <a:pt x="224" y="235"/>
                  </a:cubicBezTo>
                  <a:cubicBezTo>
                    <a:pt x="224" y="238"/>
                    <a:pt x="224" y="246"/>
                    <a:pt x="222" y="248"/>
                  </a:cubicBezTo>
                  <a:cubicBezTo>
                    <a:pt x="220" y="251"/>
                    <a:pt x="216" y="258"/>
                    <a:pt x="219" y="259"/>
                  </a:cubicBezTo>
                  <a:cubicBezTo>
                    <a:pt x="221" y="260"/>
                    <a:pt x="230" y="265"/>
                    <a:pt x="228" y="271"/>
                  </a:cubicBezTo>
                  <a:cubicBezTo>
                    <a:pt x="225" y="276"/>
                    <a:pt x="223" y="280"/>
                    <a:pt x="223" y="283"/>
                  </a:cubicBezTo>
                  <a:cubicBezTo>
                    <a:pt x="223" y="287"/>
                    <a:pt x="225" y="292"/>
                    <a:pt x="223" y="289"/>
                  </a:cubicBezTo>
                  <a:cubicBezTo>
                    <a:pt x="221" y="287"/>
                    <a:pt x="220" y="283"/>
                    <a:pt x="217" y="284"/>
                  </a:cubicBezTo>
                  <a:cubicBezTo>
                    <a:pt x="215" y="286"/>
                    <a:pt x="211" y="288"/>
                    <a:pt x="213" y="285"/>
                  </a:cubicBezTo>
                  <a:cubicBezTo>
                    <a:pt x="215" y="283"/>
                    <a:pt x="218" y="282"/>
                    <a:pt x="215" y="280"/>
                  </a:cubicBezTo>
                  <a:cubicBezTo>
                    <a:pt x="212" y="279"/>
                    <a:pt x="203" y="278"/>
                    <a:pt x="201" y="277"/>
                  </a:cubicBezTo>
                  <a:cubicBezTo>
                    <a:pt x="198" y="276"/>
                    <a:pt x="193" y="280"/>
                    <a:pt x="189" y="283"/>
                  </a:cubicBezTo>
                  <a:cubicBezTo>
                    <a:pt x="185" y="286"/>
                    <a:pt x="178" y="288"/>
                    <a:pt x="177" y="289"/>
                  </a:cubicBezTo>
                  <a:cubicBezTo>
                    <a:pt x="175" y="290"/>
                    <a:pt x="168" y="297"/>
                    <a:pt x="165" y="299"/>
                  </a:cubicBezTo>
                  <a:cubicBezTo>
                    <a:pt x="162" y="301"/>
                    <a:pt x="172" y="306"/>
                    <a:pt x="174" y="310"/>
                  </a:cubicBezTo>
                  <a:cubicBezTo>
                    <a:pt x="175" y="314"/>
                    <a:pt x="178" y="321"/>
                    <a:pt x="172" y="319"/>
                  </a:cubicBezTo>
                  <a:cubicBezTo>
                    <a:pt x="166" y="316"/>
                    <a:pt x="151" y="312"/>
                    <a:pt x="148" y="314"/>
                  </a:cubicBezTo>
                  <a:cubicBezTo>
                    <a:pt x="146" y="315"/>
                    <a:pt x="141" y="316"/>
                    <a:pt x="142" y="314"/>
                  </a:cubicBezTo>
                  <a:cubicBezTo>
                    <a:pt x="143" y="313"/>
                    <a:pt x="143" y="312"/>
                    <a:pt x="139" y="309"/>
                  </a:cubicBezTo>
                  <a:cubicBezTo>
                    <a:pt x="134" y="306"/>
                    <a:pt x="130" y="304"/>
                    <a:pt x="129" y="305"/>
                  </a:cubicBezTo>
                  <a:cubicBezTo>
                    <a:pt x="127" y="306"/>
                    <a:pt x="124" y="310"/>
                    <a:pt x="125" y="312"/>
                  </a:cubicBezTo>
                  <a:cubicBezTo>
                    <a:pt x="125" y="314"/>
                    <a:pt x="131" y="320"/>
                    <a:pt x="133" y="321"/>
                  </a:cubicBezTo>
                  <a:cubicBezTo>
                    <a:pt x="134" y="321"/>
                    <a:pt x="143" y="321"/>
                    <a:pt x="143" y="324"/>
                  </a:cubicBezTo>
                  <a:cubicBezTo>
                    <a:pt x="143" y="326"/>
                    <a:pt x="140" y="331"/>
                    <a:pt x="138" y="332"/>
                  </a:cubicBezTo>
                  <a:cubicBezTo>
                    <a:pt x="136" y="333"/>
                    <a:pt x="133" y="333"/>
                    <a:pt x="130" y="331"/>
                  </a:cubicBezTo>
                  <a:cubicBezTo>
                    <a:pt x="127" y="329"/>
                    <a:pt x="123" y="331"/>
                    <a:pt x="121" y="329"/>
                  </a:cubicBezTo>
                  <a:cubicBezTo>
                    <a:pt x="118" y="328"/>
                    <a:pt x="114" y="324"/>
                    <a:pt x="112" y="322"/>
                  </a:cubicBezTo>
                  <a:cubicBezTo>
                    <a:pt x="109" y="321"/>
                    <a:pt x="101" y="319"/>
                    <a:pt x="102" y="317"/>
                  </a:cubicBezTo>
                  <a:cubicBezTo>
                    <a:pt x="102" y="314"/>
                    <a:pt x="100" y="307"/>
                    <a:pt x="98" y="305"/>
                  </a:cubicBezTo>
                  <a:cubicBezTo>
                    <a:pt x="96" y="303"/>
                    <a:pt x="93" y="302"/>
                    <a:pt x="95" y="300"/>
                  </a:cubicBezTo>
                  <a:cubicBezTo>
                    <a:pt x="97" y="298"/>
                    <a:pt x="102" y="294"/>
                    <a:pt x="101" y="292"/>
                  </a:cubicBezTo>
                  <a:cubicBezTo>
                    <a:pt x="101" y="290"/>
                    <a:pt x="98" y="286"/>
                    <a:pt x="96" y="284"/>
                  </a:cubicBezTo>
                  <a:cubicBezTo>
                    <a:pt x="93" y="282"/>
                    <a:pt x="87" y="280"/>
                    <a:pt x="84" y="279"/>
                  </a:cubicBezTo>
                  <a:cubicBezTo>
                    <a:pt x="81" y="277"/>
                    <a:pt x="85" y="278"/>
                    <a:pt x="82" y="275"/>
                  </a:cubicBezTo>
                  <a:cubicBezTo>
                    <a:pt x="79" y="273"/>
                    <a:pt x="76" y="273"/>
                    <a:pt x="76" y="273"/>
                  </a:cubicBezTo>
                  <a:cubicBezTo>
                    <a:pt x="76" y="273"/>
                    <a:pt x="78" y="273"/>
                    <a:pt x="76" y="270"/>
                  </a:cubicBezTo>
                  <a:cubicBezTo>
                    <a:pt x="73" y="268"/>
                    <a:pt x="70" y="265"/>
                    <a:pt x="67" y="264"/>
                  </a:cubicBezTo>
                  <a:cubicBezTo>
                    <a:pt x="64" y="262"/>
                    <a:pt x="61" y="261"/>
                    <a:pt x="65" y="261"/>
                  </a:cubicBezTo>
                  <a:cubicBezTo>
                    <a:pt x="69" y="261"/>
                    <a:pt x="72" y="261"/>
                    <a:pt x="75" y="264"/>
                  </a:cubicBezTo>
                  <a:cubicBezTo>
                    <a:pt x="77" y="268"/>
                    <a:pt x="82" y="271"/>
                    <a:pt x="83" y="270"/>
                  </a:cubicBezTo>
                  <a:cubicBezTo>
                    <a:pt x="84" y="268"/>
                    <a:pt x="86" y="267"/>
                    <a:pt x="86" y="268"/>
                  </a:cubicBezTo>
                  <a:cubicBezTo>
                    <a:pt x="86" y="270"/>
                    <a:pt x="91" y="271"/>
                    <a:pt x="96" y="272"/>
                  </a:cubicBezTo>
                  <a:cubicBezTo>
                    <a:pt x="101" y="274"/>
                    <a:pt x="112" y="278"/>
                    <a:pt x="120" y="279"/>
                  </a:cubicBezTo>
                  <a:cubicBezTo>
                    <a:pt x="127" y="280"/>
                    <a:pt x="130" y="280"/>
                    <a:pt x="134" y="282"/>
                  </a:cubicBezTo>
                  <a:cubicBezTo>
                    <a:pt x="138" y="284"/>
                    <a:pt x="145" y="287"/>
                    <a:pt x="153" y="285"/>
                  </a:cubicBezTo>
                  <a:cubicBezTo>
                    <a:pt x="162" y="283"/>
                    <a:pt x="176" y="274"/>
                    <a:pt x="179" y="271"/>
                  </a:cubicBezTo>
                  <a:cubicBezTo>
                    <a:pt x="183" y="268"/>
                    <a:pt x="187" y="269"/>
                    <a:pt x="186" y="265"/>
                  </a:cubicBezTo>
                  <a:cubicBezTo>
                    <a:pt x="185" y="261"/>
                    <a:pt x="183" y="258"/>
                    <a:pt x="183" y="254"/>
                  </a:cubicBezTo>
                  <a:cubicBezTo>
                    <a:pt x="183" y="250"/>
                    <a:pt x="185" y="250"/>
                    <a:pt x="179" y="248"/>
                  </a:cubicBezTo>
                  <a:cubicBezTo>
                    <a:pt x="172" y="246"/>
                    <a:pt x="171" y="245"/>
                    <a:pt x="169" y="243"/>
                  </a:cubicBezTo>
                  <a:cubicBezTo>
                    <a:pt x="166" y="240"/>
                    <a:pt x="163" y="241"/>
                    <a:pt x="159" y="238"/>
                  </a:cubicBezTo>
                  <a:cubicBezTo>
                    <a:pt x="156" y="236"/>
                    <a:pt x="155" y="233"/>
                    <a:pt x="150" y="232"/>
                  </a:cubicBezTo>
                  <a:cubicBezTo>
                    <a:pt x="146" y="232"/>
                    <a:pt x="143" y="230"/>
                    <a:pt x="140" y="228"/>
                  </a:cubicBezTo>
                  <a:cubicBezTo>
                    <a:pt x="138" y="227"/>
                    <a:pt x="108" y="213"/>
                    <a:pt x="106" y="214"/>
                  </a:cubicBezTo>
                  <a:cubicBezTo>
                    <a:pt x="104" y="215"/>
                    <a:pt x="104" y="215"/>
                    <a:pt x="102" y="215"/>
                  </a:cubicBezTo>
                  <a:cubicBezTo>
                    <a:pt x="99" y="214"/>
                    <a:pt x="94" y="211"/>
                    <a:pt x="91" y="212"/>
                  </a:cubicBezTo>
                  <a:cubicBezTo>
                    <a:pt x="88" y="212"/>
                    <a:pt x="83" y="218"/>
                    <a:pt x="80" y="219"/>
                  </a:cubicBezTo>
                  <a:cubicBezTo>
                    <a:pt x="78" y="220"/>
                    <a:pt x="77" y="218"/>
                    <a:pt x="80" y="216"/>
                  </a:cubicBezTo>
                  <a:cubicBezTo>
                    <a:pt x="83" y="214"/>
                    <a:pt x="84" y="213"/>
                    <a:pt x="82" y="212"/>
                  </a:cubicBezTo>
                  <a:cubicBezTo>
                    <a:pt x="80" y="210"/>
                    <a:pt x="80" y="210"/>
                    <a:pt x="77" y="210"/>
                  </a:cubicBezTo>
                  <a:cubicBezTo>
                    <a:pt x="73" y="210"/>
                    <a:pt x="68" y="206"/>
                    <a:pt x="68" y="206"/>
                  </a:cubicBezTo>
                  <a:cubicBezTo>
                    <a:pt x="68" y="206"/>
                    <a:pt x="63" y="203"/>
                    <a:pt x="68" y="203"/>
                  </a:cubicBezTo>
                  <a:cubicBezTo>
                    <a:pt x="72" y="204"/>
                    <a:pt x="78" y="207"/>
                    <a:pt x="78" y="205"/>
                  </a:cubicBezTo>
                  <a:cubicBezTo>
                    <a:pt x="78" y="202"/>
                    <a:pt x="80" y="204"/>
                    <a:pt x="74" y="202"/>
                  </a:cubicBezTo>
                  <a:cubicBezTo>
                    <a:pt x="69" y="200"/>
                    <a:pt x="67" y="197"/>
                    <a:pt x="65" y="198"/>
                  </a:cubicBezTo>
                  <a:cubicBezTo>
                    <a:pt x="63" y="199"/>
                    <a:pt x="55" y="206"/>
                    <a:pt x="55" y="205"/>
                  </a:cubicBezTo>
                  <a:cubicBezTo>
                    <a:pt x="55" y="203"/>
                    <a:pt x="55" y="202"/>
                    <a:pt x="54" y="201"/>
                  </a:cubicBezTo>
                  <a:cubicBezTo>
                    <a:pt x="53" y="201"/>
                    <a:pt x="48" y="199"/>
                    <a:pt x="47" y="201"/>
                  </a:cubicBezTo>
                  <a:cubicBezTo>
                    <a:pt x="45" y="203"/>
                    <a:pt x="45" y="206"/>
                    <a:pt x="44" y="204"/>
                  </a:cubicBezTo>
                  <a:cubicBezTo>
                    <a:pt x="44" y="204"/>
                    <a:pt x="44" y="203"/>
                    <a:pt x="44" y="202"/>
                  </a:cubicBezTo>
                  <a:cubicBezTo>
                    <a:pt x="41" y="205"/>
                    <a:pt x="39" y="208"/>
                    <a:pt x="38" y="209"/>
                  </a:cubicBezTo>
                  <a:cubicBezTo>
                    <a:pt x="34" y="212"/>
                    <a:pt x="29" y="211"/>
                    <a:pt x="27" y="213"/>
                  </a:cubicBezTo>
                  <a:cubicBezTo>
                    <a:pt x="26" y="215"/>
                    <a:pt x="21" y="219"/>
                    <a:pt x="19" y="219"/>
                  </a:cubicBezTo>
                  <a:cubicBezTo>
                    <a:pt x="17" y="219"/>
                    <a:pt x="17" y="221"/>
                    <a:pt x="21" y="224"/>
                  </a:cubicBezTo>
                  <a:cubicBezTo>
                    <a:pt x="24" y="227"/>
                    <a:pt x="16" y="227"/>
                    <a:pt x="16" y="231"/>
                  </a:cubicBezTo>
                  <a:cubicBezTo>
                    <a:pt x="16" y="234"/>
                    <a:pt x="24" y="239"/>
                    <a:pt x="27" y="240"/>
                  </a:cubicBezTo>
                  <a:cubicBezTo>
                    <a:pt x="31" y="241"/>
                    <a:pt x="32" y="244"/>
                    <a:pt x="36" y="249"/>
                  </a:cubicBezTo>
                  <a:cubicBezTo>
                    <a:pt x="41" y="253"/>
                    <a:pt x="30" y="260"/>
                    <a:pt x="26" y="265"/>
                  </a:cubicBezTo>
                  <a:cubicBezTo>
                    <a:pt x="23" y="270"/>
                    <a:pt x="35" y="281"/>
                    <a:pt x="37" y="286"/>
                  </a:cubicBezTo>
                  <a:cubicBezTo>
                    <a:pt x="38" y="291"/>
                    <a:pt x="34" y="290"/>
                    <a:pt x="33" y="293"/>
                  </a:cubicBezTo>
                  <a:cubicBezTo>
                    <a:pt x="32" y="295"/>
                    <a:pt x="35" y="301"/>
                    <a:pt x="38" y="305"/>
                  </a:cubicBezTo>
                  <a:cubicBezTo>
                    <a:pt x="41" y="308"/>
                    <a:pt x="32" y="308"/>
                    <a:pt x="34" y="310"/>
                  </a:cubicBezTo>
                  <a:cubicBezTo>
                    <a:pt x="35" y="312"/>
                    <a:pt x="39" y="316"/>
                    <a:pt x="39" y="318"/>
                  </a:cubicBezTo>
                  <a:cubicBezTo>
                    <a:pt x="39" y="320"/>
                    <a:pt x="42" y="323"/>
                    <a:pt x="45" y="326"/>
                  </a:cubicBezTo>
                  <a:cubicBezTo>
                    <a:pt x="48" y="329"/>
                    <a:pt x="44" y="329"/>
                    <a:pt x="38" y="333"/>
                  </a:cubicBezTo>
                  <a:cubicBezTo>
                    <a:pt x="32" y="338"/>
                    <a:pt x="54" y="343"/>
                    <a:pt x="57" y="350"/>
                  </a:cubicBezTo>
                  <a:cubicBezTo>
                    <a:pt x="60" y="356"/>
                    <a:pt x="48" y="365"/>
                    <a:pt x="41" y="371"/>
                  </a:cubicBezTo>
                  <a:cubicBezTo>
                    <a:pt x="34" y="376"/>
                    <a:pt x="26" y="386"/>
                    <a:pt x="21" y="389"/>
                  </a:cubicBezTo>
                  <a:cubicBezTo>
                    <a:pt x="18" y="391"/>
                    <a:pt x="14" y="395"/>
                    <a:pt x="11" y="399"/>
                  </a:cubicBezTo>
                  <a:cubicBezTo>
                    <a:pt x="12" y="399"/>
                    <a:pt x="12" y="399"/>
                    <a:pt x="13" y="399"/>
                  </a:cubicBezTo>
                  <a:cubicBezTo>
                    <a:pt x="17" y="398"/>
                    <a:pt x="20" y="396"/>
                    <a:pt x="20" y="398"/>
                  </a:cubicBezTo>
                  <a:cubicBezTo>
                    <a:pt x="20" y="400"/>
                    <a:pt x="21" y="403"/>
                    <a:pt x="24" y="404"/>
                  </a:cubicBezTo>
                  <a:cubicBezTo>
                    <a:pt x="27" y="406"/>
                    <a:pt x="39" y="408"/>
                    <a:pt x="38" y="409"/>
                  </a:cubicBezTo>
                  <a:cubicBezTo>
                    <a:pt x="37" y="411"/>
                    <a:pt x="36" y="412"/>
                    <a:pt x="31" y="412"/>
                  </a:cubicBezTo>
                  <a:cubicBezTo>
                    <a:pt x="26" y="412"/>
                    <a:pt x="17" y="412"/>
                    <a:pt x="14" y="415"/>
                  </a:cubicBezTo>
                  <a:cubicBezTo>
                    <a:pt x="13" y="416"/>
                    <a:pt x="12" y="417"/>
                    <a:pt x="12" y="418"/>
                  </a:cubicBezTo>
                  <a:cubicBezTo>
                    <a:pt x="12" y="418"/>
                    <a:pt x="12" y="418"/>
                    <a:pt x="12" y="418"/>
                  </a:cubicBezTo>
                  <a:cubicBezTo>
                    <a:pt x="13" y="424"/>
                    <a:pt x="6" y="430"/>
                    <a:pt x="4" y="433"/>
                  </a:cubicBezTo>
                  <a:cubicBezTo>
                    <a:pt x="1" y="437"/>
                    <a:pt x="5" y="439"/>
                    <a:pt x="6" y="444"/>
                  </a:cubicBezTo>
                  <a:cubicBezTo>
                    <a:pt x="6" y="448"/>
                    <a:pt x="7" y="452"/>
                    <a:pt x="4" y="455"/>
                  </a:cubicBezTo>
                  <a:cubicBezTo>
                    <a:pt x="0" y="458"/>
                    <a:pt x="6" y="460"/>
                    <a:pt x="9" y="463"/>
                  </a:cubicBezTo>
                  <a:cubicBezTo>
                    <a:pt x="12" y="466"/>
                    <a:pt x="6" y="467"/>
                    <a:pt x="9" y="472"/>
                  </a:cubicBezTo>
                  <a:cubicBezTo>
                    <a:pt x="11" y="476"/>
                    <a:pt x="13" y="478"/>
                    <a:pt x="13" y="481"/>
                  </a:cubicBezTo>
                  <a:cubicBezTo>
                    <a:pt x="13" y="484"/>
                    <a:pt x="19" y="485"/>
                    <a:pt x="21" y="487"/>
                  </a:cubicBezTo>
                  <a:cubicBezTo>
                    <a:pt x="23" y="490"/>
                    <a:pt x="24" y="487"/>
                    <a:pt x="27" y="487"/>
                  </a:cubicBezTo>
                  <a:cubicBezTo>
                    <a:pt x="30" y="487"/>
                    <a:pt x="30" y="489"/>
                    <a:pt x="31" y="491"/>
                  </a:cubicBezTo>
                  <a:cubicBezTo>
                    <a:pt x="33" y="492"/>
                    <a:pt x="36" y="490"/>
                    <a:pt x="38" y="488"/>
                  </a:cubicBezTo>
                  <a:cubicBezTo>
                    <a:pt x="39" y="487"/>
                    <a:pt x="42" y="489"/>
                    <a:pt x="47" y="493"/>
                  </a:cubicBezTo>
                  <a:cubicBezTo>
                    <a:pt x="52" y="497"/>
                    <a:pt x="49" y="497"/>
                    <a:pt x="49" y="503"/>
                  </a:cubicBezTo>
                  <a:cubicBezTo>
                    <a:pt x="49" y="509"/>
                    <a:pt x="49" y="510"/>
                    <a:pt x="52" y="513"/>
                  </a:cubicBezTo>
                  <a:cubicBezTo>
                    <a:pt x="55" y="517"/>
                    <a:pt x="57" y="521"/>
                    <a:pt x="59" y="524"/>
                  </a:cubicBezTo>
                  <a:cubicBezTo>
                    <a:pt x="61" y="527"/>
                    <a:pt x="65" y="526"/>
                    <a:pt x="68" y="529"/>
                  </a:cubicBezTo>
                  <a:cubicBezTo>
                    <a:pt x="71" y="532"/>
                    <a:pt x="73" y="534"/>
                    <a:pt x="68" y="537"/>
                  </a:cubicBezTo>
                  <a:cubicBezTo>
                    <a:pt x="64" y="541"/>
                    <a:pt x="63" y="540"/>
                    <a:pt x="59" y="539"/>
                  </a:cubicBezTo>
                  <a:cubicBezTo>
                    <a:pt x="55" y="539"/>
                    <a:pt x="55" y="538"/>
                    <a:pt x="55" y="541"/>
                  </a:cubicBezTo>
                  <a:cubicBezTo>
                    <a:pt x="55" y="544"/>
                    <a:pt x="58" y="554"/>
                    <a:pt x="62" y="558"/>
                  </a:cubicBezTo>
                  <a:cubicBezTo>
                    <a:pt x="66" y="562"/>
                    <a:pt x="67" y="556"/>
                    <a:pt x="69" y="553"/>
                  </a:cubicBezTo>
                  <a:cubicBezTo>
                    <a:pt x="72" y="549"/>
                    <a:pt x="71" y="553"/>
                    <a:pt x="77" y="554"/>
                  </a:cubicBezTo>
                  <a:cubicBezTo>
                    <a:pt x="82" y="554"/>
                    <a:pt x="83" y="553"/>
                    <a:pt x="86" y="554"/>
                  </a:cubicBezTo>
                  <a:cubicBezTo>
                    <a:pt x="89" y="554"/>
                    <a:pt x="91" y="558"/>
                    <a:pt x="93" y="561"/>
                  </a:cubicBezTo>
                  <a:cubicBezTo>
                    <a:pt x="95" y="564"/>
                    <a:pt x="91" y="563"/>
                    <a:pt x="90" y="566"/>
                  </a:cubicBezTo>
                  <a:cubicBezTo>
                    <a:pt x="89" y="569"/>
                    <a:pt x="91" y="569"/>
                    <a:pt x="93" y="572"/>
                  </a:cubicBezTo>
                  <a:cubicBezTo>
                    <a:pt x="94" y="575"/>
                    <a:pt x="99" y="574"/>
                    <a:pt x="102" y="574"/>
                  </a:cubicBezTo>
                  <a:cubicBezTo>
                    <a:pt x="104" y="574"/>
                    <a:pt x="107" y="584"/>
                    <a:pt x="107" y="587"/>
                  </a:cubicBezTo>
                  <a:cubicBezTo>
                    <a:pt x="108" y="589"/>
                    <a:pt x="112" y="587"/>
                    <a:pt x="115" y="586"/>
                  </a:cubicBezTo>
                  <a:cubicBezTo>
                    <a:pt x="117" y="586"/>
                    <a:pt x="118" y="588"/>
                    <a:pt x="123" y="592"/>
                  </a:cubicBezTo>
                  <a:cubicBezTo>
                    <a:pt x="128" y="596"/>
                    <a:pt x="129" y="588"/>
                    <a:pt x="132" y="588"/>
                  </a:cubicBezTo>
                  <a:cubicBezTo>
                    <a:pt x="134" y="588"/>
                    <a:pt x="136" y="593"/>
                    <a:pt x="139" y="595"/>
                  </a:cubicBezTo>
                  <a:cubicBezTo>
                    <a:pt x="142" y="598"/>
                    <a:pt x="142" y="595"/>
                    <a:pt x="146" y="595"/>
                  </a:cubicBezTo>
                  <a:cubicBezTo>
                    <a:pt x="149" y="595"/>
                    <a:pt x="148" y="595"/>
                    <a:pt x="151" y="598"/>
                  </a:cubicBezTo>
                  <a:cubicBezTo>
                    <a:pt x="155" y="601"/>
                    <a:pt x="154" y="599"/>
                    <a:pt x="157" y="598"/>
                  </a:cubicBezTo>
                  <a:cubicBezTo>
                    <a:pt x="160" y="597"/>
                    <a:pt x="160" y="600"/>
                    <a:pt x="164" y="602"/>
                  </a:cubicBezTo>
                  <a:cubicBezTo>
                    <a:pt x="168" y="605"/>
                    <a:pt x="169" y="605"/>
                    <a:pt x="169" y="607"/>
                  </a:cubicBezTo>
                  <a:cubicBezTo>
                    <a:pt x="169" y="609"/>
                    <a:pt x="168" y="608"/>
                    <a:pt x="164" y="611"/>
                  </a:cubicBezTo>
                  <a:cubicBezTo>
                    <a:pt x="160" y="614"/>
                    <a:pt x="165" y="614"/>
                    <a:pt x="168" y="615"/>
                  </a:cubicBezTo>
                  <a:cubicBezTo>
                    <a:pt x="170" y="617"/>
                    <a:pt x="165" y="615"/>
                    <a:pt x="163" y="617"/>
                  </a:cubicBezTo>
                  <a:cubicBezTo>
                    <a:pt x="160" y="618"/>
                    <a:pt x="163" y="619"/>
                    <a:pt x="165" y="622"/>
                  </a:cubicBezTo>
                  <a:cubicBezTo>
                    <a:pt x="167" y="625"/>
                    <a:pt x="164" y="626"/>
                    <a:pt x="163" y="629"/>
                  </a:cubicBezTo>
                  <a:cubicBezTo>
                    <a:pt x="162" y="632"/>
                    <a:pt x="156" y="629"/>
                    <a:pt x="150" y="632"/>
                  </a:cubicBezTo>
                  <a:cubicBezTo>
                    <a:pt x="145" y="634"/>
                    <a:pt x="143" y="639"/>
                    <a:pt x="142" y="643"/>
                  </a:cubicBezTo>
                  <a:cubicBezTo>
                    <a:pt x="143" y="643"/>
                    <a:pt x="143" y="642"/>
                    <a:pt x="143" y="642"/>
                  </a:cubicBezTo>
                  <a:cubicBezTo>
                    <a:pt x="151" y="642"/>
                    <a:pt x="156" y="643"/>
                    <a:pt x="154" y="644"/>
                  </a:cubicBezTo>
                  <a:cubicBezTo>
                    <a:pt x="151" y="644"/>
                    <a:pt x="143" y="651"/>
                    <a:pt x="141" y="651"/>
                  </a:cubicBezTo>
                  <a:cubicBezTo>
                    <a:pt x="140" y="651"/>
                    <a:pt x="140" y="652"/>
                    <a:pt x="143" y="654"/>
                  </a:cubicBezTo>
                  <a:cubicBezTo>
                    <a:pt x="146" y="657"/>
                    <a:pt x="147" y="660"/>
                    <a:pt x="145" y="660"/>
                  </a:cubicBezTo>
                  <a:cubicBezTo>
                    <a:pt x="142" y="660"/>
                    <a:pt x="137" y="664"/>
                    <a:pt x="135" y="668"/>
                  </a:cubicBezTo>
                  <a:cubicBezTo>
                    <a:pt x="134" y="671"/>
                    <a:pt x="135" y="672"/>
                    <a:pt x="132" y="673"/>
                  </a:cubicBezTo>
                  <a:cubicBezTo>
                    <a:pt x="129" y="673"/>
                    <a:pt x="127" y="673"/>
                    <a:pt x="127" y="675"/>
                  </a:cubicBezTo>
                  <a:cubicBezTo>
                    <a:pt x="126" y="676"/>
                    <a:pt x="124" y="676"/>
                    <a:pt x="128" y="678"/>
                  </a:cubicBezTo>
                  <a:cubicBezTo>
                    <a:pt x="131" y="679"/>
                    <a:pt x="129" y="681"/>
                    <a:pt x="131" y="682"/>
                  </a:cubicBezTo>
                  <a:cubicBezTo>
                    <a:pt x="133" y="683"/>
                    <a:pt x="139" y="684"/>
                    <a:pt x="142" y="686"/>
                  </a:cubicBezTo>
                  <a:cubicBezTo>
                    <a:pt x="145" y="688"/>
                    <a:pt x="154" y="694"/>
                    <a:pt x="159" y="698"/>
                  </a:cubicBezTo>
                  <a:cubicBezTo>
                    <a:pt x="160" y="700"/>
                    <a:pt x="162" y="701"/>
                    <a:pt x="164" y="703"/>
                  </a:cubicBezTo>
                  <a:cubicBezTo>
                    <a:pt x="164" y="703"/>
                    <a:pt x="164" y="703"/>
                    <a:pt x="164" y="703"/>
                  </a:cubicBezTo>
                  <a:cubicBezTo>
                    <a:pt x="167" y="701"/>
                    <a:pt x="171" y="699"/>
                    <a:pt x="174" y="700"/>
                  </a:cubicBezTo>
                  <a:cubicBezTo>
                    <a:pt x="179" y="702"/>
                    <a:pt x="187" y="708"/>
                    <a:pt x="191" y="708"/>
                  </a:cubicBezTo>
                  <a:cubicBezTo>
                    <a:pt x="196" y="708"/>
                    <a:pt x="201" y="708"/>
                    <a:pt x="208" y="711"/>
                  </a:cubicBezTo>
                  <a:cubicBezTo>
                    <a:pt x="216" y="714"/>
                    <a:pt x="217" y="716"/>
                    <a:pt x="221" y="716"/>
                  </a:cubicBezTo>
                  <a:cubicBezTo>
                    <a:pt x="225" y="716"/>
                    <a:pt x="236" y="714"/>
                    <a:pt x="241" y="717"/>
                  </a:cubicBezTo>
                  <a:cubicBezTo>
                    <a:pt x="246" y="720"/>
                    <a:pt x="241" y="724"/>
                    <a:pt x="245" y="726"/>
                  </a:cubicBezTo>
                  <a:cubicBezTo>
                    <a:pt x="249" y="727"/>
                    <a:pt x="253" y="727"/>
                    <a:pt x="257" y="731"/>
                  </a:cubicBezTo>
                  <a:cubicBezTo>
                    <a:pt x="262" y="734"/>
                    <a:pt x="265" y="739"/>
                    <a:pt x="269" y="737"/>
                  </a:cubicBezTo>
                  <a:cubicBezTo>
                    <a:pt x="272" y="736"/>
                    <a:pt x="277" y="733"/>
                    <a:pt x="279" y="730"/>
                  </a:cubicBezTo>
                  <a:cubicBezTo>
                    <a:pt x="274" y="725"/>
                    <a:pt x="265" y="714"/>
                    <a:pt x="264" y="710"/>
                  </a:cubicBezTo>
                  <a:cubicBezTo>
                    <a:pt x="263" y="706"/>
                    <a:pt x="266" y="698"/>
                    <a:pt x="264" y="697"/>
                  </a:cubicBezTo>
                  <a:cubicBezTo>
                    <a:pt x="263" y="696"/>
                    <a:pt x="260" y="692"/>
                    <a:pt x="259" y="691"/>
                  </a:cubicBezTo>
                  <a:cubicBezTo>
                    <a:pt x="257" y="690"/>
                    <a:pt x="253" y="688"/>
                    <a:pt x="255" y="686"/>
                  </a:cubicBezTo>
                  <a:cubicBezTo>
                    <a:pt x="257" y="684"/>
                    <a:pt x="266" y="671"/>
                    <a:pt x="267" y="669"/>
                  </a:cubicBezTo>
                  <a:cubicBezTo>
                    <a:pt x="267" y="667"/>
                    <a:pt x="270" y="668"/>
                    <a:pt x="272" y="668"/>
                  </a:cubicBezTo>
                  <a:cubicBezTo>
                    <a:pt x="274" y="668"/>
                    <a:pt x="277" y="666"/>
                    <a:pt x="280" y="663"/>
                  </a:cubicBezTo>
                  <a:cubicBezTo>
                    <a:pt x="283" y="660"/>
                    <a:pt x="285" y="661"/>
                    <a:pt x="286" y="660"/>
                  </a:cubicBezTo>
                  <a:cubicBezTo>
                    <a:pt x="287" y="660"/>
                    <a:pt x="287" y="659"/>
                    <a:pt x="288" y="657"/>
                  </a:cubicBezTo>
                  <a:cubicBezTo>
                    <a:pt x="288" y="657"/>
                    <a:pt x="288" y="657"/>
                    <a:pt x="288" y="657"/>
                  </a:cubicBezTo>
                  <a:cubicBezTo>
                    <a:pt x="284" y="655"/>
                    <a:pt x="278" y="652"/>
                    <a:pt x="281" y="651"/>
                  </a:cubicBezTo>
                  <a:cubicBezTo>
                    <a:pt x="283" y="650"/>
                    <a:pt x="286" y="653"/>
                    <a:pt x="285" y="649"/>
                  </a:cubicBezTo>
                  <a:cubicBezTo>
                    <a:pt x="283" y="646"/>
                    <a:pt x="279" y="637"/>
                    <a:pt x="274" y="634"/>
                  </a:cubicBezTo>
                  <a:cubicBezTo>
                    <a:pt x="269" y="632"/>
                    <a:pt x="263" y="634"/>
                    <a:pt x="262" y="631"/>
                  </a:cubicBezTo>
                  <a:cubicBezTo>
                    <a:pt x="261" y="628"/>
                    <a:pt x="263" y="628"/>
                    <a:pt x="260" y="626"/>
                  </a:cubicBezTo>
                  <a:cubicBezTo>
                    <a:pt x="257" y="624"/>
                    <a:pt x="250" y="622"/>
                    <a:pt x="253" y="619"/>
                  </a:cubicBezTo>
                  <a:cubicBezTo>
                    <a:pt x="256" y="615"/>
                    <a:pt x="263" y="612"/>
                    <a:pt x="260" y="608"/>
                  </a:cubicBezTo>
                  <a:cubicBezTo>
                    <a:pt x="257" y="605"/>
                    <a:pt x="255" y="605"/>
                    <a:pt x="257" y="602"/>
                  </a:cubicBezTo>
                  <a:cubicBezTo>
                    <a:pt x="258" y="599"/>
                    <a:pt x="264" y="595"/>
                    <a:pt x="265" y="593"/>
                  </a:cubicBezTo>
                  <a:cubicBezTo>
                    <a:pt x="265" y="591"/>
                    <a:pt x="266" y="587"/>
                    <a:pt x="268" y="588"/>
                  </a:cubicBezTo>
                  <a:cubicBezTo>
                    <a:pt x="269" y="589"/>
                    <a:pt x="276" y="600"/>
                    <a:pt x="278" y="599"/>
                  </a:cubicBezTo>
                  <a:cubicBezTo>
                    <a:pt x="281" y="598"/>
                    <a:pt x="284" y="597"/>
                    <a:pt x="283" y="595"/>
                  </a:cubicBezTo>
                  <a:cubicBezTo>
                    <a:pt x="282" y="593"/>
                    <a:pt x="280" y="586"/>
                    <a:pt x="284" y="585"/>
                  </a:cubicBezTo>
                  <a:cubicBezTo>
                    <a:pt x="287" y="583"/>
                    <a:pt x="289" y="578"/>
                    <a:pt x="292" y="577"/>
                  </a:cubicBezTo>
                  <a:cubicBezTo>
                    <a:pt x="295" y="575"/>
                    <a:pt x="299" y="575"/>
                    <a:pt x="301" y="573"/>
                  </a:cubicBezTo>
                  <a:cubicBezTo>
                    <a:pt x="304" y="571"/>
                    <a:pt x="308" y="566"/>
                    <a:pt x="311" y="567"/>
                  </a:cubicBezTo>
                  <a:cubicBezTo>
                    <a:pt x="315" y="568"/>
                    <a:pt x="316" y="571"/>
                    <a:pt x="320" y="571"/>
                  </a:cubicBezTo>
                  <a:cubicBezTo>
                    <a:pt x="323" y="570"/>
                    <a:pt x="325" y="565"/>
                    <a:pt x="329" y="566"/>
                  </a:cubicBezTo>
                  <a:cubicBezTo>
                    <a:pt x="332" y="568"/>
                    <a:pt x="332" y="570"/>
                    <a:pt x="337" y="570"/>
                  </a:cubicBezTo>
                  <a:cubicBezTo>
                    <a:pt x="341" y="570"/>
                    <a:pt x="349" y="572"/>
                    <a:pt x="353" y="576"/>
                  </a:cubicBezTo>
                  <a:cubicBezTo>
                    <a:pt x="357" y="580"/>
                    <a:pt x="358" y="586"/>
                    <a:pt x="359" y="585"/>
                  </a:cubicBezTo>
                  <a:cubicBezTo>
                    <a:pt x="361" y="584"/>
                    <a:pt x="361" y="578"/>
                    <a:pt x="364" y="580"/>
                  </a:cubicBezTo>
                  <a:cubicBezTo>
                    <a:pt x="367" y="582"/>
                    <a:pt x="374" y="588"/>
                    <a:pt x="377" y="586"/>
                  </a:cubicBezTo>
                  <a:cubicBezTo>
                    <a:pt x="379" y="585"/>
                    <a:pt x="385" y="578"/>
                    <a:pt x="388" y="578"/>
                  </a:cubicBezTo>
                  <a:cubicBezTo>
                    <a:pt x="391" y="578"/>
                    <a:pt x="396" y="581"/>
                    <a:pt x="400" y="580"/>
                  </a:cubicBezTo>
                  <a:cubicBezTo>
                    <a:pt x="404" y="580"/>
                    <a:pt x="405" y="576"/>
                    <a:pt x="408" y="577"/>
                  </a:cubicBezTo>
                  <a:cubicBezTo>
                    <a:pt x="411" y="578"/>
                    <a:pt x="415" y="583"/>
                    <a:pt x="418" y="584"/>
                  </a:cubicBezTo>
                  <a:cubicBezTo>
                    <a:pt x="421" y="585"/>
                    <a:pt x="426" y="589"/>
                    <a:pt x="428" y="588"/>
                  </a:cubicBezTo>
                  <a:cubicBezTo>
                    <a:pt x="429" y="587"/>
                    <a:pt x="429" y="582"/>
                    <a:pt x="432" y="583"/>
                  </a:cubicBezTo>
                  <a:cubicBezTo>
                    <a:pt x="435" y="585"/>
                    <a:pt x="445" y="585"/>
                    <a:pt x="448" y="583"/>
                  </a:cubicBezTo>
                  <a:cubicBezTo>
                    <a:pt x="451" y="582"/>
                    <a:pt x="456" y="577"/>
                    <a:pt x="453" y="574"/>
                  </a:cubicBezTo>
                  <a:cubicBezTo>
                    <a:pt x="450" y="570"/>
                    <a:pt x="438" y="567"/>
                    <a:pt x="437" y="564"/>
                  </a:cubicBezTo>
                  <a:cubicBezTo>
                    <a:pt x="436" y="561"/>
                    <a:pt x="437" y="561"/>
                    <a:pt x="441" y="559"/>
                  </a:cubicBezTo>
                  <a:cubicBezTo>
                    <a:pt x="445" y="557"/>
                    <a:pt x="448" y="556"/>
                    <a:pt x="445" y="553"/>
                  </a:cubicBezTo>
                  <a:cubicBezTo>
                    <a:pt x="443" y="549"/>
                    <a:pt x="438" y="549"/>
                    <a:pt x="444" y="547"/>
                  </a:cubicBezTo>
                  <a:cubicBezTo>
                    <a:pt x="450" y="544"/>
                    <a:pt x="465" y="546"/>
                    <a:pt x="459" y="542"/>
                  </a:cubicBezTo>
                  <a:cubicBezTo>
                    <a:pt x="453" y="538"/>
                    <a:pt x="448" y="534"/>
                    <a:pt x="449" y="529"/>
                  </a:cubicBezTo>
                  <a:cubicBezTo>
                    <a:pt x="449" y="525"/>
                    <a:pt x="453" y="526"/>
                    <a:pt x="458" y="527"/>
                  </a:cubicBezTo>
                  <a:cubicBezTo>
                    <a:pt x="463" y="527"/>
                    <a:pt x="479" y="524"/>
                    <a:pt x="486" y="521"/>
                  </a:cubicBezTo>
                  <a:cubicBezTo>
                    <a:pt x="493" y="518"/>
                    <a:pt x="499" y="520"/>
                    <a:pt x="503" y="518"/>
                  </a:cubicBezTo>
                  <a:cubicBezTo>
                    <a:pt x="506" y="516"/>
                    <a:pt x="513" y="515"/>
                    <a:pt x="520" y="514"/>
                  </a:cubicBezTo>
                  <a:cubicBezTo>
                    <a:pt x="526" y="513"/>
                    <a:pt x="540" y="511"/>
                    <a:pt x="545" y="506"/>
                  </a:cubicBezTo>
                  <a:cubicBezTo>
                    <a:pt x="551" y="502"/>
                    <a:pt x="560" y="502"/>
                    <a:pt x="564" y="503"/>
                  </a:cubicBezTo>
                  <a:cubicBezTo>
                    <a:pt x="568" y="504"/>
                    <a:pt x="572" y="502"/>
                    <a:pt x="574" y="504"/>
                  </a:cubicBezTo>
                  <a:cubicBezTo>
                    <a:pt x="576" y="505"/>
                    <a:pt x="580" y="511"/>
                    <a:pt x="581" y="513"/>
                  </a:cubicBezTo>
                  <a:cubicBezTo>
                    <a:pt x="581" y="516"/>
                    <a:pt x="578" y="521"/>
                    <a:pt x="580" y="523"/>
                  </a:cubicBezTo>
                  <a:cubicBezTo>
                    <a:pt x="582" y="524"/>
                    <a:pt x="585" y="526"/>
                    <a:pt x="589" y="524"/>
                  </a:cubicBezTo>
                  <a:cubicBezTo>
                    <a:pt x="592" y="522"/>
                    <a:pt x="596" y="521"/>
                    <a:pt x="597" y="523"/>
                  </a:cubicBezTo>
                  <a:cubicBezTo>
                    <a:pt x="598" y="525"/>
                    <a:pt x="598" y="528"/>
                    <a:pt x="600" y="527"/>
                  </a:cubicBezTo>
                  <a:cubicBezTo>
                    <a:pt x="603" y="525"/>
                    <a:pt x="601" y="524"/>
                    <a:pt x="604" y="525"/>
                  </a:cubicBezTo>
                  <a:cubicBezTo>
                    <a:pt x="607" y="526"/>
                    <a:pt x="610" y="528"/>
                    <a:pt x="612" y="528"/>
                  </a:cubicBezTo>
                  <a:cubicBezTo>
                    <a:pt x="613" y="528"/>
                    <a:pt x="612" y="530"/>
                    <a:pt x="611" y="532"/>
                  </a:cubicBezTo>
                  <a:cubicBezTo>
                    <a:pt x="609" y="534"/>
                    <a:pt x="608" y="537"/>
                    <a:pt x="611" y="536"/>
                  </a:cubicBezTo>
                  <a:cubicBezTo>
                    <a:pt x="615" y="535"/>
                    <a:pt x="621" y="534"/>
                    <a:pt x="624" y="534"/>
                  </a:cubicBezTo>
                  <a:cubicBezTo>
                    <a:pt x="627" y="534"/>
                    <a:pt x="639" y="527"/>
                    <a:pt x="643" y="524"/>
                  </a:cubicBezTo>
                  <a:cubicBezTo>
                    <a:pt x="647" y="522"/>
                    <a:pt x="656" y="519"/>
                    <a:pt x="654" y="522"/>
                  </a:cubicBezTo>
                  <a:cubicBezTo>
                    <a:pt x="651" y="524"/>
                    <a:pt x="651" y="529"/>
                    <a:pt x="654" y="530"/>
                  </a:cubicBezTo>
                  <a:cubicBezTo>
                    <a:pt x="658" y="532"/>
                    <a:pt x="668" y="537"/>
                    <a:pt x="673" y="546"/>
                  </a:cubicBezTo>
                  <a:cubicBezTo>
                    <a:pt x="678" y="554"/>
                    <a:pt x="695" y="586"/>
                    <a:pt x="698" y="584"/>
                  </a:cubicBezTo>
                  <a:cubicBezTo>
                    <a:pt x="701" y="582"/>
                    <a:pt x="704" y="575"/>
                    <a:pt x="707" y="576"/>
                  </a:cubicBezTo>
                  <a:cubicBezTo>
                    <a:pt x="709" y="577"/>
                    <a:pt x="712" y="582"/>
                    <a:pt x="717" y="584"/>
                  </a:cubicBezTo>
                  <a:cubicBezTo>
                    <a:pt x="722" y="587"/>
                    <a:pt x="729" y="583"/>
                    <a:pt x="733" y="582"/>
                  </a:cubicBezTo>
                  <a:cubicBezTo>
                    <a:pt x="736" y="581"/>
                    <a:pt x="741" y="578"/>
                    <a:pt x="745" y="583"/>
                  </a:cubicBezTo>
                  <a:cubicBezTo>
                    <a:pt x="749" y="587"/>
                    <a:pt x="750" y="594"/>
                    <a:pt x="753" y="594"/>
                  </a:cubicBezTo>
                  <a:cubicBezTo>
                    <a:pt x="756" y="595"/>
                    <a:pt x="757" y="596"/>
                    <a:pt x="759" y="598"/>
                  </a:cubicBezTo>
                  <a:cubicBezTo>
                    <a:pt x="760" y="601"/>
                    <a:pt x="761" y="604"/>
                    <a:pt x="767" y="605"/>
                  </a:cubicBezTo>
                  <a:cubicBezTo>
                    <a:pt x="773" y="605"/>
                    <a:pt x="778" y="602"/>
                    <a:pt x="779" y="604"/>
                  </a:cubicBezTo>
                  <a:cubicBezTo>
                    <a:pt x="780" y="605"/>
                    <a:pt x="781" y="611"/>
                    <a:pt x="786" y="611"/>
                  </a:cubicBezTo>
                  <a:cubicBezTo>
                    <a:pt x="791" y="611"/>
                    <a:pt x="796" y="609"/>
                    <a:pt x="799" y="607"/>
                  </a:cubicBezTo>
                  <a:cubicBezTo>
                    <a:pt x="802" y="605"/>
                    <a:pt x="813" y="603"/>
                    <a:pt x="816" y="600"/>
                  </a:cubicBezTo>
                  <a:cubicBezTo>
                    <a:pt x="819" y="596"/>
                    <a:pt x="828" y="593"/>
                    <a:pt x="832" y="590"/>
                  </a:cubicBezTo>
                  <a:cubicBezTo>
                    <a:pt x="837" y="588"/>
                    <a:pt x="847" y="582"/>
                    <a:pt x="851" y="583"/>
                  </a:cubicBezTo>
                  <a:cubicBezTo>
                    <a:pt x="854" y="584"/>
                    <a:pt x="863" y="585"/>
                    <a:pt x="867" y="587"/>
                  </a:cubicBezTo>
                  <a:cubicBezTo>
                    <a:pt x="872" y="588"/>
                    <a:pt x="871" y="593"/>
                    <a:pt x="873" y="594"/>
                  </a:cubicBezTo>
                  <a:cubicBezTo>
                    <a:pt x="876" y="595"/>
                    <a:pt x="879" y="597"/>
                    <a:pt x="883" y="597"/>
                  </a:cubicBezTo>
                  <a:cubicBezTo>
                    <a:pt x="887" y="597"/>
                    <a:pt x="888" y="594"/>
                    <a:pt x="893" y="598"/>
                  </a:cubicBezTo>
                  <a:cubicBezTo>
                    <a:pt x="898" y="601"/>
                    <a:pt x="904" y="604"/>
                    <a:pt x="907" y="601"/>
                  </a:cubicBezTo>
                  <a:cubicBezTo>
                    <a:pt x="910" y="598"/>
                    <a:pt x="917" y="594"/>
                    <a:pt x="916" y="591"/>
                  </a:cubicBezTo>
                  <a:cubicBezTo>
                    <a:pt x="915" y="588"/>
                    <a:pt x="910" y="580"/>
                    <a:pt x="911" y="577"/>
                  </a:cubicBezTo>
                  <a:cubicBezTo>
                    <a:pt x="911" y="574"/>
                    <a:pt x="924" y="562"/>
                    <a:pt x="927" y="562"/>
                  </a:cubicBezTo>
                  <a:cubicBezTo>
                    <a:pt x="929" y="561"/>
                    <a:pt x="934" y="564"/>
                    <a:pt x="937" y="566"/>
                  </a:cubicBezTo>
                  <a:cubicBezTo>
                    <a:pt x="941" y="568"/>
                    <a:pt x="945" y="566"/>
                    <a:pt x="950" y="568"/>
                  </a:cubicBezTo>
                  <a:cubicBezTo>
                    <a:pt x="954" y="569"/>
                    <a:pt x="959" y="571"/>
                    <a:pt x="963" y="573"/>
                  </a:cubicBezTo>
                  <a:cubicBezTo>
                    <a:pt x="967" y="575"/>
                    <a:pt x="968" y="575"/>
                    <a:pt x="969" y="578"/>
                  </a:cubicBezTo>
                  <a:cubicBezTo>
                    <a:pt x="969" y="582"/>
                    <a:pt x="970" y="589"/>
                    <a:pt x="976" y="590"/>
                  </a:cubicBezTo>
                  <a:cubicBezTo>
                    <a:pt x="981" y="592"/>
                    <a:pt x="987" y="595"/>
                    <a:pt x="991" y="595"/>
                  </a:cubicBezTo>
                  <a:cubicBezTo>
                    <a:pt x="995" y="594"/>
                    <a:pt x="1004" y="589"/>
                    <a:pt x="1011" y="590"/>
                  </a:cubicBezTo>
                  <a:cubicBezTo>
                    <a:pt x="1017" y="590"/>
                    <a:pt x="1024" y="593"/>
                    <a:pt x="1026" y="593"/>
                  </a:cubicBezTo>
                  <a:cubicBezTo>
                    <a:pt x="1028" y="593"/>
                    <a:pt x="1032" y="598"/>
                    <a:pt x="1036" y="598"/>
                  </a:cubicBezTo>
                  <a:cubicBezTo>
                    <a:pt x="1041" y="598"/>
                    <a:pt x="1043" y="600"/>
                    <a:pt x="1045" y="602"/>
                  </a:cubicBezTo>
                  <a:cubicBezTo>
                    <a:pt x="1047" y="604"/>
                    <a:pt x="1056" y="609"/>
                    <a:pt x="1060" y="609"/>
                  </a:cubicBezTo>
                  <a:cubicBezTo>
                    <a:pt x="1065" y="609"/>
                    <a:pt x="1073" y="612"/>
                    <a:pt x="1077" y="612"/>
                  </a:cubicBezTo>
                  <a:cubicBezTo>
                    <a:pt x="1081" y="612"/>
                    <a:pt x="1101" y="606"/>
                    <a:pt x="1107" y="604"/>
                  </a:cubicBezTo>
                  <a:cubicBezTo>
                    <a:pt x="1113" y="602"/>
                    <a:pt x="1120" y="596"/>
                    <a:pt x="1124" y="595"/>
                  </a:cubicBezTo>
                  <a:cubicBezTo>
                    <a:pt x="1128" y="593"/>
                    <a:pt x="1135" y="596"/>
                    <a:pt x="1140" y="598"/>
                  </a:cubicBezTo>
                  <a:cubicBezTo>
                    <a:pt x="1146" y="600"/>
                    <a:pt x="1149" y="594"/>
                    <a:pt x="1153" y="596"/>
                  </a:cubicBezTo>
                  <a:cubicBezTo>
                    <a:pt x="1157" y="599"/>
                    <a:pt x="1171" y="605"/>
                    <a:pt x="1172" y="605"/>
                  </a:cubicBezTo>
                  <a:cubicBezTo>
                    <a:pt x="1173" y="605"/>
                    <a:pt x="1184" y="599"/>
                    <a:pt x="1188" y="599"/>
                  </a:cubicBezTo>
                  <a:cubicBezTo>
                    <a:pt x="1191" y="598"/>
                    <a:pt x="1196" y="595"/>
                    <a:pt x="1193" y="592"/>
                  </a:cubicBezTo>
                  <a:cubicBezTo>
                    <a:pt x="1191" y="588"/>
                    <a:pt x="1198" y="579"/>
                    <a:pt x="1200" y="575"/>
                  </a:cubicBezTo>
                  <a:cubicBezTo>
                    <a:pt x="1202" y="572"/>
                    <a:pt x="1207" y="566"/>
                    <a:pt x="1209" y="564"/>
                  </a:cubicBezTo>
                  <a:cubicBezTo>
                    <a:pt x="1211" y="561"/>
                    <a:pt x="1211" y="554"/>
                    <a:pt x="1209" y="553"/>
                  </a:cubicBezTo>
                  <a:cubicBezTo>
                    <a:pt x="1206" y="552"/>
                    <a:pt x="1202" y="551"/>
                    <a:pt x="1203" y="549"/>
                  </a:cubicBezTo>
                  <a:cubicBezTo>
                    <a:pt x="1204" y="548"/>
                    <a:pt x="1212" y="540"/>
                    <a:pt x="1223" y="538"/>
                  </a:cubicBezTo>
                  <a:cubicBezTo>
                    <a:pt x="1234" y="537"/>
                    <a:pt x="1242" y="535"/>
                    <a:pt x="1248" y="536"/>
                  </a:cubicBezTo>
                  <a:cubicBezTo>
                    <a:pt x="1254" y="538"/>
                    <a:pt x="1260" y="541"/>
                    <a:pt x="1263" y="541"/>
                  </a:cubicBezTo>
                  <a:cubicBezTo>
                    <a:pt x="1267" y="541"/>
                    <a:pt x="1276" y="544"/>
                    <a:pt x="1280" y="550"/>
                  </a:cubicBezTo>
                  <a:cubicBezTo>
                    <a:pt x="1285" y="556"/>
                    <a:pt x="1295" y="580"/>
                    <a:pt x="1297" y="584"/>
                  </a:cubicBezTo>
                  <a:cubicBezTo>
                    <a:pt x="1300" y="588"/>
                    <a:pt x="1300" y="598"/>
                    <a:pt x="1301" y="601"/>
                  </a:cubicBezTo>
                  <a:cubicBezTo>
                    <a:pt x="1302" y="603"/>
                    <a:pt x="1308" y="605"/>
                    <a:pt x="1311" y="606"/>
                  </a:cubicBezTo>
                  <a:cubicBezTo>
                    <a:pt x="1315" y="606"/>
                    <a:pt x="1322" y="608"/>
                    <a:pt x="1325" y="610"/>
                  </a:cubicBezTo>
                  <a:cubicBezTo>
                    <a:pt x="1329" y="611"/>
                    <a:pt x="1334" y="615"/>
                    <a:pt x="1337" y="617"/>
                  </a:cubicBezTo>
                  <a:cubicBezTo>
                    <a:pt x="1340" y="619"/>
                    <a:pt x="1339" y="621"/>
                    <a:pt x="1341" y="625"/>
                  </a:cubicBezTo>
                  <a:cubicBezTo>
                    <a:pt x="1343" y="628"/>
                    <a:pt x="1342" y="635"/>
                    <a:pt x="1347" y="636"/>
                  </a:cubicBezTo>
                  <a:cubicBezTo>
                    <a:pt x="1352" y="637"/>
                    <a:pt x="1366" y="637"/>
                    <a:pt x="1368" y="636"/>
                  </a:cubicBezTo>
                  <a:cubicBezTo>
                    <a:pt x="1370" y="634"/>
                    <a:pt x="1370" y="632"/>
                    <a:pt x="1375" y="632"/>
                  </a:cubicBezTo>
                  <a:cubicBezTo>
                    <a:pt x="1379" y="631"/>
                    <a:pt x="1383" y="629"/>
                    <a:pt x="1387" y="628"/>
                  </a:cubicBezTo>
                  <a:cubicBezTo>
                    <a:pt x="1391" y="627"/>
                    <a:pt x="1395" y="628"/>
                    <a:pt x="1395" y="630"/>
                  </a:cubicBezTo>
                  <a:cubicBezTo>
                    <a:pt x="1395" y="632"/>
                    <a:pt x="1398" y="637"/>
                    <a:pt x="1397" y="639"/>
                  </a:cubicBezTo>
                  <a:cubicBezTo>
                    <a:pt x="1395" y="640"/>
                    <a:pt x="1392" y="643"/>
                    <a:pt x="1390" y="646"/>
                  </a:cubicBezTo>
                  <a:cubicBezTo>
                    <a:pt x="1388" y="648"/>
                    <a:pt x="1385" y="658"/>
                    <a:pt x="1384" y="662"/>
                  </a:cubicBezTo>
                  <a:cubicBezTo>
                    <a:pt x="1382" y="667"/>
                    <a:pt x="1376" y="672"/>
                    <a:pt x="1375" y="676"/>
                  </a:cubicBezTo>
                  <a:cubicBezTo>
                    <a:pt x="1374" y="679"/>
                    <a:pt x="1372" y="683"/>
                    <a:pt x="1369" y="681"/>
                  </a:cubicBezTo>
                  <a:cubicBezTo>
                    <a:pt x="1366" y="679"/>
                    <a:pt x="1360" y="676"/>
                    <a:pt x="1359" y="677"/>
                  </a:cubicBezTo>
                  <a:cubicBezTo>
                    <a:pt x="1357" y="678"/>
                    <a:pt x="1350" y="684"/>
                    <a:pt x="1348" y="684"/>
                  </a:cubicBezTo>
                  <a:cubicBezTo>
                    <a:pt x="1345" y="684"/>
                    <a:pt x="1346" y="686"/>
                    <a:pt x="1348" y="691"/>
                  </a:cubicBezTo>
                  <a:cubicBezTo>
                    <a:pt x="1350" y="696"/>
                    <a:pt x="1351" y="700"/>
                    <a:pt x="1350" y="704"/>
                  </a:cubicBezTo>
                  <a:cubicBezTo>
                    <a:pt x="1349" y="707"/>
                    <a:pt x="1351" y="712"/>
                    <a:pt x="1348" y="714"/>
                  </a:cubicBezTo>
                  <a:cubicBezTo>
                    <a:pt x="1345" y="715"/>
                    <a:pt x="1341" y="716"/>
                    <a:pt x="1341" y="721"/>
                  </a:cubicBezTo>
                  <a:cubicBezTo>
                    <a:pt x="1341" y="721"/>
                    <a:pt x="1341" y="721"/>
                    <a:pt x="1341" y="721"/>
                  </a:cubicBezTo>
                  <a:cubicBezTo>
                    <a:pt x="1345" y="719"/>
                    <a:pt x="1348" y="721"/>
                    <a:pt x="1351" y="718"/>
                  </a:cubicBezTo>
                  <a:cubicBezTo>
                    <a:pt x="1354" y="716"/>
                    <a:pt x="1354" y="713"/>
                    <a:pt x="1358" y="713"/>
                  </a:cubicBezTo>
                  <a:cubicBezTo>
                    <a:pt x="1363" y="712"/>
                    <a:pt x="1363" y="714"/>
                    <a:pt x="1366" y="716"/>
                  </a:cubicBezTo>
                  <a:cubicBezTo>
                    <a:pt x="1370" y="717"/>
                    <a:pt x="1374" y="720"/>
                    <a:pt x="1381" y="716"/>
                  </a:cubicBezTo>
                  <a:cubicBezTo>
                    <a:pt x="1388" y="713"/>
                    <a:pt x="1395" y="710"/>
                    <a:pt x="1403" y="701"/>
                  </a:cubicBezTo>
                  <a:cubicBezTo>
                    <a:pt x="1411" y="693"/>
                    <a:pt x="1417" y="686"/>
                    <a:pt x="1420" y="682"/>
                  </a:cubicBezTo>
                  <a:cubicBezTo>
                    <a:pt x="1423" y="678"/>
                    <a:pt x="1431" y="672"/>
                    <a:pt x="1440" y="659"/>
                  </a:cubicBezTo>
                  <a:cubicBezTo>
                    <a:pt x="1449" y="646"/>
                    <a:pt x="1457" y="634"/>
                    <a:pt x="1461" y="630"/>
                  </a:cubicBezTo>
                  <a:cubicBezTo>
                    <a:pt x="1465" y="626"/>
                    <a:pt x="1470" y="614"/>
                    <a:pt x="1471" y="608"/>
                  </a:cubicBezTo>
                  <a:cubicBezTo>
                    <a:pt x="1472" y="602"/>
                    <a:pt x="1470" y="587"/>
                    <a:pt x="1471" y="583"/>
                  </a:cubicBezTo>
                  <a:cubicBezTo>
                    <a:pt x="1473" y="578"/>
                    <a:pt x="1482" y="566"/>
                    <a:pt x="1482" y="561"/>
                  </a:cubicBezTo>
                  <a:cubicBezTo>
                    <a:pt x="1483" y="556"/>
                    <a:pt x="1485" y="553"/>
                    <a:pt x="1483" y="550"/>
                  </a:cubicBezTo>
                  <a:cubicBezTo>
                    <a:pt x="1480" y="547"/>
                    <a:pt x="1477" y="546"/>
                    <a:pt x="1478" y="545"/>
                  </a:cubicBezTo>
                  <a:cubicBezTo>
                    <a:pt x="1479" y="544"/>
                    <a:pt x="1483" y="547"/>
                    <a:pt x="1482" y="544"/>
                  </a:cubicBezTo>
                  <a:cubicBezTo>
                    <a:pt x="1482" y="541"/>
                    <a:pt x="1482" y="540"/>
                    <a:pt x="1480" y="539"/>
                  </a:cubicBezTo>
                  <a:cubicBezTo>
                    <a:pt x="1478" y="537"/>
                    <a:pt x="1473" y="534"/>
                    <a:pt x="1470" y="530"/>
                  </a:cubicBezTo>
                  <a:cubicBezTo>
                    <a:pt x="1466" y="526"/>
                    <a:pt x="1469" y="527"/>
                    <a:pt x="1462" y="526"/>
                  </a:cubicBezTo>
                  <a:cubicBezTo>
                    <a:pt x="1455" y="524"/>
                    <a:pt x="1452" y="521"/>
                    <a:pt x="1451" y="523"/>
                  </a:cubicBezTo>
                  <a:cubicBezTo>
                    <a:pt x="1449" y="524"/>
                    <a:pt x="1453" y="528"/>
                    <a:pt x="1449" y="528"/>
                  </a:cubicBezTo>
                  <a:cubicBezTo>
                    <a:pt x="1446" y="528"/>
                    <a:pt x="1445" y="530"/>
                    <a:pt x="1444" y="532"/>
                  </a:cubicBezTo>
                  <a:cubicBezTo>
                    <a:pt x="1442" y="534"/>
                    <a:pt x="1438" y="537"/>
                    <a:pt x="1436" y="535"/>
                  </a:cubicBezTo>
                  <a:cubicBezTo>
                    <a:pt x="1433" y="533"/>
                    <a:pt x="1434" y="532"/>
                    <a:pt x="1435" y="531"/>
                  </a:cubicBezTo>
                  <a:cubicBezTo>
                    <a:pt x="1435" y="529"/>
                    <a:pt x="1433" y="530"/>
                    <a:pt x="1433" y="528"/>
                  </a:cubicBezTo>
                  <a:cubicBezTo>
                    <a:pt x="1433" y="525"/>
                    <a:pt x="1437" y="523"/>
                    <a:pt x="1436" y="522"/>
                  </a:cubicBezTo>
                  <a:cubicBezTo>
                    <a:pt x="1435" y="520"/>
                    <a:pt x="1435" y="522"/>
                    <a:pt x="1433" y="522"/>
                  </a:cubicBezTo>
                  <a:cubicBezTo>
                    <a:pt x="1431" y="522"/>
                    <a:pt x="1428" y="523"/>
                    <a:pt x="1427" y="525"/>
                  </a:cubicBezTo>
                  <a:cubicBezTo>
                    <a:pt x="1427" y="527"/>
                    <a:pt x="1431" y="529"/>
                    <a:pt x="1427" y="530"/>
                  </a:cubicBezTo>
                  <a:cubicBezTo>
                    <a:pt x="1423" y="530"/>
                    <a:pt x="1422" y="531"/>
                    <a:pt x="1422" y="528"/>
                  </a:cubicBezTo>
                  <a:cubicBezTo>
                    <a:pt x="1422" y="526"/>
                    <a:pt x="1425" y="518"/>
                    <a:pt x="1423" y="517"/>
                  </a:cubicBezTo>
                  <a:cubicBezTo>
                    <a:pt x="1422" y="516"/>
                    <a:pt x="1422" y="516"/>
                    <a:pt x="1422" y="516"/>
                  </a:cubicBezTo>
                  <a:cubicBezTo>
                    <a:pt x="1422" y="516"/>
                    <a:pt x="1423" y="517"/>
                    <a:pt x="1418" y="517"/>
                  </a:cubicBezTo>
                  <a:cubicBezTo>
                    <a:pt x="1412" y="517"/>
                    <a:pt x="1411" y="518"/>
                    <a:pt x="1408" y="515"/>
                  </a:cubicBezTo>
                  <a:cubicBezTo>
                    <a:pt x="1404" y="513"/>
                    <a:pt x="1402" y="512"/>
                    <a:pt x="1405" y="510"/>
                  </a:cubicBezTo>
                  <a:cubicBezTo>
                    <a:pt x="1408" y="507"/>
                    <a:pt x="1416" y="504"/>
                    <a:pt x="1419" y="500"/>
                  </a:cubicBezTo>
                  <a:cubicBezTo>
                    <a:pt x="1423" y="495"/>
                    <a:pt x="1439" y="488"/>
                    <a:pt x="1441" y="483"/>
                  </a:cubicBezTo>
                  <a:cubicBezTo>
                    <a:pt x="1443" y="477"/>
                    <a:pt x="1454" y="469"/>
                    <a:pt x="1463" y="464"/>
                  </a:cubicBezTo>
                  <a:cubicBezTo>
                    <a:pt x="1472" y="458"/>
                    <a:pt x="1469" y="457"/>
                    <a:pt x="1473" y="452"/>
                  </a:cubicBezTo>
                  <a:cubicBezTo>
                    <a:pt x="1477" y="447"/>
                    <a:pt x="1487" y="443"/>
                    <a:pt x="1491" y="438"/>
                  </a:cubicBezTo>
                  <a:cubicBezTo>
                    <a:pt x="1495" y="434"/>
                    <a:pt x="1500" y="429"/>
                    <a:pt x="1505" y="428"/>
                  </a:cubicBezTo>
                  <a:cubicBezTo>
                    <a:pt x="1509" y="427"/>
                    <a:pt x="1515" y="426"/>
                    <a:pt x="1525" y="425"/>
                  </a:cubicBezTo>
                  <a:cubicBezTo>
                    <a:pt x="1535" y="425"/>
                    <a:pt x="1541" y="425"/>
                    <a:pt x="1542" y="427"/>
                  </a:cubicBezTo>
                  <a:cubicBezTo>
                    <a:pt x="1544" y="430"/>
                    <a:pt x="1544" y="431"/>
                    <a:pt x="1547" y="430"/>
                  </a:cubicBezTo>
                  <a:cubicBezTo>
                    <a:pt x="1550" y="428"/>
                    <a:pt x="1557" y="426"/>
                    <a:pt x="1559" y="426"/>
                  </a:cubicBezTo>
                  <a:cubicBezTo>
                    <a:pt x="1560" y="427"/>
                    <a:pt x="1562" y="429"/>
                    <a:pt x="1564" y="429"/>
                  </a:cubicBezTo>
                  <a:cubicBezTo>
                    <a:pt x="1566" y="429"/>
                    <a:pt x="1571" y="428"/>
                    <a:pt x="1572" y="427"/>
                  </a:cubicBezTo>
                  <a:cubicBezTo>
                    <a:pt x="1574" y="426"/>
                    <a:pt x="1574" y="429"/>
                    <a:pt x="1577" y="429"/>
                  </a:cubicBezTo>
                  <a:cubicBezTo>
                    <a:pt x="1581" y="429"/>
                    <a:pt x="1583" y="429"/>
                    <a:pt x="1583" y="427"/>
                  </a:cubicBezTo>
                  <a:cubicBezTo>
                    <a:pt x="1583" y="425"/>
                    <a:pt x="1584" y="423"/>
                    <a:pt x="1587" y="422"/>
                  </a:cubicBezTo>
                  <a:cubicBezTo>
                    <a:pt x="1591" y="420"/>
                    <a:pt x="1600" y="420"/>
                    <a:pt x="1603" y="422"/>
                  </a:cubicBezTo>
                  <a:cubicBezTo>
                    <a:pt x="1606" y="424"/>
                    <a:pt x="1609" y="427"/>
                    <a:pt x="1610" y="426"/>
                  </a:cubicBezTo>
                  <a:cubicBezTo>
                    <a:pt x="1612" y="424"/>
                    <a:pt x="1618" y="426"/>
                    <a:pt x="1620" y="428"/>
                  </a:cubicBezTo>
                  <a:cubicBezTo>
                    <a:pt x="1623" y="430"/>
                    <a:pt x="1625" y="432"/>
                    <a:pt x="1623" y="432"/>
                  </a:cubicBezTo>
                  <a:cubicBezTo>
                    <a:pt x="1621" y="432"/>
                    <a:pt x="1616" y="431"/>
                    <a:pt x="1616" y="433"/>
                  </a:cubicBezTo>
                  <a:cubicBezTo>
                    <a:pt x="1615" y="434"/>
                    <a:pt x="1612" y="436"/>
                    <a:pt x="1618" y="436"/>
                  </a:cubicBezTo>
                  <a:cubicBezTo>
                    <a:pt x="1624" y="436"/>
                    <a:pt x="1626" y="435"/>
                    <a:pt x="1628" y="435"/>
                  </a:cubicBezTo>
                  <a:cubicBezTo>
                    <a:pt x="1631" y="435"/>
                    <a:pt x="1632" y="436"/>
                    <a:pt x="1636" y="435"/>
                  </a:cubicBezTo>
                  <a:cubicBezTo>
                    <a:pt x="1640" y="434"/>
                    <a:pt x="1640" y="431"/>
                    <a:pt x="1643" y="431"/>
                  </a:cubicBezTo>
                  <a:cubicBezTo>
                    <a:pt x="1647" y="431"/>
                    <a:pt x="1648" y="434"/>
                    <a:pt x="1651" y="434"/>
                  </a:cubicBezTo>
                  <a:cubicBezTo>
                    <a:pt x="1654" y="434"/>
                    <a:pt x="1664" y="432"/>
                    <a:pt x="1665" y="430"/>
                  </a:cubicBezTo>
                  <a:cubicBezTo>
                    <a:pt x="1667" y="429"/>
                    <a:pt x="1668" y="428"/>
                    <a:pt x="1663" y="427"/>
                  </a:cubicBezTo>
                  <a:cubicBezTo>
                    <a:pt x="1658" y="425"/>
                    <a:pt x="1653" y="427"/>
                    <a:pt x="1654" y="424"/>
                  </a:cubicBezTo>
                  <a:cubicBezTo>
                    <a:pt x="1655" y="420"/>
                    <a:pt x="1654" y="418"/>
                    <a:pt x="1658" y="414"/>
                  </a:cubicBezTo>
                  <a:cubicBezTo>
                    <a:pt x="1662" y="410"/>
                    <a:pt x="1661" y="407"/>
                    <a:pt x="1665" y="406"/>
                  </a:cubicBezTo>
                  <a:cubicBezTo>
                    <a:pt x="1669" y="405"/>
                    <a:pt x="1673" y="399"/>
                    <a:pt x="1678" y="396"/>
                  </a:cubicBezTo>
                  <a:cubicBezTo>
                    <a:pt x="1682" y="393"/>
                    <a:pt x="1684" y="394"/>
                    <a:pt x="1686" y="390"/>
                  </a:cubicBezTo>
                  <a:cubicBezTo>
                    <a:pt x="1687" y="386"/>
                    <a:pt x="1687" y="384"/>
                    <a:pt x="1692" y="382"/>
                  </a:cubicBezTo>
                  <a:cubicBezTo>
                    <a:pt x="1697" y="380"/>
                    <a:pt x="1700" y="381"/>
                    <a:pt x="1705" y="380"/>
                  </a:cubicBezTo>
                  <a:cubicBezTo>
                    <a:pt x="1710" y="380"/>
                    <a:pt x="1717" y="376"/>
                    <a:pt x="1720" y="378"/>
                  </a:cubicBezTo>
                  <a:cubicBezTo>
                    <a:pt x="1723" y="381"/>
                    <a:pt x="1723" y="383"/>
                    <a:pt x="1725" y="382"/>
                  </a:cubicBezTo>
                  <a:cubicBezTo>
                    <a:pt x="1726" y="382"/>
                    <a:pt x="1731" y="378"/>
                    <a:pt x="1733" y="378"/>
                  </a:cubicBezTo>
                  <a:cubicBezTo>
                    <a:pt x="1734" y="378"/>
                    <a:pt x="1735" y="379"/>
                    <a:pt x="1734" y="382"/>
                  </a:cubicBezTo>
                  <a:cubicBezTo>
                    <a:pt x="1732" y="384"/>
                    <a:pt x="1729" y="387"/>
                    <a:pt x="1729" y="391"/>
                  </a:cubicBezTo>
                  <a:cubicBezTo>
                    <a:pt x="1729" y="394"/>
                    <a:pt x="1727" y="394"/>
                    <a:pt x="1730" y="394"/>
                  </a:cubicBezTo>
                  <a:cubicBezTo>
                    <a:pt x="1733" y="395"/>
                    <a:pt x="1737" y="393"/>
                    <a:pt x="1736" y="395"/>
                  </a:cubicBezTo>
                  <a:cubicBezTo>
                    <a:pt x="1735" y="397"/>
                    <a:pt x="1730" y="402"/>
                    <a:pt x="1732" y="401"/>
                  </a:cubicBezTo>
                  <a:cubicBezTo>
                    <a:pt x="1735" y="401"/>
                    <a:pt x="1737" y="401"/>
                    <a:pt x="1742" y="396"/>
                  </a:cubicBezTo>
                  <a:cubicBezTo>
                    <a:pt x="1748" y="392"/>
                    <a:pt x="1757" y="383"/>
                    <a:pt x="1761" y="383"/>
                  </a:cubicBezTo>
                  <a:cubicBezTo>
                    <a:pt x="1765" y="382"/>
                    <a:pt x="1769" y="384"/>
                    <a:pt x="1770" y="383"/>
                  </a:cubicBezTo>
                  <a:cubicBezTo>
                    <a:pt x="1771" y="381"/>
                    <a:pt x="1769" y="378"/>
                    <a:pt x="1770" y="376"/>
                  </a:cubicBezTo>
                  <a:cubicBezTo>
                    <a:pt x="1771" y="375"/>
                    <a:pt x="1769" y="372"/>
                    <a:pt x="1772" y="369"/>
                  </a:cubicBezTo>
                  <a:cubicBezTo>
                    <a:pt x="1775" y="366"/>
                    <a:pt x="1772" y="366"/>
                    <a:pt x="1778" y="364"/>
                  </a:cubicBezTo>
                  <a:cubicBezTo>
                    <a:pt x="1784" y="363"/>
                    <a:pt x="1786" y="361"/>
                    <a:pt x="1788" y="362"/>
                  </a:cubicBezTo>
                  <a:cubicBezTo>
                    <a:pt x="1791" y="363"/>
                    <a:pt x="1793" y="365"/>
                    <a:pt x="1797" y="365"/>
                  </a:cubicBezTo>
                  <a:cubicBezTo>
                    <a:pt x="1801" y="365"/>
                    <a:pt x="1799" y="365"/>
                    <a:pt x="1793" y="367"/>
                  </a:cubicBezTo>
                  <a:cubicBezTo>
                    <a:pt x="1786" y="368"/>
                    <a:pt x="1784" y="370"/>
                    <a:pt x="1784" y="373"/>
                  </a:cubicBezTo>
                  <a:cubicBezTo>
                    <a:pt x="1783" y="377"/>
                    <a:pt x="1784" y="382"/>
                    <a:pt x="1782" y="383"/>
                  </a:cubicBezTo>
                  <a:cubicBezTo>
                    <a:pt x="1781" y="383"/>
                    <a:pt x="1780" y="384"/>
                    <a:pt x="1781" y="386"/>
                  </a:cubicBezTo>
                  <a:cubicBezTo>
                    <a:pt x="1781" y="388"/>
                    <a:pt x="1784" y="387"/>
                    <a:pt x="1782" y="390"/>
                  </a:cubicBezTo>
                  <a:cubicBezTo>
                    <a:pt x="1780" y="393"/>
                    <a:pt x="1775" y="395"/>
                    <a:pt x="1776" y="396"/>
                  </a:cubicBezTo>
                  <a:cubicBezTo>
                    <a:pt x="1777" y="397"/>
                    <a:pt x="1780" y="397"/>
                    <a:pt x="1772" y="399"/>
                  </a:cubicBezTo>
                  <a:cubicBezTo>
                    <a:pt x="1764" y="402"/>
                    <a:pt x="1759" y="407"/>
                    <a:pt x="1757" y="408"/>
                  </a:cubicBezTo>
                  <a:cubicBezTo>
                    <a:pt x="1755" y="409"/>
                    <a:pt x="1755" y="410"/>
                    <a:pt x="1752" y="413"/>
                  </a:cubicBezTo>
                  <a:cubicBezTo>
                    <a:pt x="1749" y="415"/>
                    <a:pt x="1746" y="419"/>
                    <a:pt x="1742" y="422"/>
                  </a:cubicBezTo>
                  <a:cubicBezTo>
                    <a:pt x="1739" y="424"/>
                    <a:pt x="1740" y="421"/>
                    <a:pt x="1736" y="425"/>
                  </a:cubicBezTo>
                  <a:cubicBezTo>
                    <a:pt x="1732" y="429"/>
                    <a:pt x="1730" y="429"/>
                    <a:pt x="1728" y="433"/>
                  </a:cubicBezTo>
                  <a:cubicBezTo>
                    <a:pt x="1725" y="436"/>
                    <a:pt x="1722" y="442"/>
                    <a:pt x="1715" y="447"/>
                  </a:cubicBezTo>
                  <a:cubicBezTo>
                    <a:pt x="1708" y="452"/>
                    <a:pt x="1706" y="455"/>
                    <a:pt x="1701" y="456"/>
                  </a:cubicBezTo>
                  <a:cubicBezTo>
                    <a:pt x="1696" y="456"/>
                    <a:pt x="1695" y="458"/>
                    <a:pt x="1693" y="458"/>
                  </a:cubicBezTo>
                  <a:cubicBezTo>
                    <a:pt x="1690" y="458"/>
                    <a:pt x="1688" y="456"/>
                    <a:pt x="1688" y="458"/>
                  </a:cubicBezTo>
                  <a:cubicBezTo>
                    <a:pt x="1687" y="460"/>
                    <a:pt x="1689" y="468"/>
                    <a:pt x="1686" y="471"/>
                  </a:cubicBezTo>
                  <a:cubicBezTo>
                    <a:pt x="1683" y="474"/>
                    <a:pt x="1676" y="478"/>
                    <a:pt x="1674" y="483"/>
                  </a:cubicBezTo>
                  <a:cubicBezTo>
                    <a:pt x="1672" y="487"/>
                    <a:pt x="1669" y="501"/>
                    <a:pt x="1672" y="510"/>
                  </a:cubicBezTo>
                  <a:cubicBezTo>
                    <a:pt x="1675" y="519"/>
                    <a:pt x="1676" y="540"/>
                    <a:pt x="1677" y="546"/>
                  </a:cubicBezTo>
                  <a:cubicBezTo>
                    <a:pt x="1678" y="552"/>
                    <a:pt x="1682" y="555"/>
                    <a:pt x="1683" y="559"/>
                  </a:cubicBezTo>
                  <a:cubicBezTo>
                    <a:pt x="1683" y="563"/>
                    <a:pt x="1684" y="571"/>
                    <a:pt x="1684" y="574"/>
                  </a:cubicBezTo>
                  <a:cubicBezTo>
                    <a:pt x="1684" y="576"/>
                    <a:pt x="1686" y="573"/>
                    <a:pt x="1686" y="577"/>
                  </a:cubicBezTo>
                  <a:cubicBezTo>
                    <a:pt x="1686" y="580"/>
                    <a:pt x="1684" y="585"/>
                    <a:pt x="1686" y="583"/>
                  </a:cubicBezTo>
                  <a:cubicBezTo>
                    <a:pt x="1689" y="581"/>
                    <a:pt x="1698" y="572"/>
                    <a:pt x="1703" y="568"/>
                  </a:cubicBezTo>
                  <a:cubicBezTo>
                    <a:pt x="1707" y="564"/>
                    <a:pt x="1707" y="560"/>
                    <a:pt x="1709" y="555"/>
                  </a:cubicBezTo>
                  <a:cubicBezTo>
                    <a:pt x="1711" y="550"/>
                    <a:pt x="1709" y="549"/>
                    <a:pt x="1715" y="547"/>
                  </a:cubicBezTo>
                  <a:cubicBezTo>
                    <a:pt x="1720" y="544"/>
                    <a:pt x="1724" y="541"/>
                    <a:pt x="1726" y="543"/>
                  </a:cubicBezTo>
                  <a:cubicBezTo>
                    <a:pt x="1729" y="544"/>
                    <a:pt x="1730" y="545"/>
                    <a:pt x="1730" y="542"/>
                  </a:cubicBezTo>
                  <a:cubicBezTo>
                    <a:pt x="1730" y="540"/>
                    <a:pt x="1724" y="533"/>
                    <a:pt x="1728" y="527"/>
                  </a:cubicBezTo>
                  <a:cubicBezTo>
                    <a:pt x="1732" y="521"/>
                    <a:pt x="1736" y="518"/>
                    <a:pt x="1741" y="518"/>
                  </a:cubicBezTo>
                  <a:cubicBezTo>
                    <a:pt x="1747" y="518"/>
                    <a:pt x="1751" y="519"/>
                    <a:pt x="1754" y="517"/>
                  </a:cubicBezTo>
                  <a:cubicBezTo>
                    <a:pt x="1758" y="515"/>
                    <a:pt x="1761" y="516"/>
                    <a:pt x="1758" y="512"/>
                  </a:cubicBezTo>
                  <a:cubicBezTo>
                    <a:pt x="1755" y="508"/>
                    <a:pt x="1752" y="506"/>
                    <a:pt x="1752" y="502"/>
                  </a:cubicBezTo>
                  <a:cubicBezTo>
                    <a:pt x="1752" y="498"/>
                    <a:pt x="1756" y="493"/>
                    <a:pt x="1759" y="491"/>
                  </a:cubicBezTo>
                  <a:cubicBezTo>
                    <a:pt x="1762" y="488"/>
                    <a:pt x="1763" y="487"/>
                    <a:pt x="1765" y="489"/>
                  </a:cubicBezTo>
                  <a:cubicBezTo>
                    <a:pt x="1767" y="490"/>
                    <a:pt x="1769" y="491"/>
                    <a:pt x="1771" y="490"/>
                  </a:cubicBezTo>
                  <a:cubicBezTo>
                    <a:pt x="1772" y="489"/>
                    <a:pt x="1773" y="487"/>
                    <a:pt x="1773" y="483"/>
                  </a:cubicBezTo>
                  <a:cubicBezTo>
                    <a:pt x="1772" y="479"/>
                    <a:pt x="1769" y="480"/>
                    <a:pt x="1767" y="477"/>
                  </a:cubicBezTo>
                  <a:cubicBezTo>
                    <a:pt x="1765" y="473"/>
                    <a:pt x="1765" y="467"/>
                    <a:pt x="1768" y="465"/>
                  </a:cubicBezTo>
                  <a:cubicBezTo>
                    <a:pt x="1771" y="463"/>
                    <a:pt x="1774" y="461"/>
                    <a:pt x="1772" y="460"/>
                  </a:cubicBezTo>
                  <a:cubicBezTo>
                    <a:pt x="1771" y="458"/>
                    <a:pt x="1767" y="454"/>
                    <a:pt x="1765" y="454"/>
                  </a:cubicBezTo>
                  <a:cubicBezTo>
                    <a:pt x="1764" y="455"/>
                    <a:pt x="1764" y="458"/>
                    <a:pt x="1762" y="458"/>
                  </a:cubicBezTo>
                  <a:cubicBezTo>
                    <a:pt x="1759" y="458"/>
                    <a:pt x="1756" y="456"/>
                    <a:pt x="1756" y="454"/>
                  </a:cubicBezTo>
                  <a:cubicBezTo>
                    <a:pt x="1756" y="451"/>
                    <a:pt x="1760" y="443"/>
                    <a:pt x="1763" y="440"/>
                  </a:cubicBezTo>
                  <a:cubicBezTo>
                    <a:pt x="1767" y="437"/>
                    <a:pt x="1769" y="437"/>
                    <a:pt x="1770" y="432"/>
                  </a:cubicBezTo>
                  <a:cubicBezTo>
                    <a:pt x="1772" y="428"/>
                    <a:pt x="1774" y="422"/>
                    <a:pt x="1776" y="419"/>
                  </a:cubicBezTo>
                  <a:cubicBezTo>
                    <a:pt x="1778" y="417"/>
                    <a:pt x="1781" y="412"/>
                    <a:pt x="1782" y="415"/>
                  </a:cubicBezTo>
                  <a:cubicBezTo>
                    <a:pt x="1784" y="417"/>
                    <a:pt x="1784" y="418"/>
                    <a:pt x="1786" y="416"/>
                  </a:cubicBezTo>
                  <a:cubicBezTo>
                    <a:pt x="1788" y="415"/>
                    <a:pt x="1788" y="412"/>
                    <a:pt x="1791" y="414"/>
                  </a:cubicBezTo>
                  <a:cubicBezTo>
                    <a:pt x="1794" y="417"/>
                    <a:pt x="1794" y="418"/>
                    <a:pt x="1796" y="417"/>
                  </a:cubicBezTo>
                  <a:cubicBezTo>
                    <a:pt x="1798" y="416"/>
                    <a:pt x="1802" y="411"/>
                    <a:pt x="1806" y="409"/>
                  </a:cubicBezTo>
                  <a:cubicBezTo>
                    <a:pt x="1810" y="407"/>
                    <a:pt x="1814" y="406"/>
                    <a:pt x="1813" y="409"/>
                  </a:cubicBezTo>
                  <a:cubicBezTo>
                    <a:pt x="1812" y="411"/>
                    <a:pt x="1810" y="420"/>
                    <a:pt x="1812" y="418"/>
                  </a:cubicBezTo>
                  <a:cubicBezTo>
                    <a:pt x="1814" y="417"/>
                    <a:pt x="1823" y="410"/>
                    <a:pt x="1826" y="409"/>
                  </a:cubicBezTo>
                  <a:cubicBezTo>
                    <a:pt x="1829" y="407"/>
                    <a:pt x="1835" y="405"/>
                    <a:pt x="1839" y="404"/>
                  </a:cubicBezTo>
                  <a:cubicBezTo>
                    <a:pt x="1843" y="404"/>
                    <a:pt x="1852" y="404"/>
                    <a:pt x="1854" y="405"/>
                  </a:cubicBezTo>
                  <a:cubicBezTo>
                    <a:pt x="1857" y="407"/>
                    <a:pt x="1862" y="415"/>
                    <a:pt x="1865" y="415"/>
                  </a:cubicBezTo>
                  <a:cubicBezTo>
                    <a:pt x="1867" y="416"/>
                    <a:pt x="1867" y="413"/>
                    <a:pt x="1869" y="410"/>
                  </a:cubicBezTo>
                  <a:cubicBezTo>
                    <a:pt x="1871" y="408"/>
                    <a:pt x="1881" y="403"/>
                    <a:pt x="1886" y="398"/>
                  </a:cubicBezTo>
                  <a:cubicBezTo>
                    <a:pt x="1891" y="393"/>
                    <a:pt x="1898" y="390"/>
                    <a:pt x="1903" y="388"/>
                  </a:cubicBezTo>
                  <a:cubicBezTo>
                    <a:pt x="1909" y="385"/>
                    <a:pt x="1934" y="374"/>
                    <a:pt x="1942" y="371"/>
                  </a:cubicBezTo>
                  <a:cubicBezTo>
                    <a:pt x="1950" y="367"/>
                    <a:pt x="1956" y="364"/>
                    <a:pt x="1955" y="362"/>
                  </a:cubicBezTo>
                  <a:cubicBezTo>
                    <a:pt x="1954" y="360"/>
                    <a:pt x="1956" y="360"/>
                    <a:pt x="1958" y="361"/>
                  </a:cubicBezTo>
                  <a:cubicBezTo>
                    <a:pt x="1959" y="362"/>
                    <a:pt x="1960" y="365"/>
                    <a:pt x="1963" y="365"/>
                  </a:cubicBezTo>
                  <a:cubicBezTo>
                    <a:pt x="1966" y="365"/>
                    <a:pt x="1973" y="366"/>
                    <a:pt x="1977" y="368"/>
                  </a:cubicBezTo>
                  <a:cubicBezTo>
                    <a:pt x="1980" y="370"/>
                    <a:pt x="1982" y="371"/>
                    <a:pt x="1983" y="369"/>
                  </a:cubicBezTo>
                  <a:cubicBezTo>
                    <a:pt x="1984" y="368"/>
                    <a:pt x="1990" y="362"/>
                    <a:pt x="1988" y="360"/>
                  </a:cubicBezTo>
                  <a:cubicBezTo>
                    <a:pt x="1986" y="358"/>
                    <a:pt x="1987" y="356"/>
                    <a:pt x="1985" y="353"/>
                  </a:cubicBezTo>
                  <a:cubicBezTo>
                    <a:pt x="1984" y="351"/>
                    <a:pt x="1981" y="348"/>
                    <a:pt x="1977" y="346"/>
                  </a:cubicBezTo>
                  <a:cubicBezTo>
                    <a:pt x="1974" y="345"/>
                    <a:pt x="1977" y="343"/>
                    <a:pt x="1977" y="342"/>
                  </a:cubicBezTo>
                  <a:cubicBezTo>
                    <a:pt x="1977" y="340"/>
                    <a:pt x="1976" y="333"/>
                    <a:pt x="1974" y="331"/>
                  </a:cubicBezTo>
                  <a:cubicBezTo>
                    <a:pt x="1971" y="329"/>
                    <a:pt x="1972" y="333"/>
                    <a:pt x="1969" y="331"/>
                  </a:cubicBezTo>
                  <a:cubicBezTo>
                    <a:pt x="1965" y="329"/>
                    <a:pt x="1961" y="326"/>
                    <a:pt x="1961" y="324"/>
                  </a:cubicBezTo>
                  <a:cubicBezTo>
                    <a:pt x="1960" y="321"/>
                    <a:pt x="1961" y="320"/>
                    <a:pt x="1959" y="320"/>
                  </a:cubicBezTo>
                  <a:cubicBezTo>
                    <a:pt x="1957" y="320"/>
                    <a:pt x="1957" y="320"/>
                    <a:pt x="1954" y="321"/>
                  </a:cubicBezTo>
                  <a:cubicBezTo>
                    <a:pt x="1952" y="322"/>
                    <a:pt x="1948" y="322"/>
                    <a:pt x="1947" y="321"/>
                  </a:cubicBezTo>
                  <a:cubicBezTo>
                    <a:pt x="1945" y="319"/>
                    <a:pt x="1941" y="317"/>
                    <a:pt x="1944" y="317"/>
                  </a:cubicBezTo>
                  <a:cubicBezTo>
                    <a:pt x="1948" y="316"/>
                    <a:pt x="1956" y="318"/>
                    <a:pt x="1953" y="317"/>
                  </a:cubicBezTo>
                  <a:cubicBezTo>
                    <a:pt x="1949" y="315"/>
                    <a:pt x="1944" y="315"/>
                    <a:pt x="1947" y="314"/>
                  </a:cubicBezTo>
                  <a:cubicBezTo>
                    <a:pt x="1950" y="313"/>
                    <a:pt x="1955" y="313"/>
                    <a:pt x="1959" y="314"/>
                  </a:cubicBezTo>
                  <a:cubicBezTo>
                    <a:pt x="1963" y="316"/>
                    <a:pt x="1964" y="319"/>
                    <a:pt x="1967" y="319"/>
                  </a:cubicBezTo>
                  <a:cubicBezTo>
                    <a:pt x="1970" y="320"/>
                    <a:pt x="1972" y="322"/>
                    <a:pt x="1979" y="319"/>
                  </a:cubicBezTo>
                  <a:cubicBezTo>
                    <a:pt x="1986" y="316"/>
                    <a:pt x="2000" y="313"/>
                    <a:pt x="1998" y="311"/>
                  </a:cubicBezTo>
                  <a:cubicBezTo>
                    <a:pt x="1995" y="310"/>
                    <a:pt x="1992" y="309"/>
                    <a:pt x="1995" y="307"/>
                  </a:cubicBezTo>
                  <a:cubicBezTo>
                    <a:pt x="1998" y="306"/>
                    <a:pt x="2004" y="305"/>
                    <a:pt x="2003" y="303"/>
                  </a:cubicBezTo>
                  <a:cubicBezTo>
                    <a:pt x="2003" y="301"/>
                    <a:pt x="1998" y="296"/>
                    <a:pt x="1998" y="294"/>
                  </a:cubicBezTo>
                  <a:cubicBezTo>
                    <a:pt x="1998" y="292"/>
                    <a:pt x="2004" y="289"/>
                    <a:pt x="2005" y="287"/>
                  </a:cubicBezTo>
                  <a:cubicBezTo>
                    <a:pt x="2005" y="285"/>
                    <a:pt x="2006" y="288"/>
                    <a:pt x="2009" y="287"/>
                  </a:cubicBezTo>
                  <a:cubicBezTo>
                    <a:pt x="2012" y="287"/>
                    <a:pt x="2019" y="286"/>
                    <a:pt x="2016" y="288"/>
                  </a:cubicBezTo>
                  <a:cubicBezTo>
                    <a:pt x="2012" y="290"/>
                    <a:pt x="2008" y="292"/>
                    <a:pt x="2010" y="294"/>
                  </a:cubicBezTo>
                  <a:cubicBezTo>
                    <a:pt x="2012" y="296"/>
                    <a:pt x="2015" y="299"/>
                    <a:pt x="2015" y="301"/>
                  </a:cubicBezTo>
                  <a:cubicBezTo>
                    <a:pt x="2014" y="303"/>
                    <a:pt x="2013" y="305"/>
                    <a:pt x="2017" y="304"/>
                  </a:cubicBezTo>
                  <a:cubicBezTo>
                    <a:pt x="2021" y="303"/>
                    <a:pt x="2028" y="301"/>
                    <a:pt x="2033" y="301"/>
                  </a:cubicBezTo>
                  <a:cubicBezTo>
                    <a:pt x="2038" y="302"/>
                    <a:pt x="2046" y="303"/>
                    <a:pt x="2049" y="308"/>
                  </a:cubicBezTo>
                  <a:cubicBezTo>
                    <a:pt x="2052" y="312"/>
                    <a:pt x="2047" y="312"/>
                    <a:pt x="2055" y="316"/>
                  </a:cubicBezTo>
                  <a:cubicBezTo>
                    <a:pt x="2063" y="320"/>
                    <a:pt x="2071" y="321"/>
                    <a:pt x="2072" y="324"/>
                  </a:cubicBezTo>
                  <a:cubicBezTo>
                    <a:pt x="2074" y="326"/>
                    <a:pt x="2075" y="327"/>
                    <a:pt x="2078" y="327"/>
                  </a:cubicBezTo>
                  <a:cubicBezTo>
                    <a:pt x="2081" y="328"/>
                    <a:pt x="2082" y="328"/>
                    <a:pt x="2083" y="325"/>
                  </a:cubicBezTo>
                  <a:cubicBezTo>
                    <a:pt x="2083" y="325"/>
                    <a:pt x="2083" y="325"/>
                    <a:pt x="2083" y="325"/>
                  </a:cubicBezTo>
                  <a:cubicBezTo>
                    <a:pt x="2083" y="325"/>
                    <a:pt x="2083" y="327"/>
                    <a:pt x="2084" y="328"/>
                  </a:cubicBezTo>
                  <a:cubicBezTo>
                    <a:pt x="2085" y="329"/>
                    <a:pt x="2085" y="329"/>
                    <a:pt x="2089" y="328"/>
                  </a:cubicBezTo>
                  <a:cubicBezTo>
                    <a:pt x="2092" y="326"/>
                    <a:pt x="2098" y="328"/>
                    <a:pt x="2095" y="326"/>
                  </a:cubicBezTo>
                  <a:cubicBezTo>
                    <a:pt x="2092" y="323"/>
                    <a:pt x="2087" y="321"/>
                    <a:pt x="2087" y="319"/>
                  </a:cubicBezTo>
                  <a:cubicBezTo>
                    <a:pt x="2088" y="317"/>
                    <a:pt x="2092" y="317"/>
                    <a:pt x="2093" y="318"/>
                  </a:cubicBezTo>
                  <a:cubicBezTo>
                    <a:pt x="2093" y="319"/>
                    <a:pt x="2096" y="321"/>
                    <a:pt x="2096" y="320"/>
                  </a:cubicBezTo>
                  <a:cubicBezTo>
                    <a:pt x="2096" y="318"/>
                    <a:pt x="2092" y="317"/>
                    <a:pt x="2094" y="316"/>
                  </a:cubicBezTo>
                  <a:cubicBezTo>
                    <a:pt x="2096" y="314"/>
                    <a:pt x="2097" y="310"/>
                    <a:pt x="2096" y="307"/>
                  </a:cubicBezTo>
                  <a:cubicBezTo>
                    <a:pt x="2096" y="304"/>
                    <a:pt x="2095" y="302"/>
                    <a:pt x="2093" y="301"/>
                  </a:cubicBezTo>
                  <a:cubicBezTo>
                    <a:pt x="2091" y="299"/>
                    <a:pt x="2091" y="297"/>
                    <a:pt x="2094" y="299"/>
                  </a:cubicBezTo>
                  <a:cubicBezTo>
                    <a:pt x="2096" y="300"/>
                    <a:pt x="2101" y="302"/>
                    <a:pt x="2103" y="302"/>
                  </a:cubicBezTo>
                  <a:cubicBezTo>
                    <a:pt x="2106" y="303"/>
                    <a:pt x="2114" y="304"/>
                    <a:pt x="2112" y="302"/>
                  </a:cubicBezTo>
                  <a:cubicBezTo>
                    <a:pt x="2109" y="300"/>
                    <a:pt x="2107" y="299"/>
                    <a:pt x="2109" y="299"/>
                  </a:cubicBezTo>
                  <a:cubicBezTo>
                    <a:pt x="2110" y="299"/>
                    <a:pt x="2109" y="300"/>
                    <a:pt x="2114" y="300"/>
                  </a:cubicBezTo>
                  <a:cubicBezTo>
                    <a:pt x="2119" y="301"/>
                    <a:pt x="2119" y="298"/>
                    <a:pt x="2120" y="295"/>
                  </a:cubicBezTo>
                  <a:cubicBezTo>
                    <a:pt x="2122" y="293"/>
                    <a:pt x="2123" y="291"/>
                    <a:pt x="2126" y="292"/>
                  </a:cubicBezTo>
                  <a:cubicBezTo>
                    <a:pt x="2128" y="292"/>
                    <a:pt x="2133" y="293"/>
                    <a:pt x="2129" y="290"/>
                  </a:cubicBezTo>
                  <a:close/>
                  <a:moveTo>
                    <a:pt x="1067" y="504"/>
                  </a:moveTo>
                  <a:cubicBezTo>
                    <a:pt x="1066" y="508"/>
                    <a:pt x="1066" y="515"/>
                    <a:pt x="1064" y="525"/>
                  </a:cubicBezTo>
                  <a:cubicBezTo>
                    <a:pt x="1061" y="534"/>
                    <a:pt x="1056" y="531"/>
                    <a:pt x="1053" y="534"/>
                  </a:cubicBezTo>
                  <a:cubicBezTo>
                    <a:pt x="1049" y="536"/>
                    <a:pt x="1053" y="535"/>
                    <a:pt x="1057" y="536"/>
                  </a:cubicBezTo>
                  <a:cubicBezTo>
                    <a:pt x="1062" y="537"/>
                    <a:pt x="1056" y="538"/>
                    <a:pt x="1052" y="541"/>
                  </a:cubicBezTo>
                  <a:cubicBezTo>
                    <a:pt x="1047" y="544"/>
                    <a:pt x="1043" y="547"/>
                    <a:pt x="1036" y="551"/>
                  </a:cubicBezTo>
                  <a:cubicBezTo>
                    <a:pt x="1030" y="556"/>
                    <a:pt x="1027" y="556"/>
                    <a:pt x="1023" y="558"/>
                  </a:cubicBezTo>
                  <a:cubicBezTo>
                    <a:pt x="1019" y="560"/>
                    <a:pt x="1018" y="565"/>
                    <a:pt x="1016" y="568"/>
                  </a:cubicBezTo>
                  <a:cubicBezTo>
                    <a:pt x="1013" y="571"/>
                    <a:pt x="1000" y="572"/>
                    <a:pt x="995" y="572"/>
                  </a:cubicBezTo>
                  <a:cubicBezTo>
                    <a:pt x="990" y="571"/>
                    <a:pt x="991" y="566"/>
                    <a:pt x="996" y="567"/>
                  </a:cubicBezTo>
                  <a:cubicBezTo>
                    <a:pt x="1000" y="567"/>
                    <a:pt x="1007" y="563"/>
                    <a:pt x="1009" y="562"/>
                  </a:cubicBezTo>
                  <a:cubicBezTo>
                    <a:pt x="1012" y="560"/>
                    <a:pt x="1013" y="559"/>
                    <a:pt x="1018" y="555"/>
                  </a:cubicBezTo>
                  <a:cubicBezTo>
                    <a:pt x="1023" y="551"/>
                    <a:pt x="1022" y="552"/>
                    <a:pt x="1027" y="548"/>
                  </a:cubicBezTo>
                  <a:cubicBezTo>
                    <a:pt x="1032" y="544"/>
                    <a:pt x="1036" y="542"/>
                    <a:pt x="1038" y="540"/>
                  </a:cubicBezTo>
                  <a:cubicBezTo>
                    <a:pt x="1041" y="538"/>
                    <a:pt x="1039" y="538"/>
                    <a:pt x="1040" y="536"/>
                  </a:cubicBezTo>
                  <a:cubicBezTo>
                    <a:pt x="1041" y="534"/>
                    <a:pt x="1050" y="523"/>
                    <a:pt x="1053" y="519"/>
                  </a:cubicBezTo>
                  <a:cubicBezTo>
                    <a:pt x="1056" y="515"/>
                    <a:pt x="1060" y="503"/>
                    <a:pt x="1060" y="501"/>
                  </a:cubicBezTo>
                  <a:cubicBezTo>
                    <a:pt x="1060" y="498"/>
                    <a:pt x="1065" y="496"/>
                    <a:pt x="1068" y="495"/>
                  </a:cubicBezTo>
                  <a:cubicBezTo>
                    <a:pt x="1069" y="494"/>
                    <a:pt x="1068" y="501"/>
                    <a:pt x="1067" y="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7" name="Freeform 815"/>
            <p:cNvSpPr>
              <a:spLocks/>
            </p:cNvSpPr>
            <p:nvPr/>
          </p:nvSpPr>
          <p:spPr bwMode="auto">
            <a:xfrm>
              <a:off x="2863362" y="2636839"/>
              <a:ext cx="51289" cy="168275"/>
            </a:xfrm>
            <a:custGeom>
              <a:avLst/>
              <a:gdLst>
                <a:gd name="T0" fmla="*/ 2147483647 w 38"/>
                <a:gd name="T1" fmla="*/ 2147483647 h 84"/>
                <a:gd name="T2" fmla="*/ 2147483647 w 38"/>
                <a:gd name="T3" fmla="*/ 2147483647 h 84"/>
                <a:gd name="T4" fmla="*/ 2147483647 w 38"/>
                <a:gd name="T5" fmla="*/ 2147483647 h 84"/>
                <a:gd name="T6" fmla="*/ 2147483647 w 38"/>
                <a:gd name="T7" fmla="*/ 2147483647 h 84"/>
                <a:gd name="T8" fmla="*/ 2147483647 w 38"/>
                <a:gd name="T9" fmla="*/ 2147483647 h 84"/>
                <a:gd name="T10" fmla="*/ 2147483647 w 38"/>
                <a:gd name="T11" fmla="*/ 2147483647 h 84"/>
                <a:gd name="T12" fmla="*/ 2147483647 w 38"/>
                <a:gd name="T13" fmla="*/ 2147483647 h 84"/>
                <a:gd name="T14" fmla="*/ 2147483647 w 38"/>
                <a:gd name="T15" fmla="*/ 2147483647 h 84"/>
                <a:gd name="T16" fmla="*/ 2147483647 w 38"/>
                <a:gd name="T17" fmla="*/ 2147483647 h 84"/>
                <a:gd name="T18" fmla="*/ 2147483647 w 38"/>
                <a:gd name="T19" fmla="*/ 2147483647 h 84"/>
                <a:gd name="T20" fmla="*/ 2147483647 w 38"/>
                <a:gd name="T21" fmla="*/ 2147483647 h 84"/>
                <a:gd name="T22" fmla="*/ 2147483647 w 38"/>
                <a:gd name="T23" fmla="*/ 2147483647 h 84"/>
                <a:gd name="T24" fmla="*/ 2147483647 w 38"/>
                <a:gd name="T25" fmla="*/ 2147483647 h 84"/>
                <a:gd name="T26" fmla="*/ 2147483647 w 38"/>
                <a:gd name="T27" fmla="*/ 2147483647 h 84"/>
                <a:gd name="T28" fmla="*/ 2147483647 w 38"/>
                <a:gd name="T29" fmla="*/ 2147483647 h 84"/>
                <a:gd name="T30" fmla="*/ 2147483647 w 38"/>
                <a:gd name="T31" fmla="*/ 2147483647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"/>
                <a:gd name="T49" fmla="*/ 0 h 84"/>
                <a:gd name="T50" fmla="*/ 38 w 38"/>
                <a:gd name="T51" fmla="*/ 84 h 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" h="84">
                  <a:moveTo>
                    <a:pt x="33" y="70"/>
                  </a:moveTo>
                  <a:cubicBezTo>
                    <a:pt x="32" y="65"/>
                    <a:pt x="26" y="43"/>
                    <a:pt x="25" y="39"/>
                  </a:cubicBezTo>
                  <a:cubicBezTo>
                    <a:pt x="24" y="35"/>
                    <a:pt x="26" y="34"/>
                    <a:pt x="26" y="29"/>
                  </a:cubicBezTo>
                  <a:cubicBezTo>
                    <a:pt x="26" y="25"/>
                    <a:pt x="22" y="11"/>
                    <a:pt x="22" y="7"/>
                  </a:cubicBezTo>
                  <a:cubicBezTo>
                    <a:pt x="21" y="2"/>
                    <a:pt x="21" y="1"/>
                    <a:pt x="19" y="1"/>
                  </a:cubicBezTo>
                  <a:cubicBezTo>
                    <a:pt x="15" y="1"/>
                    <a:pt x="11" y="0"/>
                    <a:pt x="14" y="3"/>
                  </a:cubicBezTo>
                  <a:cubicBezTo>
                    <a:pt x="17" y="6"/>
                    <a:pt x="19" y="11"/>
                    <a:pt x="18" y="12"/>
                  </a:cubicBezTo>
                  <a:cubicBezTo>
                    <a:pt x="16" y="13"/>
                    <a:pt x="14" y="16"/>
                    <a:pt x="12" y="16"/>
                  </a:cubicBezTo>
                  <a:cubicBezTo>
                    <a:pt x="10" y="16"/>
                    <a:pt x="8" y="15"/>
                    <a:pt x="8" y="19"/>
                  </a:cubicBezTo>
                  <a:cubicBezTo>
                    <a:pt x="8" y="22"/>
                    <a:pt x="6" y="35"/>
                    <a:pt x="5" y="36"/>
                  </a:cubicBezTo>
                  <a:cubicBezTo>
                    <a:pt x="3" y="37"/>
                    <a:pt x="0" y="38"/>
                    <a:pt x="3" y="43"/>
                  </a:cubicBezTo>
                  <a:cubicBezTo>
                    <a:pt x="6" y="48"/>
                    <a:pt x="11" y="51"/>
                    <a:pt x="11" y="55"/>
                  </a:cubicBezTo>
                  <a:cubicBezTo>
                    <a:pt x="11" y="59"/>
                    <a:pt x="13" y="62"/>
                    <a:pt x="12" y="66"/>
                  </a:cubicBezTo>
                  <a:cubicBezTo>
                    <a:pt x="11" y="69"/>
                    <a:pt x="12" y="78"/>
                    <a:pt x="12" y="84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6" y="79"/>
                    <a:pt x="33" y="73"/>
                    <a:pt x="3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8" name="Freeform 816"/>
            <p:cNvSpPr>
              <a:spLocks/>
            </p:cNvSpPr>
            <p:nvPr/>
          </p:nvSpPr>
          <p:spPr bwMode="auto">
            <a:xfrm>
              <a:off x="2872154" y="2805114"/>
              <a:ext cx="54220" cy="122237"/>
            </a:xfrm>
            <a:custGeom>
              <a:avLst/>
              <a:gdLst>
                <a:gd name="T0" fmla="*/ 2147483647 w 40"/>
                <a:gd name="T1" fmla="*/ 0 h 61"/>
                <a:gd name="T2" fmla="*/ 2147483647 w 40"/>
                <a:gd name="T3" fmla="*/ 0 h 61"/>
                <a:gd name="T4" fmla="*/ 2147483647 w 40"/>
                <a:gd name="T5" fmla="*/ 2147483647 h 61"/>
                <a:gd name="T6" fmla="*/ 2147483647 w 40"/>
                <a:gd name="T7" fmla="*/ 2147483647 h 61"/>
                <a:gd name="T8" fmla="*/ 2147483647 w 40"/>
                <a:gd name="T9" fmla="*/ 2147483647 h 61"/>
                <a:gd name="T10" fmla="*/ 2147483647 w 40"/>
                <a:gd name="T11" fmla="*/ 2147483647 h 61"/>
                <a:gd name="T12" fmla="*/ 2147483647 w 40"/>
                <a:gd name="T13" fmla="*/ 2147483647 h 61"/>
                <a:gd name="T14" fmla="*/ 2147483647 w 40"/>
                <a:gd name="T15" fmla="*/ 2147483647 h 61"/>
                <a:gd name="T16" fmla="*/ 2147483647 w 40"/>
                <a:gd name="T17" fmla="*/ 2147483647 h 61"/>
                <a:gd name="T18" fmla="*/ 2147483647 w 40"/>
                <a:gd name="T19" fmla="*/ 2147483647 h 61"/>
                <a:gd name="T20" fmla="*/ 2147483647 w 40"/>
                <a:gd name="T21" fmla="*/ 2147483647 h 61"/>
                <a:gd name="T22" fmla="*/ 2147483647 w 40"/>
                <a:gd name="T23" fmla="*/ 2147483647 h 61"/>
                <a:gd name="T24" fmla="*/ 2147483647 w 40"/>
                <a:gd name="T25" fmla="*/ 2147483647 h 61"/>
                <a:gd name="T26" fmla="*/ 2147483647 w 40"/>
                <a:gd name="T27" fmla="*/ 2147483647 h 61"/>
                <a:gd name="T28" fmla="*/ 2147483647 w 40"/>
                <a:gd name="T29" fmla="*/ 2147483647 h 61"/>
                <a:gd name="T30" fmla="*/ 2147483647 w 40"/>
                <a:gd name="T31" fmla="*/ 2147483647 h 61"/>
                <a:gd name="T32" fmla="*/ 2147483647 w 40"/>
                <a:gd name="T33" fmla="*/ 2147483647 h 61"/>
                <a:gd name="T34" fmla="*/ 2147483647 w 40"/>
                <a:gd name="T35" fmla="*/ 0 h 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"/>
                <a:gd name="T55" fmla="*/ 0 h 61"/>
                <a:gd name="T56" fmla="*/ 40 w 40"/>
                <a:gd name="T57" fmla="*/ 61 h 6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" h="61">
                  <a:moveTo>
                    <a:pt x="3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3"/>
                    <a:pt x="6" y="5"/>
                    <a:pt x="5" y="6"/>
                  </a:cubicBezTo>
                  <a:cubicBezTo>
                    <a:pt x="3" y="11"/>
                    <a:pt x="2" y="20"/>
                    <a:pt x="4" y="22"/>
                  </a:cubicBezTo>
                  <a:cubicBezTo>
                    <a:pt x="5" y="25"/>
                    <a:pt x="4" y="30"/>
                    <a:pt x="3" y="36"/>
                  </a:cubicBezTo>
                  <a:cubicBezTo>
                    <a:pt x="3" y="42"/>
                    <a:pt x="0" y="48"/>
                    <a:pt x="1" y="54"/>
                  </a:cubicBezTo>
                  <a:cubicBezTo>
                    <a:pt x="2" y="59"/>
                    <a:pt x="3" y="60"/>
                    <a:pt x="4" y="58"/>
                  </a:cubicBezTo>
                  <a:cubicBezTo>
                    <a:pt x="5" y="56"/>
                    <a:pt x="4" y="49"/>
                    <a:pt x="10" y="50"/>
                  </a:cubicBezTo>
                  <a:cubicBezTo>
                    <a:pt x="15" y="51"/>
                    <a:pt x="19" y="48"/>
                    <a:pt x="20" y="52"/>
                  </a:cubicBezTo>
                  <a:cubicBezTo>
                    <a:pt x="20" y="56"/>
                    <a:pt x="23" y="61"/>
                    <a:pt x="23" y="57"/>
                  </a:cubicBezTo>
                  <a:cubicBezTo>
                    <a:pt x="23" y="54"/>
                    <a:pt x="25" y="50"/>
                    <a:pt x="20" y="45"/>
                  </a:cubicBezTo>
                  <a:cubicBezTo>
                    <a:pt x="16" y="41"/>
                    <a:pt x="12" y="38"/>
                    <a:pt x="10" y="32"/>
                  </a:cubicBezTo>
                  <a:cubicBezTo>
                    <a:pt x="9" y="27"/>
                    <a:pt x="8" y="20"/>
                    <a:pt x="11" y="18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8"/>
                    <a:pt x="16" y="8"/>
                    <a:pt x="21" y="6"/>
                  </a:cubicBezTo>
                  <a:cubicBezTo>
                    <a:pt x="26" y="5"/>
                    <a:pt x="28" y="5"/>
                    <a:pt x="32" y="8"/>
                  </a:cubicBezTo>
                  <a:cubicBezTo>
                    <a:pt x="37" y="12"/>
                    <a:pt x="40" y="17"/>
                    <a:pt x="38" y="13"/>
                  </a:cubicBezTo>
                  <a:cubicBezTo>
                    <a:pt x="37" y="11"/>
                    <a:pt x="35" y="5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9" name="Freeform 817"/>
            <p:cNvSpPr>
              <a:spLocks/>
            </p:cNvSpPr>
            <p:nvPr/>
          </p:nvSpPr>
          <p:spPr bwMode="auto">
            <a:xfrm>
              <a:off x="2586405" y="3159126"/>
              <a:ext cx="71803" cy="130175"/>
            </a:xfrm>
            <a:custGeom>
              <a:avLst/>
              <a:gdLst>
                <a:gd name="T0" fmla="*/ 2147483647 w 54"/>
                <a:gd name="T1" fmla="*/ 2147483647 h 66"/>
                <a:gd name="T2" fmla="*/ 2147483647 w 54"/>
                <a:gd name="T3" fmla="*/ 2147483647 h 66"/>
                <a:gd name="T4" fmla="*/ 2147483647 w 54"/>
                <a:gd name="T5" fmla="*/ 2147483647 h 66"/>
                <a:gd name="T6" fmla="*/ 2147483647 w 54"/>
                <a:gd name="T7" fmla="*/ 2147483647 h 66"/>
                <a:gd name="T8" fmla="*/ 2147483647 w 54"/>
                <a:gd name="T9" fmla="*/ 2147483647 h 66"/>
                <a:gd name="T10" fmla="*/ 2147483647 w 54"/>
                <a:gd name="T11" fmla="*/ 2147483647 h 66"/>
                <a:gd name="T12" fmla="*/ 2147483647 w 54"/>
                <a:gd name="T13" fmla="*/ 2147483647 h 66"/>
                <a:gd name="T14" fmla="*/ 2147483647 w 54"/>
                <a:gd name="T15" fmla="*/ 2147483647 h 66"/>
                <a:gd name="T16" fmla="*/ 2147483647 w 54"/>
                <a:gd name="T17" fmla="*/ 2147483647 h 66"/>
                <a:gd name="T18" fmla="*/ 2147483647 w 54"/>
                <a:gd name="T19" fmla="*/ 2147483647 h 66"/>
                <a:gd name="T20" fmla="*/ 2147483647 w 54"/>
                <a:gd name="T21" fmla="*/ 2147483647 h 66"/>
                <a:gd name="T22" fmla="*/ 2147483647 w 54"/>
                <a:gd name="T23" fmla="*/ 2147483647 h 66"/>
                <a:gd name="T24" fmla="*/ 2147483647 w 54"/>
                <a:gd name="T25" fmla="*/ 2147483647 h 66"/>
                <a:gd name="T26" fmla="*/ 2147483647 w 54"/>
                <a:gd name="T27" fmla="*/ 2147483647 h 66"/>
                <a:gd name="T28" fmla="*/ 2147483647 w 54"/>
                <a:gd name="T29" fmla="*/ 2147483647 h 66"/>
                <a:gd name="T30" fmla="*/ 2147483647 w 54"/>
                <a:gd name="T31" fmla="*/ 2147483647 h 66"/>
                <a:gd name="T32" fmla="*/ 2147483647 w 54"/>
                <a:gd name="T33" fmla="*/ 2147483647 h 66"/>
                <a:gd name="T34" fmla="*/ 2147483647 w 54"/>
                <a:gd name="T35" fmla="*/ 2147483647 h 66"/>
                <a:gd name="T36" fmla="*/ 2147483647 w 54"/>
                <a:gd name="T37" fmla="*/ 2147483647 h 66"/>
                <a:gd name="T38" fmla="*/ 2147483647 w 54"/>
                <a:gd name="T39" fmla="*/ 2147483647 h 66"/>
                <a:gd name="T40" fmla="*/ 2147483647 w 54"/>
                <a:gd name="T41" fmla="*/ 2147483647 h 66"/>
                <a:gd name="T42" fmla="*/ 2147483647 w 54"/>
                <a:gd name="T43" fmla="*/ 2147483647 h 66"/>
                <a:gd name="T44" fmla="*/ 2147483647 w 54"/>
                <a:gd name="T45" fmla="*/ 2147483647 h 66"/>
                <a:gd name="T46" fmla="*/ 2147483647 w 54"/>
                <a:gd name="T47" fmla="*/ 2147483647 h 66"/>
                <a:gd name="T48" fmla="*/ 2147483647 w 54"/>
                <a:gd name="T49" fmla="*/ 2147483647 h 66"/>
                <a:gd name="T50" fmla="*/ 2147483647 w 54"/>
                <a:gd name="T51" fmla="*/ 2147483647 h 66"/>
                <a:gd name="T52" fmla="*/ 2147483647 w 54"/>
                <a:gd name="T53" fmla="*/ 2147483647 h 66"/>
                <a:gd name="T54" fmla="*/ 2147483647 w 54"/>
                <a:gd name="T55" fmla="*/ 2147483647 h 66"/>
                <a:gd name="T56" fmla="*/ 2147483647 w 54"/>
                <a:gd name="T57" fmla="*/ 2147483647 h 66"/>
                <a:gd name="T58" fmla="*/ 2147483647 w 54"/>
                <a:gd name="T59" fmla="*/ 2147483647 h 66"/>
                <a:gd name="T60" fmla="*/ 2147483647 w 54"/>
                <a:gd name="T61" fmla="*/ 2147483647 h 66"/>
                <a:gd name="T62" fmla="*/ 2147483647 w 54"/>
                <a:gd name="T63" fmla="*/ 2147483647 h 66"/>
                <a:gd name="T64" fmla="*/ 2147483647 w 54"/>
                <a:gd name="T65" fmla="*/ 2147483647 h 66"/>
                <a:gd name="T66" fmla="*/ 2147483647 w 54"/>
                <a:gd name="T67" fmla="*/ 2147483647 h 66"/>
                <a:gd name="T68" fmla="*/ 2147483647 w 54"/>
                <a:gd name="T69" fmla="*/ 2147483647 h 66"/>
                <a:gd name="T70" fmla="*/ 2147483647 w 54"/>
                <a:gd name="T71" fmla="*/ 2147483647 h 66"/>
                <a:gd name="T72" fmla="*/ 2147483647 w 54"/>
                <a:gd name="T73" fmla="*/ 2147483647 h 66"/>
                <a:gd name="T74" fmla="*/ 2147483647 w 54"/>
                <a:gd name="T75" fmla="*/ 2147483647 h 66"/>
                <a:gd name="T76" fmla="*/ 2147483647 w 54"/>
                <a:gd name="T77" fmla="*/ 2147483647 h 66"/>
                <a:gd name="T78" fmla="*/ 2147483647 w 54"/>
                <a:gd name="T79" fmla="*/ 0 h 66"/>
                <a:gd name="T80" fmla="*/ 2147483647 w 54"/>
                <a:gd name="T81" fmla="*/ 0 h 66"/>
                <a:gd name="T82" fmla="*/ 2147483647 w 54"/>
                <a:gd name="T83" fmla="*/ 2147483647 h 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"/>
                <a:gd name="T127" fmla="*/ 0 h 66"/>
                <a:gd name="T128" fmla="*/ 54 w 54"/>
                <a:gd name="T129" fmla="*/ 66 h 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" h="66">
                  <a:moveTo>
                    <a:pt x="15" y="4"/>
                  </a:moveTo>
                  <a:cubicBezTo>
                    <a:pt x="14" y="5"/>
                    <a:pt x="10" y="9"/>
                    <a:pt x="8" y="12"/>
                  </a:cubicBezTo>
                  <a:cubicBezTo>
                    <a:pt x="8" y="12"/>
                    <a:pt x="8" y="13"/>
                    <a:pt x="9" y="14"/>
                  </a:cubicBezTo>
                  <a:cubicBezTo>
                    <a:pt x="10" y="17"/>
                    <a:pt x="9" y="19"/>
                    <a:pt x="11" y="20"/>
                  </a:cubicBezTo>
                  <a:cubicBezTo>
                    <a:pt x="12" y="22"/>
                    <a:pt x="14" y="25"/>
                    <a:pt x="11" y="25"/>
                  </a:cubicBezTo>
                  <a:cubicBezTo>
                    <a:pt x="8" y="25"/>
                    <a:pt x="2" y="24"/>
                    <a:pt x="3" y="26"/>
                  </a:cubicBezTo>
                  <a:cubicBezTo>
                    <a:pt x="5" y="27"/>
                    <a:pt x="7" y="28"/>
                    <a:pt x="8" y="30"/>
                  </a:cubicBezTo>
                  <a:cubicBezTo>
                    <a:pt x="9" y="32"/>
                    <a:pt x="10" y="36"/>
                    <a:pt x="9" y="36"/>
                  </a:cubicBezTo>
                  <a:cubicBezTo>
                    <a:pt x="7" y="36"/>
                    <a:pt x="6" y="37"/>
                    <a:pt x="8" y="38"/>
                  </a:cubicBezTo>
                  <a:cubicBezTo>
                    <a:pt x="9" y="39"/>
                    <a:pt x="10" y="41"/>
                    <a:pt x="8" y="42"/>
                  </a:cubicBezTo>
                  <a:cubicBezTo>
                    <a:pt x="7" y="43"/>
                    <a:pt x="7" y="45"/>
                    <a:pt x="5" y="49"/>
                  </a:cubicBezTo>
                  <a:cubicBezTo>
                    <a:pt x="4" y="53"/>
                    <a:pt x="3" y="55"/>
                    <a:pt x="4" y="54"/>
                  </a:cubicBezTo>
                  <a:cubicBezTo>
                    <a:pt x="6" y="53"/>
                    <a:pt x="4" y="55"/>
                    <a:pt x="6" y="55"/>
                  </a:cubicBezTo>
                  <a:cubicBezTo>
                    <a:pt x="8" y="54"/>
                    <a:pt x="9" y="55"/>
                    <a:pt x="8" y="55"/>
                  </a:cubicBezTo>
                  <a:cubicBezTo>
                    <a:pt x="7" y="56"/>
                    <a:pt x="6" y="57"/>
                    <a:pt x="7" y="57"/>
                  </a:cubicBezTo>
                  <a:cubicBezTo>
                    <a:pt x="7" y="57"/>
                    <a:pt x="7" y="57"/>
                    <a:pt x="7" y="58"/>
                  </a:cubicBezTo>
                  <a:cubicBezTo>
                    <a:pt x="6" y="60"/>
                    <a:pt x="5" y="61"/>
                    <a:pt x="4" y="61"/>
                  </a:cubicBezTo>
                  <a:cubicBezTo>
                    <a:pt x="2" y="61"/>
                    <a:pt x="0" y="66"/>
                    <a:pt x="2" y="64"/>
                  </a:cubicBezTo>
                  <a:cubicBezTo>
                    <a:pt x="4" y="63"/>
                    <a:pt x="5" y="59"/>
                    <a:pt x="6" y="61"/>
                  </a:cubicBezTo>
                  <a:cubicBezTo>
                    <a:pt x="6" y="63"/>
                    <a:pt x="6" y="65"/>
                    <a:pt x="8" y="63"/>
                  </a:cubicBezTo>
                  <a:cubicBezTo>
                    <a:pt x="10" y="61"/>
                    <a:pt x="13" y="62"/>
                    <a:pt x="14" y="60"/>
                  </a:cubicBezTo>
                  <a:cubicBezTo>
                    <a:pt x="15" y="59"/>
                    <a:pt x="16" y="57"/>
                    <a:pt x="17" y="58"/>
                  </a:cubicBezTo>
                  <a:cubicBezTo>
                    <a:pt x="17" y="60"/>
                    <a:pt x="18" y="62"/>
                    <a:pt x="19" y="61"/>
                  </a:cubicBezTo>
                  <a:cubicBezTo>
                    <a:pt x="20" y="60"/>
                    <a:pt x="21" y="58"/>
                    <a:pt x="22" y="57"/>
                  </a:cubicBezTo>
                  <a:cubicBezTo>
                    <a:pt x="23" y="55"/>
                    <a:pt x="23" y="55"/>
                    <a:pt x="24" y="57"/>
                  </a:cubicBezTo>
                  <a:cubicBezTo>
                    <a:pt x="25" y="58"/>
                    <a:pt x="25" y="60"/>
                    <a:pt x="26" y="59"/>
                  </a:cubicBezTo>
                  <a:cubicBezTo>
                    <a:pt x="27" y="57"/>
                    <a:pt x="27" y="56"/>
                    <a:pt x="28" y="56"/>
                  </a:cubicBezTo>
                  <a:cubicBezTo>
                    <a:pt x="30" y="57"/>
                    <a:pt x="33" y="56"/>
                    <a:pt x="34" y="57"/>
                  </a:cubicBezTo>
                  <a:cubicBezTo>
                    <a:pt x="35" y="57"/>
                    <a:pt x="37" y="57"/>
                    <a:pt x="36" y="56"/>
                  </a:cubicBezTo>
                  <a:cubicBezTo>
                    <a:pt x="35" y="54"/>
                    <a:pt x="35" y="53"/>
                    <a:pt x="37" y="53"/>
                  </a:cubicBezTo>
                  <a:cubicBezTo>
                    <a:pt x="38" y="53"/>
                    <a:pt x="43" y="52"/>
                    <a:pt x="45" y="51"/>
                  </a:cubicBezTo>
                  <a:cubicBezTo>
                    <a:pt x="46" y="50"/>
                    <a:pt x="45" y="48"/>
                    <a:pt x="47" y="48"/>
                  </a:cubicBezTo>
                  <a:cubicBezTo>
                    <a:pt x="49" y="48"/>
                    <a:pt x="50" y="46"/>
                    <a:pt x="51" y="49"/>
                  </a:cubicBezTo>
                  <a:cubicBezTo>
                    <a:pt x="52" y="51"/>
                    <a:pt x="53" y="53"/>
                    <a:pt x="53" y="51"/>
                  </a:cubicBezTo>
                  <a:cubicBezTo>
                    <a:pt x="53" y="50"/>
                    <a:pt x="54" y="50"/>
                    <a:pt x="53" y="47"/>
                  </a:cubicBezTo>
                  <a:cubicBezTo>
                    <a:pt x="51" y="45"/>
                    <a:pt x="48" y="40"/>
                    <a:pt x="47" y="38"/>
                  </a:cubicBezTo>
                  <a:cubicBezTo>
                    <a:pt x="46" y="37"/>
                    <a:pt x="45" y="36"/>
                    <a:pt x="45" y="34"/>
                  </a:cubicBezTo>
                  <a:cubicBezTo>
                    <a:pt x="45" y="31"/>
                    <a:pt x="45" y="26"/>
                    <a:pt x="42" y="18"/>
                  </a:cubicBezTo>
                  <a:cubicBezTo>
                    <a:pt x="40" y="10"/>
                    <a:pt x="35" y="7"/>
                    <a:pt x="33" y="3"/>
                  </a:cubicBezTo>
                  <a:cubicBezTo>
                    <a:pt x="33" y="2"/>
                    <a:pt x="32" y="1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5" y="7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0" name="Freeform 818"/>
            <p:cNvSpPr>
              <a:spLocks/>
            </p:cNvSpPr>
            <p:nvPr/>
          </p:nvSpPr>
          <p:spPr bwMode="auto">
            <a:xfrm>
              <a:off x="2552700" y="3017838"/>
              <a:ext cx="115766" cy="163512"/>
            </a:xfrm>
            <a:custGeom>
              <a:avLst/>
              <a:gdLst>
                <a:gd name="T0" fmla="*/ 2147483647 w 85"/>
                <a:gd name="T1" fmla="*/ 2147483647 h 82"/>
                <a:gd name="T2" fmla="*/ 2147483647 w 85"/>
                <a:gd name="T3" fmla="*/ 2147483647 h 82"/>
                <a:gd name="T4" fmla="*/ 2147483647 w 85"/>
                <a:gd name="T5" fmla="*/ 2147483647 h 82"/>
                <a:gd name="T6" fmla="*/ 2147483647 w 85"/>
                <a:gd name="T7" fmla="*/ 2147483647 h 82"/>
                <a:gd name="T8" fmla="*/ 2147483647 w 85"/>
                <a:gd name="T9" fmla="*/ 2147483647 h 82"/>
                <a:gd name="T10" fmla="*/ 2147483647 w 85"/>
                <a:gd name="T11" fmla="*/ 2147483647 h 82"/>
                <a:gd name="T12" fmla="*/ 2147483647 w 85"/>
                <a:gd name="T13" fmla="*/ 2147483647 h 82"/>
                <a:gd name="T14" fmla="*/ 2147483647 w 85"/>
                <a:gd name="T15" fmla="*/ 2147483647 h 82"/>
                <a:gd name="T16" fmla="*/ 2147483647 w 85"/>
                <a:gd name="T17" fmla="*/ 2147483647 h 82"/>
                <a:gd name="T18" fmla="*/ 2147483647 w 85"/>
                <a:gd name="T19" fmla="*/ 2147483647 h 82"/>
                <a:gd name="T20" fmla="*/ 0 w 85"/>
                <a:gd name="T21" fmla="*/ 2147483647 h 82"/>
                <a:gd name="T22" fmla="*/ 0 w 85"/>
                <a:gd name="T23" fmla="*/ 2147483647 h 82"/>
                <a:gd name="T24" fmla="*/ 2147483647 w 85"/>
                <a:gd name="T25" fmla="*/ 2147483647 h 82"/>
                <a:gd name="T26" fmla="*/ 2147483647 w 85"/>
                <a:gd name="T27" fmla="*/ 2147483647 h 82"/>
                <a:gd name="T28" fmla="*/ 2147483647 w 85"/>
                <a:gd name="T29" fmla="*/ 2147483647 h 82"/>
                <a:gd name="T30" fmla="*/ 2147483647 w 85"/>
                <a:gd name="T31" fmla="*/ 2147483647 h 82"/>
                <a:gd name="T32" fmla="*/ 2147483647 w 85"/>
                <a:gd name="T33" fmla="*/ 2147483647 h 82"/>
                <a:gd name="T34" fmla="*/ 2147483647 w 85"/>
                <a:gd name="T35" fmla="*/ 2147483647 h 82"/>
                <a:gd name="T36" fmla="*/ 2147483647 w 85"/>
                <a:gd name="T37" fmla="*/ 2147483647 h 82"/>
                <a:gd name="T38" fmla="*/ 2147483647 w 85"/>
                <a:gd name="T39" fmla="*/ 2147483647 h 82"/>
                <a:gd name="T40" fmla="*/ 2147483647 w 85"/>
                <a:gd name="T41" fmla="*/ 2147483647 h 82"/>
                <a:gd name="T42" fmla="*/ 2147483647 w 85"/>
                <a:gd name="T43" fmla="*/ 2147483647 h 82"/>
                <a:gd name="T44" fmla="*/ 2147483647 w 85"/>
                <a:gd name="T45" fmla="*/ 2147483647 h 82"/>
                <a:gd name="T46" fmla="*/ 2147483647 w 85"/>
                <a:gd name="T47" fmla="*/ 2147483647 h 82"/>
                <a:gd name="T48" fmla="*/ 2147483647 w 85"/>
                <a:gd name="T49" fmla="*/ 2147483647 h 82"/>
                <a:gd name="T50" fmla="*/ 2147483647 w 85"/>
                <a:gd name="T51" fmla="*/ 2147483647 h 82"/>
                <a:gd name="T52" fmla="*/ 2147483647 w 85"/>
                <a:gd name="T53" fmla="*/ 2147483647 h 82"/>
                <a:gd name="T54" fmla="*/ 2147483647 w 85"/>
                <a:gd name="T55" fmla="*/ 2147483647 h 82"/>
                <a:gd name="T56" fmla="*/ 2147483647 w 85"/>
                <a:gd name="T57" fmla="*/ 2147483647 h 82"/>
                <a:gd name="T58" fmla="*/ 2147483647 w 85"/>
                <a:gd name="T59" fmla="*/ 2147483647 h 82"/>
                <a:gd name="T60" fmla="*/ 2147483647 w 85"/>
                <a:gd name="T61" fmla="*/ 2147483647 h 82"/>
                <a:gd name="T62" fmla="*/ 2147483647 w 85"/>
                <a:gd name="T63" fmla="*/ 2147483647 h 82"/>
                <a:gd name="T64" fmla="*/ 2147483647 w 85"/>
                <a:gd name="T65" fmla="*/ 2147483647 h 82"/>
                <a:gd name="T66" fmla="*/ 2147483647 w 85"/>
                <a:gd name="T67" fmla="*/ 2147483647 h 82"/>
                <a:gd name="T68" fmla="*/ 2147483647 w 85"/>
                <a:gd name="T69" fmla="*/ 2147483647 h 82"/>
                <a:gd name="T70" fmla="*/ 2147483647 w 85"/>
                <a:gd name="T71" fmla="*/ 2147483647 h 82"/>
                <a:gd name="T72" fmla="*/ 2147483647 w 85"/>
                <a:gd name="T73" fmla="*/ 2147483647 h 82"/>
                <a:gd name="T74" fmla="*/ 2147483647 w 85"/>
                <a:gd name="T75" fmla="*/ 2147483647 h 82"/>
                <a:gd name="T76" fmla="*/ 2147483647 w 85"/>
                <a:gd name="T77" fmla="*/ 2147483647 h 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5"/>
                <a:gd name="T118" fmla="*/ 0 h 82"/>
                <a:gd name="T119" fmla="*/ 85 w 85"/>
                <a:gd name="T120" fmla="*/ 82 h 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5" h="82">
                  <a:moveTo>
                    <a:pt x="85" y="8"/>
                  </a:moveTo>
                  <a:cubicBezTo>
                    <a:pt x="85" y="8"/>
                    <a:pt x="80" y="0"/>
                    <a:pt x="77" y="1"/>
                  </a:cubicBezTo>
                  <a:cubicBezTo>
                    <a:pt x="74" y="2"/>
                    <a:pt x="76" y="4"/>
                    <a:pt x="74" y="7"/>
                  </a:cubicBezTo>
                  <a:cubicBezTo>
                    <a:pt x="73" y="9"/>
                    <a:pt x="73" y="10"/>
                    <a:pt x="70" y="10"/>
                  </a:cubicBezTo>
                  <a:cubicBezTo>
                    <a:pt x="67" y="9"/>
                    <a:pt x="67" y="14"/>
                    <a:pt x="65" y="14"/>
                  </a:cubicBezTo>
                  <a:cubicBezTo>
                    <a:pt x="63" y="14"/>
                    <a:pt x="51" y="15"/>
                    <a:pt x="52" y="17"/>
                  </a:cubicBezTo>
                  <a:cubicBezTo>
                    <a:pt x="54" y="20"/>
                    <a:pt x="55" y="24"/>
                    <a:pt x="54" y="25"/>
                  </a:cubicBezTo>
                  <a:cubicBezTo>
                    <a:pt x="52" y="25"/>
                    <a:pt x="46" y="28"/>
                    <a:pt x="41" y="25"/>
                  </a:cubicBezTo>
                  <a:cubicBezTo>
                    <a:pt x="37" y="21"/>
                    <a:pt x="34" y="22"/>
                    <a:pt x="33" y="22"/>
                  </a:cubicBezTo>
                  <a:cubicBezTo>
                    <a:pt x="33" y="22"/>
                    <a:pt x="25" y="33"/>
                    <a:pt x="22" y="35"/>
                  </a:cubicBezTo>
                  <a:cubicBezTo>
                    <a:pt x="19" y="37"/>
                    <a:pt x="4" y="42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6" y="52"/>
                    <a:pt x="11" y="54"/>
                    <a:pt x="14" y="54"/>
                  </a:cubicBezTo>
                  <a:cubicBezTo>
                    <a:pt x="16" y="54"/>
                    <a:pt x="17" y="53"/>
                    <a:pt x="16" y="56"/>
                  </a:cubicBezTo>
                  <a:cubicBezTo>
                    <a:pt x="16" y="59"/>
                    <a:pt x="14" y="64"/>
                    <a:pt x="14" y="65"/>
                  </a:cubicBezTo>
                  <a:cubicBezTo>
                    <a:pt x="14" y="66"/>
                    <a:pt x="14" y="67"/>
                    <a:pt x="16" y="67"/>
                  </a:cubicBezTo>
                  <a:cubicBezTo>
                    <a:pt x="18" y="67"/>
                    <a:pt x="18" y="68"/>
                    <a:pt x="15" y="68"/>
                  </a:cubicBezTo>
                  <a:cubicBezTo>
                    <a:pt x="12" y="68"/>
                    <a:pt x="9" y="72"/>
                    <a:pt x="9" y="74"/>
                  </a:cubicBezTo>
                  <a:cubicBezTo>
                    <a:pt x="9" y="75"/>
                    <a:pt x="7" y="76"/>
                    <a:pt x="10" y="76"/>
                  </a:cubicBezTo>
                  <a:cubicBezTo>
                    <a:pt x="12" y="76"/>
                    <a:pt x="12" y="78"/>
                    <a:pt x="12" y="79"/>
                  </a:cubicBezTo>
                  <a:cubicBezTo>
                    <a:pt x="12" y="80"/>
                    <a:pt x="14" y="79"/>
                    <a:pt x="14" y="78"/>
                  </a:cubicBezTo>
                  <a:cubicBezTo>
                    <a:pt x="15" y="78"/>
                    <a:pt x="16" y="78"/>
                    <a:pt x="16" y="80"/>
                  </a:cubicBezTo>
                  <a:cubicBezTo>
                    <a:pt x="16" y="81"/>
                    <a:pt x="13" y="81"/>
                    <a:pt x="16" y="81"/>
                  </a:cubicBezTo>
                  <a:cubicBezTo>
                    <a:pt x="18" y="81"/>
                    <a:pt x="18" y="78"/>
                    <a:pt x="22" y="79"/>
                  </a:cubicBezTo>
                  <a:cubicBezTo>
                    <a:pt x="26" y="80"/>
                    <a:pt x="26" y="80"/>
                    <a:pt x="28" y="81"/>
                  </a:cubicBezTo>
                  <a:cubicBezTo>
                    <a:pt x="30" y="81"/>
                    <a:pt x="31" y="81"/>
                    <a:pt x="32" y="82"/>
                  </a:cubicBezTo>
                  <a:cubicBezTo>
                    <a:pt x="34" y="79"/>
                    <a:pt x="38" y="75"/>
                    <a:pt x="39" y="74"/>
                  </a:cubicBezTo>
                  <a:cubicBezTo>
                    <a:pt x="41" y="74"/>
                    <a:pt x="49" y="77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4" y="67"/>
                    <a:pt x="51" y="63"/>
                    <a:pt x="47" y="61"/>
                  </a:cubicBezTo>
                  <a:cubicBezTo>
                    <a:pt x="42" y="59"/>
                    <a:pt x="41" y="60"/>
                    <a:pt x="44" y="57"/>
                  </a:cubicBezTo>
                  <a:cubicBezTo>
                    <a:pt x="47" y="54"/>
                    <a:pt x="44" y="54"/>
                    <a:pt x="48" y="51"/>
                  </a:cubicBezTo>
                  <a:cubicBezTo>
                    <a:pt x="52" y="48"/>
                    <a:pt x="57" y="48"/>
                    <a:pt x="60" y="44"/>
                  </a:cubicBezTo>
                  <a:cubicBezTo>
                    <a:pt x="63" y="40"/>
                    <a:pt x="69" y="37"/>
                    <a:pt x="71" y="35"/>
                  </a:cubicBezTo>
                  <a:cubicBezTo>
                    <a:pt x="74" y="34"/>
                    <a:pt x="74" y="26"/>
                    <a:pt x="73" y="23"/>
                  </a:cubicBezTo>
                  <a:cubicBezTo>
                    <a:pt x="72" y="21"/>
                    <a:pt x="73" y="20"/>
                    <a:pt x="75" y="18"/>
                  </a:cubicBezTo>
                  <a:cubicBezTo>
                    <a:pt x="77" y="16"/>
                    <a:pt x="80" y="12"/>
                    <a:pt x="84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5" y="8"/>
                    <a:pt x="85" y="8"/>
                    <a:pt x="8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1" name="Freeform 819"/>
            <p:cNvSpPr>
              <a:spLocks/>
            </p:cNvSpPr>
            <p:nvPr/>
          </p:nvSpPr>
          <p:spPr bwMode="auto">
            <a:xfrm>
              <a:off x="164124" y="2603501"/>
              <a:ext cx="86458" cy="131763"/>
            </a:xfrm>
            <a:custGeom>
              <a:avLst/>
              <a:gdLst>
                <a:gd name="T0" fmla="*/ 2147483647 w 61"/>
                <a:gd name="T1" fmla="*/ 2147483647 h 66"/>
                <a:gd name="T2" fmla="*/ 2147483647 w 61"/>
                <a:gd name="T3" fmla="*/ 2147483647 h 66"/>
                <a:gd name="T4" fmla="*/ 2147483647 w 61"/>
                <a:gd name="T5" fmla="*/ 2147483647 h 66"/>
                <a:gd name="T6" fmla="*/ 2147483647 w 61"/>
                <a:gd name="T7" fmla="*/ 2147483647 h 66"/>
                <a:gd name="T8" fmla="*/ 2147483647 w 61"/>
                <a:gd name="T9" fmla="*/ 2147483647 h 66"/>
                <a:gd name="T10" fmla="*/ 2147483647 w 61"/>
                <a:gd name="T11" fmla="*/ 2147483647 h 66"/>
                <a:gd name="T12" fmla="*/ 2147483647 w 61"/>
                <a:gd name="T13" fmla="*/ 2147483647 h 66"/>
                <a:gd name="T14" fmla="*/ 2147483647 w 61"/>
                <a:gd name="T15" fmla="*/ 2147483647 h 66"/>
                <a:gd name="T16" fmla="*/ 2147483647 w 61"/>
                <a:gd name="T17" fmla="*/ 2147483647 h 66"/>
                <a:gd name="T18" fmla="*/ 2147483647 w 61"/>
                <a:gd name="T19" fmla="*/ 2147483647 h 66"/>
                <a:gd name="T20" fmla="*/ 2147483647 w 61"/>
                <a:gd name="T21" fmla="*/ 2147483647 h 66"/>
                <a:gd name="T22" fmla="*/ 2147483647 w 61"/>
                <a:gd name="T23" fmla="*/ 2147483647 h 66"/>
                <a:gd name="T24" fmla="*/ 2147483647 w 61"/>
                <a:gd name="T25" fmla="*/ 2147483647 h 66"/>
                <a:gd name="T26" fmla="*/ 2147483647 w 61"/>
                <a:gd name="T27" fmla="*/ 2147483647 h 66"/>
                <a:gd name="T28" fmla="*/ 2147483647 w 61"/>
                <a:gd name="T29" fmla="*/ 2147483647 h 66"/>
                <a:gd name="T30" fmla="*/ 2147483647 w 61"/>
                <a:gd name="T31" fmla="*/ 2147483647 h 66"/>
                <a:gd name="T32" fmla="*/ 2147483647 w 61"/>
                <a:gd name="T33" fmla="*/ 2147483647 h 66"/>
                <a:gd name="T34" fmla="*/ 2147483647 w 61"/>
                <a:gd name="T35" fmla="*/ 2147483647 h 66"/>
                <a:gd name="T36" fmla="*/ 2147483647 w 61"/>
                <a:gd name="T37" fmla="*/ 2147483647 h 66"/>
                <a:gd name="T38" fmla="*/ 2147483647 w 61"/>
                <a:gd name="T39" fmla="*/ 2147483647 h 66"/>
                <a:gd name="T40" fmla="*/ 2147483647 w 61"/>
                <a:gd name="T41" fmla="*/ 2147483647 h 66"/>
                <a:gd name="T42" fmla="*/ 2147483647 w 61"/>
                <a:gd name="T43" fmla="*/ 2147483647 h 66"/>
                <a:gd name="T44" fmla="*/ 2147483647 w 61"/>
                <a:gd name="T45" fmla="*/ 2147483647 h 66"/>
                <a:gd name="T46" fmla="*/ 2147483647 w 61"/>
                <a:gd name="T47" fmla="*/ 2147483647 h 66"/>
                <a:gd name="T48" fmla="*/ 2147483647 w 61"/>
                <a:gd name="T49" fmla="*/ 2147483647 h 66"/>
                <a:gd name="T50" fmla="*/ 2147483647 w 61"/>
                <a:gd name="T51" fmla="*/ 2147483647 h 66"/>
                <a:gd name="T52" fmla="*/ 2147483647 w 61"/>
                <a:gd name="T53" fmla="*/ 2147483647 h 66"/>
                <a:gd name="T54" fmla="*/ 2147483647 w 61"/>
                <a:gd name="T55" fmla="*/ 2147483647 h 66"/>
                <a:gd name="T56" fmla="*/ 2147483647 w 61"/>
                <a:gd name="T57" fmla="*/ 2147483647 h 66"/>
                <a:gd name="T58" fmla="*/ 2147483647 w 61"/>
                <a:gd name="T59" fmla="*/ 2147483647 h 66"/>
                <a:gd name="T60" fmla="*/ 2147483647 w 61"/>
                <a:gd name="T61" fmla="*/ 2147483647 h 66"/>
                <a:gd name="T62" fmla="*/ 2147483647 w 61"/>
                <a:gd name="T63" fmla="*/ 2147483647 h 66"/>
                <a:gd name="T64" fmla="*/ 2147483647 w 61"/>
                <a:gd name="T65" fmla="*/ 2147483647 h 66"/>
                <a:gd name="T66" fmla="*/ 2147483647 w 61"/>
                <a:gd name="T67" fmla="*/ 2147483647 h 66"/>
                <a:gd name="T68" fmla="*/ 2147483647 w 61"/>
                <a:gd name="T69" fmla="*/ 2147483647 h 66"/>
                <a:gd name="T70" fmla="*/ 2147483647 w 61"/>
                <a:gd name="T71" fmla="*/ 2147483647 h 66"/>
                <a:gd name="T72" fmla="*/ 2147483647 w 61"/>
                <a:gd name="T73" fmla="*/ 2147483647 h 66"/>
                <a:gd name="T74" fmla="*/ 2147483647 w 61"/>
                <a:gd name="T75" fmla="*/ 2147483647 h 66"/>
                <a:gd name="T76" fmla="*/ 2147483647 w 61"/>
                <a:gd name="T77" fmla="*/ 2147483647 h 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1"/>
                <a:gd name="T118" fmla="*/ 0 h 66"/>
                <a:gd name="T119" fmla="*/ 61 w 61"/>
                <a:gd name="T120" fmla="*/ 66 h 6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1" h="66">
                  <a:moveTo>
                    <a:pt x="55" y="21"/>
                  </a:moveTo>
                  <a:cubicBezTo>
                    <a:pt x="55" y="20"/>
                    <a:pt x="55" y="20"/>
                    <a:pt x="56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2" y="17"/>
                    <a:pt x="48" y="13"/>
                    <a:pt x="47" y="13"/>
                  </a:cubicBezTo>
                  <a:cubicBezTo>
                    <a:pt x="46" y="14"/>
                    <a:pt x="45" y="18"/>
                    <a:pt x="43" y="17"/>
                  </a:cubicBezTo>
                  <a:cubicBezTo>
                    <a:pt x="41" y="17"/>
                    <a:pt x="34" y="14"/>
                    <a:pt x="35" y="12"/>
                  </a:cubicBezTo>
                  <a:cubicBezTo>
                    <a:pt x="35" y="11"/>
                    <a:pt x="40" y="8"/>
                    <a:pt x="42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1" y="2"/>
                    <a:pt x="39" y="2"/>
                    <a:pt x="37" y="1"/>
                  </a:cubicBezTo>
                  <a:cubicBezTo>
                    <a:pt x="34" y="0"/>
                    <a:pt x="31" y="2"/>
                    <a:pt x="29" y="2"/>
                  </a:cubicBezTo>
                  <a:cubicBezTo>
                    <a:pt x="27" y="2"/>
                    <a:pt x="28" y="3"/>
                    <a:pt x="29" y="3"/>
                  </a:cubicBezTo>
                  <a:cubicBezTo>
                    <a:pt x="31" y="4"/>
                    <a:pt x="26" y="6"/>
                    <a:pt x="25" y="6"/>
                  </a:cubicBezTo>
                  <a:cubicBezTo>
                    <a:pt x="24" y="6"/>
                    <a:pt x="22" y="8"/>
                    <a:pt x="26" y="8"/>
                  </a:cubicBezTo>
                  <a:cubicBezTo>
                    <a:pt x="29" y="8"/>
                    <a:pt x="33" y="10"/>
                    <a:pt x="31" y="11"/>
                  </a:cubicBezTo>
                  <a:cubicBezTo>
                    <a:pt x="29" y="12"/>
                    <a:pt x="24" y="13"/>
                    <a:pt x="22" y="14"/>
                  </a:cubicBezTo>
                  <a:cubicBezTo>
                    <a:pt x="21" y="14"/>
                    <a:pt x="17" y="15"/>
                    <a:pt x="14" y="14"/>
                  </a:cubicBezTo>
                  <a:cubicBezTo>
                    <a:pt x="11" y="14"/>
                    <a:pt x="5" y="16"/>
                    <a:pt x="7" y="16"/>
                  </a:cubicBezTo>
                  <a:cubicBezTo>
                    <a:pt x="9" y="16"/>
                    <a:pt x="10" y="18"/>
                    <a:pt x="8" y="18"/>
                  </a:cubicBezTo>
                  <a:cubicBezTo>
                    <a:pt x="6" y="18"/>
                    <a:pt x="3" y="20"/>
                    <a:pt x="7" y="20"/>
                  </a:cubicBezTo>
                  <a:cubicBezTo>
                    <a:pt x="10" y="20"/>
                    <a:pt x="3" y="21"/>
                    <a:pt x="6" y="21"/>
                  </a:cubicBezTo>
                  <a:cubicBezTo>
                    <a:pt x="8" y="21"/>
                    <a:pt x="13" y="24"/>
                    <a:pt x="11" y="25"/>
                  </a:cubicBezTo>
                  <a:cubicBezTo>
                    <a:pt x="9" y="26"/>
                    <a:pt x="3" y="30"/>
                    <a:pt x="7" y="31"/>
                  </a:cubicBezTo>
                  <a:cubicBezTo>
                    <a:pt x="11" y="32"/>
                    <a:pt x="14" y="33"/>
                    <a:pt x="16" y="33"/>
                  </a:cubicBezTo>
                  <a:cubicBezTo>
                    <a:pt x="17" y="33"/>
                    <a:pt x="19" y="33"/>
                    <a:pt x="17" y="36"/>
                  </a:cubicBezTo>
                  <a:cubicBezTo>
                    <a:pt x="14" y="39"/>
                    <a:pt x="13" y="44"/>
                    <a:pt x="11" y="47"/>
                  </a:cubicBezTo>
                  <a:cubicBezTo>
                    <a:pt x="10" y="50"/>
                    <a:pt x="7" y="52"/>
                    <a:pt x="5" y="51"/>
                  </a:cubicBezTo>
                  <a:cubicBezTo>
                    <a:pt x="3" y="51"/>
                    <a:pt x="1" y="52"/>
                    <a:pt x="5" y="52"/>
                  </a:cubicBezTo>
                  <a:cubicBezTo>
                    <a:pt x="9" y="52"/>
                    <a:pt x="9" y="53"/>
                    <a:pt x="7" y="53"/>
                  </a:cubicBezTo>
                  <a:cubicBezTo>
                    <a:pt x="4" y="53"/>
                    <a:pt x="0" y="57"/>
                    <a:pt x="3" y="57"/>
                  </a:cubicBezTo>
                  <a:cubicBezTo>
                    <a:pt x="5" y="56"/>
                    <a:pt x="10" y="54"/>
                    <a:pt x="8" y="56"/>
                  </a:cubicBezTo>
                  <a:cubicBezTo>
                    <a:pt x="6" y="57"/>
                    <a:pt x="5" y="63"/>
                    <a:pt x="7" y="62"/>
                  </a:cubicBezTo>
                  <a:cubicBezTo>
                    <a:pt x="9" y="60"/>
                    <a:pt x="13" y="58"/>
                    <a:pt x="12" y="60"/>
                  </a:cubicBezTo>
                  <a:cubicBezTo>
                    <a:pt x="11" y="61"/>
                    <a:pt x="13" y="66"/>
                    <a:pt x="13" y="64"/>
                  </a:cubicBezTo>
                  <a:cubicBezTo>
                    <a:pt x="14" y="63"/>
                    <a:pt x="16" y="64"/>
                    <a:pt x="20" y="63"/>
                  </a:cubicBezTo>
                  <a:cubicBezTo>
                    <a:pt x="24" y="62"/>
                    <a:pt x="34" y="56"/>
                    <a:pt x="39" y="54"/>
                  </a:cubicBezTo>
                  <a:cubicBezTo>
                    <a:pt x="45" y="52"/>
                    <a:pt x="49" y="54"/>
                    <a:pt x="52" y="52"/>
                  </a:cubicBezTo>
                  <a:cubicBezTo>
                    <a:pt x="56" y="50"/>
                    <a:pt x="55" y="48"/>
                    <a:pt x="57" y="45"/>
                  </a:cubicBezTo>
                  <a:cubicBezTo>
                    <a:pt x="58" y="41"/>
                    <a:pt x="61" y="40"/>
                    <a:pt x="60" y="33"/>
                  </a:cubicBezTo>
                  <a:cubicBezTo>
                    <a:pt x="59" y="27"/>
                    <a:pt x="55" y="23"/>
                    <a:pt x="55" y="21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2" name="Freeform 820"/>
            <p:cNvSpPr>
              <a:spLocks/>
            </p:cNvSpPr>
            <p:nvPr/>
          </p:nvSpPr>
          <p:spPr bwMode="auto">
            <a:xfrm>
              <a:off x="212481" y="2595564"/>
              <a:ext cx="46892" cy="46037"/>
            </a:xfrm>
            <a:custGeom>
              <a:avLst/>
              <a:gdLst>
                <a:gd name="T0" fmla="*/ 2147483647 w 36"/>
                <a:gd name="T1" fmla="*/ 2147483647 h 22"/>
                <a:gd name="T2" fmla="*/ 2147483647 w 36"/>
                <a:gd name="T3" fmla="*/ 2147483647 h 22"/>
                <a:gd name="T4" fmla="*/ 2147483647 w 36"/>
                <a:gd name="T5" fmla="*/ 2147483647 h 22"/>
                <a:gd name="T6" fmla="*/ 2147483647 w 36"/>
                <a:gd name="T7" fmla="*/ 2147483647 h 22"/>
                <a:gd name="T8" fmla="*/ 2147483647 w 36"/>
                <a:gd name="T9" fmla="*/ 2147483647 h 22"/>
                <a:gd name="T10" fmla="*/ 2147483647 w 36"/>
                <a:gd name="T11" fmla="*/ 2147483647 h 22"/>
                <a:gd name="T12" fmla="*/ 2147483647 w 36"/>
                <a:gd name="T13" fmla="*/ 2147483647 h 22"/>
                <a:gd name="T14" fmla="*/ 2147483647 w 36"/>
                <a:gd name="T15" fmla="*/ 2147483647 h 22"/>
                <a:gd name="T16" fmla="*/ 2147483647 w 36"/>
                <a:gd name="T17" fmla="*/ 2147483647 h 22"/>
                <a:gd name="T18" fmla="*/ 2147483647 w 36"/>
                <a:gd name="T19" fmla="*/ 2147483647 h 22"/>
                <a:gd name="T20" fmla="*/ 2147483647 w 36"/>
                <a:gd name="T21" fmla="*/ 2147483647 h 22"/>
                <a:gd name="T22" fmla="*/ 2147483647 w 36"/>
                <a:gd name="T23" fmla="*/ 2147483647 h 22"/>
                <a:gd name="T24" fmla="*/ 2147483647 w 36"/>
                <a:gd name="T25" fmla="*/ 2147483647 h 22"/>
                <a:gd name="T26" fmla="*/ 2147483647 w 36"/>
                <a:gd name="T27" fmla="*/ 2147483647 h 22"/>
                <a:gd name="T28" fmla="*/ 2147483647 w 36"/>
                <a:gd name="T29" fmla="*/ 2147483647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"/>
                <a:gd name="T46" fmla="*/ 0 h 22"/>
                <a:gd name="T47" fmla="*/ 36 w 36"/>
                <a:gd name="T48" fmla="*/ 22 h 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" h="22">
                  <a:moveTo>
                    <a:pt x="1" y="15"/>
                  </a:moveTo>
                  <a:cubicBezTo>
                    <a:pt x="0" y="17"/>
                    <a:pt x="7" y="20"/>
                    <a:pt x="9" y="20"/>
                  </a:cubicBezTo>
                  <a:cubicBezTo>
                    <a:pt x="11" y="21"/>
                    <a:pt x="12" y="17"/>
                    <a:pt x="13" y="16"/>
                  </a:cubicBezTo>
                  <a:cubicBezTo>
                    <a:pt x="14" y="16"/>
                    <a:pt x="18" y="20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4" y="22"/>
                    <a:pt x="27" y="21"/>
                  </a:cubicBezTo>
                  <a:cubicBezTo>
                    <a:pt x="30" y="18"/>
                    <a:pt x="32" y="15"/>
                    <a:pt x="34" y="14"/>
                  </a:cubicBezTo>
                  <a:cubicBezTo>
                    <a:pt x="36" y="13"/>
                    <a:pt x="32" y="11"/>
                    <a:pt x="30" y="11"/>
                  </a:cubicBezTo>
                  <a:cubicBezTo>
                    <a:pt x="28" y="11"/>
                    <a:pt x="29" y="11"/>
                    <a:pt x="29" y="10"/>
                  </a:cubicBezTo>
                  <a:cubicBezTo>
                    <a:pt x="29" y="8"/>
                    <a:pt x="28" y="4"/>
                    <a:pt x="26" y="3"/>
                  </a:cubicBezTo>
                  <a:cubicBezTo>
                    <a:pt x="23" y="1"/>
                    <a:pt x="23" y="0"/>
                    <a:pt x="21" y="1"/>
                  </a:cubicBezTo>
                  <a:cubicBezTo>
                    <a:pt x="18" y="2"/>
                    <a:pt x="15" y="1"/>
                    <a:pt x="12" y="3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1"/>
                    <a:pt x="1" y="14"/>
                    <a:pt x="1" y="15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3" name="Freeform 821"/>
            <p:cNvSpPr>
              <a:spLocks/>
            </p:cNvSpPr>
            <p:nvPr/>
          </p:nvSpPr>
          <p:spPr bwMode="auto">
            <a:xfrm>
              <a:off x="189036" y="2989264"/>
              <a:ext cx="225669" cy="244475"/>
            </a:xfrm>
            <a:custGeom>
              <a:avLst/>
              <a:gdLst>
                <a:gd name="T0" fmla="*/ 2147483647 w 166"/>
                <a:gd name="T1" fmla="*/ 2147483647 h 122"/>
                <a:gd name="T2" fmla="*/ 2147483647 w 166"/>
                <a:gd name="T3" fmla="*/ 2147483647 h 122"/>
                <a:gd name="T4" fmla="*/ 2147483647 w 166"/>
                <a:gd name="T5" fmla="*/ 2147483647 h 122"/>
                <a:gd name="T6" fmla="*/ 2147483647 w 166"/>
                <a:gd name="T7" fmla="*/ 2147483647 h 122"/>
                <a:gd name="T8" fmla="*/ 2147483647 w 166"/>
                <a:gd name="T9" fmla="*/ 2147483647 h 122"/>
                <a:gd name="T10" fmla="*/ 2147483647 w 166"/>
                <a:gd name="T11" fmla="*/ 2147483647 h 122"/>
                <a:gd name="T12" fmla="*/ 2147483647 w 166"/>
                <a:gd name="T13" fmla="*/ 2147483647 h 122"/>
                <a:gd name="T14" fmla="*/ 2147483647 w 166"/>
                <a:gd name="T15" fmla="*/ 2147483647 h 122"/>
                <a:gd name="T16" fmla="*/ 2147483647 w 166"/>
                <a:gd name="T17" fmla="*/ 2147483647 h 122"/>
                <a:gd name="T18" fmla="*/ 2147483647 w 166"/>
                <a:gd name="T19" fmla="*/ 2147483647 h 122"/>
                <a:gd name="T20" fmla="*/ 2147483647 w 166"/>
                <a:gd name="T21" fmla="*/ 2147483647 h 122"/>
                <a:gd name="T22" fmla="*/ 2147483647 w 166"/>
                <a:gd name="T23" fmla="*/ 2147483647 h 122"/>
                <a:gd name="T24" fmla="*/ 2147483647 w 166"/>
                <a:gd name="T25" fmla="*/ 2147483647 h 122"/>
                <a:gd name="T26" fmla="*/ 2147483647 w 166"/>
                <a:gd name="T27" fmla="*/ 2147483647 h 122"/>
                <a:gd name="T28" fmla="*/ 2147483647 w 166"/>
                <a:gd name="T29" fmla="*/ 2147483647 h 122"/>
                <a:gd name="T30" fmla="*/ 2147483647 w 166"/>
                <a:gd name="T31" fmla="*/ 2147483647 h 122"/>
                <a:gd name="T32" fmla="*/ 2147483647 w 166"/>
                <a:gd name="T33" fmla="*/ 2147483647 h 122"/>
                <a:gd name="T34" fmla="*/ 2147483647 w 166"/>
                <a:gd name="T35" fmla="*/ 2147483647 h 122"/>
                <a:gd name="T36" fmla="*/ 2147483647 w 166"/>
                <a:gd name="T37" fmla="*/ 2147483647 h 122"/>
                <a:gd name="T38" fmla="*/ 2147483647 w 166"/>
                <a:gd name="T39" fmla="*/ 2147483647 h 122"/>
                <a:gd name="T40" fmla="*/ 2147483647 w 166"/>
                <a:gd name="T41" fmla="*/ 2147483647 h 122"/>
                <a:gd name="T42" fmla="*/ 2147483647 w 166"/>
                <a:gd name="T43" fmla="*/ 2147483647 h 122"/>
                <a:gd name="T44" fmla="*/ 2147483647 w 166"/>
                <a:gd name="T45" fmla="*/ 2147483647 h 122"/>
                <a:gd name="T46" fmla="*/ 2147483647 w 166"/>
                <a:gd name="T47" fmla="*/ 2147483647 h 122"/>
                <a:gd name="T48" fmla="*/ 2147483647 w 166"/>
                <a:gd name="T49" fmla="*/ 2147483647 h 122"/>
                <a:gd name="T50" fmla="*/ 2147483647 w 166"/>
                <a:gd name="T51" fmla="*/ 2147483647 h 122"/>
                <a:gd name="T52" fmla="*/ 2147483647 w 166"/>
                <a:gd name="T53" fmla="*/ 2147483647 h 122"/>
                <a:gd name="T54" fmla="*/ 2147483647 w 166"/>
                <a:gd name="T55" fmla="*/ 2147483647 h 122"/>
                <a:gd name="T56" fmla="*/ 2147483647 w 166"/>
                <a:gd name="T57" fmla="*/ 2147483647 h 122"/>
                <a:gd name="T58" fmla="*/ 2147483647 w 166"/>
                <a:gd name="T59" fmla="*/ 2147483647 h 122"/>
                <a:gd name="T60" fmla="*/ 2147483647 w 166"/>
                <a:gd name="T61" fmla="*/ 2147483647 h 122"/>
                <a:gd name="T62" fmla="*/ 2147483647 w 166"/>
                <a:gd name="T63" fmla="*/ 2147483647 h 122"/>
                <a:gd name="T64" fmla="*/ 2147483647 w 166"/>
                <a:gd name="T65" fmla="*/ 2147483647 h 122"/>
                <a:gd name="T66" fmla="*/ 2147483647 w 166"/>
                <a:gd name="T67" fmla="*/ 2147483647 h 122"/>
                <a:gd name="T68" fmla="*/ 2147483647 w 166"/>
                <a:gd name="T69" fmla="*/ 2147483647 h 122"/>
                <a:gd name="T70" fmla="*/ 2147483647 w 166"/>
                <a:gd name="T71" fmla="*/ 2147483647 h 122"/>
                <a:gd name="T72" fmla="*/ 2147483647 w 166"/>
                <a:gd name="T73" fmla="*/ 2147483647 h 122"/>
                <a:gd name="T74" fmla="*/ 2147483647 w 166"/>
                <a:gd name="T75" fmla="*/ 2147483647 h 122"/>
                <a:gd name="T76" fmla="*/ 2147483647 w 166"/>
                <a:gd name="T77" fmla="*/ 2147483647 h 122"/>
                <a:gd name="T78" fmla="*/ 2147483647 w 166"/>
                <a:gd name="T79" fmla="*/ 2147483647 h 122"/>
                <a:gd name="T80" fmla="*/ 2147483647 w 166"/>
                <a:gd name="T81" fmla="*/ 2147483647 h 122"/>
                <a:gd name="T82" fmla="*/ 2147483647 w 166"/>
                <a:gd name="T83" fmla="*/ 2147483647 h 122"/>
                <a:gd name="T84" fmla="*/ 2147483647 w 166"/>
                <a:gd name="T85" fmla="*/ 2147483647 h 122"/>
                <a:gd name="T86" fmla="*/ 2147483647 w 166"/>
                <a:gd name="T87" fmla="*/ 2147483647 h 122"/>
                <a:gd name="T88" fmla="*/ 2147483647 w 166"/>
                <a:gd name="T89" fmla="*/ 2147483647 h 122"/>
                <a:gd name="T90" fmla="*/ 2147483647 w 166"/>
                <a:gd name="T91" fmla="*/ 2147483647 h 122"/>
                <a:gd name="T92" fmla="*/ 2147483647 w 166"/>
                <a:gd name="T93" fmla="*/ 2147483647 h 1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6"/>
                <a:gd name="T142" fmla="*/ 0 h 122"/>
                <a:gd name="T143" fmla="*/ 166 w 166"/>
                <a:gd name="T144" fmla="*/ 122 h 12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6" h="122">
                  <a:moveTo>
                    <a:pt x="152" y="23"/>
                  </a:moveTo>
                  <a:cubicBezTo>
                    <a:pt x="145" y="21"/>
                    <a:pt x="147" y="21"/>
                    <a:pt x="143" y="19"/>
                  </a:cubicBezTo>
                  <a:cubicBezTo>
                    <a:pt x="138" y="18"/>
                    <a:pt x="137" y="14"/>
                    <a:pt x="133" y="15"/>
                  </a:cubicBezTo>
                  <a:cubicBezTo>
                    <a:pt x="128" y="16"/>
                    <a:pt x="127" y="18"/>
                    <a:pt x="118" y="15"/>
                  </a:cubicBezTo>
                  <a:cubicBezTo>
                    <a:pt x="111" y="14"/>
                    <a:pt x="104" y="10"/>
                    <a:pt x="100" y="6"/>
                  </a:cubicBezTo>
                  <a:cubicBezTo>
                    <a:pt x="99" y="6"/>
                    <a:pt x="98" y="7"/>
                    <a:pt x="97" y="7"/>
                  </a:cubicBezTo>
                  <a:cubicBezTo>
                    <a:pt x="93" y="7"/>
                    <a:pt x="89" y="4"/>
                    <a:pt x="87" y="5"/>
                  </a:cubicBezTo>
                  <a:cubicBezTo>
                    <a:pt x="85" y="6"/>
                    <a:pt x="81" y="7"/>
                    <a:pt x="78" y="6"/>
                  </a:cubicBezTo>
                  <a:cubicBezTo>
                    <a:pt x="75" y="5"/>
                    <a:pt x="60" y="5"/>
                    <a:pt x="52" y="4"/>
                  </a:cubicBezTo>
                  <a:cubicBezTo>
                    <a:pt x="43" y="3"/>
                    <a:pt x="29" y="3"/>
                    <a:pt x="24" y="1"/>
                  </a:cubicBezTo>
                  <a:cubicBezTo>
                    <a:pt x="19" y="0"/>
                    <a:pt x="15" y="5"/>
                    <a:pt x="13" y="6"/>
                  </a:cubicBezTo>
                  <a:cubicBezTo>
                    <a:pt x="12" y="6"/>
                    <a:pt x="6" y="8"/>
                    <a:pt x="3" y="10"/>
                  </a:cubicBezTo>
                  <a:cubicBezTo>
                    <a:pt x="1" y="11"/>
                    <a:pt x="0" y="14"/>
                    <a:pt x="3" y="16"/>
                  </a:cubicBezTo>
                  <a:cubicBezTo>
                    <a:pt x="5" y="17"/>
                    <a:pt x="7" y="23"/>
                    <a:pt x="6" y="27"/>
                  </a:cubicBezTo>
                  <a:cubicBezTo>
                    <a:pt x="6" y="27"/>
                    <a:pt x="6" y="28"/>
                    <a:pt x="6" y="28"/>
                  </a:cubicBezTo>
                  <a:cubicBezTo>
                    <a:pt x="9" y="28"/>
                    <a:pt x="13" y="27"/>
                    <a:pt x="13" y="26"/>
                  </a:cubicBezTo>
                  <a:cubicBezTo>
                    <a:pt x="15" y="23"/>
                    <a:pt x="14" y="32"/>
                    <a:pt x="18" y="32"/>
                  </a:cubicBezTo>
                  <a:cubicBezTo>
                    <a:pt x="21" y="32"/>
                    <a:pt x="27" y="32"/>
                    <a:pt x="30" y="30"/>
                  </a:cubicBezTo>
                  <a:cubicBezTo>
                    <a:pt x="32" y="28"/>
                    <a:pt x="37" y="28"/>
                    <a:pt x="37" y="31"/>
                  </a:cubicBezTo>
                  <a:cubicBezTo>
                    <a:pt x="38" y="33"/>
                    <a:pt x="41" y="35"/>
                    <a:pt x="37" y="38"/>
                  </a:cubicBezTo>
                  <a:cubicBezTo>
                    <a:pt x="34" y="41"/>
                    <a:pt x="32" y="42"/>
                    <a:pt x="33" y="47"/>
                  </a:cubicBezTo>
                  <a:cubicBezTo>
                    <a:pt x="34" y="52"/>
                    <a:pt x="32" y="53"/>
                    <a:pt x="32" y="58"/>
                  </a:cubicBezTo>
                  <a:cubicBezTo>
                    <a:pt x="32" y="63"/>
                    <a:pt x="32" y="65"/>
                    <a:pt x="28" y="65"/>
                  </a:cubicBezTo>
                  <a:cubicBezTo>
                    <a:pt x="23" y="65"/>
                    <a:pt x="25" y="68"/>
                    <a:pt x="29" y="71"/>
                  </a:cubicBezTo>
                  <a:cubicBezTo>
                    <a:pt x="32" y="75"/>
                    <a:pt x="32" y="75"/>
                    <a:pt x="30" y="78"/>
                  </a:cubicBezTo>
                  <a:cubicBezTo>
                    <a:pt x="28" y="81"/>
                    <a:pt x="26" y="83"/>
                    <a:pt x="27" y="86"/>
                  </a:cubicBezTo>
                  <a:cubicBezTo>
                    <a:pt x="29" y="89"/>
                    <a:pt x="30" y="88"/>
                    <a:pt x="28" y="92"/>
                  </a:cubicBezTo>
                  <a:cubicBezTo>
                    <a:pt x="27" y="95"/>
                    <a:pt x="25" y="98"/>
                    <a:pt x="25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00"/>
                    <a:pt x="30" y="100"/>
                    <a:pt x="32" y="102"/>
                  </a:cubicBezTo>
                  <a:cubicBezTo>
                    <a:pt x="35" y="104"/>
                    <a:pt x="44" y="119"/>
                    <a:pt x="46" y="120"/>
                  </a:cubicBezTo>
                  <a:cubicBezTo>
                    <a:pt x="49" y="120"/>
                    <a:pt x="50" y="122"/>
                    <a:pt x="52" y="120"/>
                  </a:cubicBezTo>
                  <a:cubicBezTo>
                    <a:pt x="54" y="118"/>
                    <a:pt x="54" y="114"/>
                    <a:pt x="58" y="113"/>
                  </a:cubicBezTo>
                  <a:cubicBezTo>
                    <a:pt x="61" y="113"/>
                    <a:pt x="67" y="110"/>
                    <a:pt x="71" y="110"/>
                  </a:cubicBezTo>
                  <a:cubicBezTo>
                    <a:pt x="76" y="110"/>
                    <a:pt x="87" y="110"/>
                    <a:pt x="91" y="108"/>
                  </a:cubicBezTo>
                  <a:cubicBezTo>
                    <a:pt x="95" y="107"/>
                    <a:pt x="98" y="106"/>
                    <a:pt x="99" y="103"/>
                  </a:cubicBezTo>
                  <a:cubicBezTo>
                    <a:pt x="99" y="100"/>
                    <a:pt x="111" y="97"/>
                    <a:pt x="112" y="93"/>
                  </a:cubicBezTo>
                  <a:cubicBezTo>
                    <a:pt x="114" y="89"/>
                    <a:pt x="118" y="82"/>
                    <a:pt x="122" y="81"/>
                  </a:cubicBezTo>
                  <a:cubicBezTo>
                    <a:pt x="126" y="79"/>
                    <a:pt x="125" y="78"/>
                    <a:pt x="124" y="76"/>
                  </a:cubicBezTo>
                  <a:cubicBezTo>
                    <a:pt x="122" y="73"/>
                    <a:pt x="117" y="69"/>
                    <a:pt x="120" y="65"/>
                  </a:cubicBezTo>
                  <a:cubicBezTo>
                    <a:pt x="122" y="61"/>
                    <a:pt x="128" y="53"/>
                    <a:pt x="130" y="51"/>
                  </a:cubicBezTo>
                  <a:cubicBezTo>
                    <a:pt x="132" y="49"/>
                    <a:pt x="133" y="46"/>
                    <a:pt x="134" y="45"/>
                  </a:cubicBezTo>
                  <a:cubicBezTo>
                    <a:pt x="134" y="44"/>
                    <a:pt x="147" y="40"/>
                    <a:pt x="151" y="37"/>
                  </a:cubicBezTo>
                  <a:cubicBezTo>
                    <a:pt x="156" y="34"/>
                    <a:pt x="166" y="29"/>
                    <a:pt x="165" y="25"/>
                  </a:cubicBezTo>
                  <a:cubicBezTo>
                    <a:pt x="165" y="24"/>
                    <a:pt x="164" y="22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0" y="22"/>
                    <a:pt x="157" y="24"/>
                    <a:pt x="152" y="23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4" name="Freeform 822"/>
            <p:cNvSpPr>
              <a:spLocks/>
            </p:cNvSpPr>
            <p:nvPr/>
          </p:nvSpPr>
          <p:spPr bwMode="auto">
            <a:xfrm>
              <a:off x="189035" y="3036889"/>
              <a:ext cx="55685" cy="168275"/>
            </a:xfrm>
            <a:custGeom>
              <a:avLst/>
              <a:gdLst>
                <a:gd name="T0" fmla="*/ 2147483647 w 41"/>
                <a:gd name="T1" fmla="*/ 2147483647 h 84"/>
                <a:gd name="T2" fmla="*/ 2147483647 w 41"/>
                <a:gd name="T3" fmla="*/ 2147483647 h 84"/>
                <a:gd name="T4" fmla="*/ 2147483647 w 41"/>
                <a:gd name="T5" fmla="*/ 2147483647 h 84"/>
                <a:gd name="T6" fmla="*/ 2147483647 w 41"/>
                <a:gd name="T7" fmla="*/ 2147483647 h 84"/>
                <a:gd name="T8" fmla="*/ 2147483647 w 41"/>
                <a:gd name="T9" fmla="*/ 2147483647 h 84"/>
                <a:gd name="T10" fmla="*/ 2147483647 w 41"/>
                <a:gd name="T11" fmla="*/ 2147483647 h 84"/>
                <a:gd name="T12" fmla="*/ 2147483647 w 41"/>
                <a:gd name="T13" fmla="*/ 2147483647 h 84"/>
                <a:gd name="T14" fmla="*/ 2147483647 w 41"/>
                <a:gd name="T15" fmla="*/ 2147483647 h 84"/>
                <a:gd name="T16" fmla="*/ 2147483647 w 41"/>
                <a:gd name="T17" fmla="*/ 2147483647 h 84"/>
                <a:gd name="T18" fmla="*/ 2147483647 w 41"/>
                <a:gd name="T19" fmla="*/ 2147483647 h 84"/>
                <a:gd name="T20" fmla="*/ 2147483647 w 41"/>
                <a:gd name="T21" fmla="*/ 2147483647 h 84"/>
                <a:gd name="T22" fmla="*/ 2147483647 w 41"/>
                <a:gd name="T23" fmla="*/ 2147483647 h 84"/>
                <a:gd name="T24" fmla="*/ 2147483647 w 41"/>
                <a:gd name="T25" fmla="*/ 2147483647 h 84"/>
                <a:gd name="T26" fmla="*/ 2147483647 w 41"/>
                <a:gd name="T27" fmla="*/ 2147483647 h 84"/>
                <a:gd name="T28" fmla="*/ 2147483647 w 41"/>
                <a:gd name="T29" fmla="*/ 2147483647 h 84"/>
                <a:gd name="T30" fmla="*/ 0 w 41"/>
                <a:gd name="T31" fmla="*/ 2147483647 h 84"/>
                <a:gd name="T32" fmla="*/ 2147483647 w 41"/>
                <a:gd name="T33" fmla="*/ 2147483647 h 84"/>
                <a:gd name="T34" fmla="*/ 2147483647 w 41"/>
                <a:gd name="T35" fmla="*/ 2147483647 h 84"/>
                <a:gd name="T36" fmla="*/ 2147483647 w 41"/>
                <a:gd name="T37" fmla="*/ 2147483647 h 84"/>
                <a:gd name="T38" fmla="*/ 2147483647 w 41"/>
                <a:gd name="T39" fmla="*/ 2147483647 h 84"/>
                <a:gd name="T40" fmla="*/ 2147483647 w 41"/>
                <a:gd name="T41" fmla="*/ 2147483647 h 84"/>
                <a:gd name="T42" fmla="*/ 2147483647 w 41"/>
                <a:gd name="T43" fmla="*/ 2147483647 h 84"/>
                <a:gd name="T44" fmla="*/ 2147483647 w 41"/>
                <a:gd name="T45" fmla="*/ 2147483647 h 8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84"/>
                <a:gd name="T71" fmla="*/ 41 w 41"/>
                <a:gd name="T72" fmla="*/ 84 h 8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84">
                  <a:moveTo>
                    <a:pt x="28" y="69"/>
                  </a:moveTo>
                  <a:cubicBezTo>
                    <a:pt x="30" y="65"/>
                    <a:pt x="29" y="66"/>
                    <a:pt x="27" y="63"/>
                  </a:cubicBezTo>
                  <a:cubicBezTo>
                    <a:pt x="26" y="60"/>
                    <a:pt x="28" y="58"/>
                    <a:pt x="30" y="55"/>
                  </a:cubicBezTo>
                  <a:cubicBezTo>
                    <a:pt x="32" y="52"/>
                    <a:pt x="32" y="52"/>
                    <a:pt x="29" y="48"/>
                  </a:cubicBezTo>
                  <a:cubicBezTo>
                    <a:pt x="25" y="45"/>
                    <a:pt x="23" y="42"/>
                    <a:pt x="28" y="42"/>
                  </a:cubicBezTo>
                  <a:cubicBezTo>
                    <a:pt x="32" y="42"/>
                    <a:pt x="32" y="40"/>
                    <a:pt x="32" y="35"/>
                  </a:cubicBezTo>
                  <a:cubicBezTo>
                    <a:pt x="32" y="30"/>
                    <a:pt x="34" y="29"/>
                    <a:pt x="33" y="24"/>
                  </a:cubicBezTo>
                  <a:cubicBezTo>
                    <a:pt x="32" y="19"/>
                    <a:pt x="34" y="18"/>
                    <a:pt x="37" y="15"/>
                  </a:cubicBezTo>
                  <a:cubicBezTo>
                    <a:pt x="41" y="12"/>
                    <a:pt x="38" y="10"/>
                    <a:pt x="37" y="8"/>
                  </a:cubicBezTo>
                  <a:cubicBezTo>
                    <a:pt x="37" y="5"/>
                    <a:pt x="32" y="5"/>
                    <a:pt x="30" y="7"/>
                  </a:cubicBezTo>
                  <a:cubicBezTo>
                    <a:pt x="27" y="9"/>
                    <a:pt x="21" y="9"/>
                    <a:pt x="18" y="9"/>
                  </a:cubicBezTo>
                  <a:cubicBezTo>
                    <a:pt x="14" y="9"/>
                    <a:pt x="15" y="0"/>
                    <a:pt x="13" y="3"/>
                  </a:cubicBezTo>
                  <a:cubicBezTo>
                    <a:pt x="13" y="4"/>
                    <a:pt x="9" y="5"/>
                    <a:pt x="6" y="5"/>
                  </a:cubicBezTo>
                  <a:cubicBezTo>
                    <a:pt x="6" y="9"/>
                    <a:pt x="8" y="13"/>
                    <a:pt x="8" y="15"/>
                  </a:cubicBezTo>
                  <a:cubicBezTo>
                    <a:pt x="8" y="16"/>
                    <a:pt x="6" y="34"/>
                    <a:pt x="4" y="39"/>
                  </a:cubicBezTo>
                  <a:cubicBezTo>
                    <a:pt x="3" y="44"/>
                    <a:pt x="0" y="48"/>
                    <a:pt x="0" y="51"/>
                  </a:cubicBezTo>
                  <a:cubicBezTo>
                    <a:pt x="0" y="53"/>
                    <a:pt x="2" y="61"/>
                    <a:pt x="3" y="59"/>
                  </a:cubicBezTo>
                  <a:cubicBezTo>
                    <a:pt x="4" y="57"/>
                    <a:pt x="7" y="61"/>
                    <a:pt x="7" y="66"/>
                  </a:cubicBezTo>
                  <a:cubicBezTo>
                    <a:pt x="6" y="70"/>
                    <a:pt x="4" y="80"/>
                    <a:pt x="7" y="81"/>
                  </a:cubicBezTo>
                  <a:cubicBezTo>
                    <a:pt x="9" y="81"/>
                    <a:pt x="17" y="84"/>
                    <a:pt x="21" y="81"/>
                  </a:cubicBezTo>
                  <a:cubicBezTo>
                    <a:pt x="23" y="80"/>
                    <a:pt x="24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5"/>
                    <a:pt x="27" y="72"/>
                    <a:pt x="28" y="69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5" name="Freeform 823"/>
            <p:cNvSpPr>
              <a:spLocks/>
            </p:cNvSpPr>
            <p:nvPr/>
          </p:nvSpPr>
          <p:spPr bwMode="auto">
            <a:xfrm>
              <a:off x="883628" y="4489450"/>
              <a:ext cx="187569" cy="450850"/>
            </a:xfrm>
            <a:custGeom>
              <a:avLst/>
              <a:gdLst>
                <a:gd name="T0" fmla="*/ 2147483647 w 138"/>
                <a:gd name="T1" fmla="*/ 2147483647 h 226"/>
                <a:gd name="T2" fmla="*/ 2147483647 w 138"/>
                <a:gd name="T3" fmla="*/ 0 h 226"/>
                <a:gd name="T4" fmla="*/ 2147483647 w 138"/>
                <a:gd name="T5" fmla="*/ 2147483647 h 226"/>
                <a:gd name="T6" fmla="*/ 2147483647 w 138"/>
                <a:gd name="T7" fmla="*/ 2147483647 h 226"/>
                <a:gd name="T8" fmla="*/ 2147483647 w 138"/>
                <a:gd name="T9" fmla="*/ 2147483647 h 226"/>
                <a:gd name="T10" fmla="*/ 2147483647 w 138"/>
                <a:gd name="T11" fmla="*/ 2147483647 h 226"/>
                <a:gd name="T12" fmla="*/ 2147483647 w 138"/>
                <a:gd name="T13" fmla="*/ 2147483647 h 226"/>
                <a:gd name="T14" fmla="*/ 2147483647 w 138"/>
                <a:gd name="T15" fmla="*/ 2147483647 h 226"/>
                <a:gd name="T16" fmla="*/ 2147483647 w 138"/>
                <a:gd name="T17" fmla="*/ 2147483647 h 226"/>
                <a:gd name="T18" fmla="*/ 2147483647 w 138"/>
                <a:gd name="T19" fmla="*/ 2147483647 h 226"/>
                <a:gd name="T20" fmla="*/ 2147483647 w 138"/>
                <a:gd name="T21" fmla="*/ 2147483647 h 226"/>
                <a:gd name="T22" fmla="*/ 2147483647 w 138"/>
                <a:gd name="T23" fmla="*/ 2147483647 h 226"/>
                <a:gd name="T24" fmla="*/ 2147483647 w 138"/>
                <a:gd name="T25" fmla="*/ 2147483647 h 226"/>
                <a:gd name="T26" fmla="*/ 2147483647 w 138"/>
                <a:gd name="T27" fmla="*/ 2147483647 h 226"/>
                <a:gd name="T28" fmla="*/ 2147483647 w 138"/>
                <a:gd name="T29" fmla="*/ 2147483647 h 226"/>
                <a:gd name="T30" fmla="*/ 2147483647 w 138"/>
                <a:gd name="T31" fmla="*/ 2147483647 h 226"/>
                <a:gd name="T32" fmla="*/ 2147483647 w 138"/>
                <a:gd name="T33" fmla="*/ 2147483647 h 226"/>
                <a:gd name="T34" fmla="*/ 2147483647 w 138"/>
                <a:gd name="T35" fmla="*/ 2147483647 h 226"/>
                <a:gd name="T36" fmla="*/ 2147483647 w 138"/>
                <a:gd name="T37" fmla="*/ 2147483647 h 226"/>
                <a:gd name="T38" fmla="*/ 2147483647 w 138"/>
                <a:gd name="T39" fmla="*/ 2147483647 h 226"/>
                <a:gd name="T40" fmla="*/ 2147483647 w 138"/>
                <a:gd name="T41" fmla="*/ 2147483647 h 226"/>
                <a:gd name="T42" fmla="*/ 2147483647 w 138"/>
                <a:gd name="T43" fmla="*/ 2147483647 h 226"/>
                <a:gd name="T44" fmla="*/ 2147483647 w 138"/>
                <a:gd name="T45" fmla="*/ 2147483647 h 226"/>
                <a:gd name="T46" fmla="*/ 2147483647 w 138"/>
                <a:gd name="T47" fmla="*/ 2147483647 h 226"/>
                <a:gd name="T48" fmla="*/ 2147483647 w 138"/>
                <a:gd name="T49" fmla="*/ 2147483647 h 226"/>
                <a:gd name="T50" fmla="*/ 2147483647 w 138"/>
                <a:gd name="T51" fmla="*/ 2147483647 h 226"/>
                <a:gd name="T52" fmla="*/ 2147483647 w 138"/>
                <a:gd name="T53" fmla="*/ 2147483647 h 226"/>
                <a:gd name="T54" fmla="*/ 2147483647 w 138"/>
                <a:gd name="T55" fmla="*/ 2147483647 h 226"/>
                <a:gd name="T56" fmla="*/ 2147483647 w 138"/>
                <a:gd name="T57" fmla="*/ 2147483647 h 226"/>
                <a:gd name="T58" fmla="*/ 2147483647 w 138"/>
                <a:gd name="T59" fmla="*/ 2147483647 h 226"/>
                <a:gd name="T60" fmla="*/ 2147483647 w 138"/>
                <a:gd name="T61" fmla="*/ 2147483647 h 226"/>
                <a:gd name="T62" fmla="*/ 2147483647 w 138"/>
                <a:gd name="T63" fmla="*/ 2147483647 h 2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8"/>
                <a:gd name="T97" fmla="*/ 0 h 226"/>
                <a:gd name="T98" fmla="*/ 138 w 138"/>
                <a:gd name="T99" fmla="*/ 226 h 22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8" h="226">
                  <a:moveTo>
                    <a:pt x="136" y="57"/>
                  </a:moveTo>
                  <a:cubicBezTo>
                    <a:pt x="135" y="55"/>
                    <a:pt x="132" y="42"/>
                    <a:pt x="132" y="38"/>
                  </a:cubicBezTo>
                  <a:cubicBezTo>
                    <a:pt x="132" y="33"/>
                    <a:pt x="132" y="14"/>
                    <a:pt x="131" y="8"/>
                  </a:cubicBezTo>
                  <a:cubicBezTo>
                    <a:pt x="131" y="4"/>
                    <a:pt x="132" y="2"/>
                    <a:pt x="13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4" y="4"/>
                    <a:pt x="117" y="9"/>
                    <a:pt x="114" y="11"/>
                  </a:cubicBezTo>
                  <a:cubicBezTo>
                    <a:pt x="110" y="13"/>
                    <a:pt x="107" y="12"/>
                    <a:pt x="103" y="11"/>
                  </a:cubicBezTo>
                  <a:cubicBezTo>
                    <a:pt x="98" y="11"/>
                    <a:pt x="100" y="12"/>
                    <a:pt x="98" y="16"/>
                  </a:cubicBezTo>
                  <a:cubicBezTo>
                    <a:pt x="95" y="19"/>
                    <a:pt x="89" y="18"/>
                    <a:pt x="87" y="16"/>
                  </a:cubicBezTo>
                  <a:cubicBezTo>
                    <a:pt x="85" y="14"/>
                    <a:pt x="82" y="17"/>
                    <a:pt x="79" y="18"/>
                  </a:cubicBezTo>
                  <a:cubicBezTo>
                    <a:pt x="76" y="19"/>
                    <a:pt x="75" y="16"/>
                    <a:pt x="71" y="15"/>
                  </a:cubicBezTo>
                  <a:cubicBezTo>
                    <a:pt x="67" y="14"/>
                    <a:pt x="64" y="17"/>
                    <a:pt x="62" y="15"/>
                  </a:cubicBezTo>
                  <a:cubicBezTo>
                    <a:pt x="61" y="15"/>
                    <a:pt x="59" y="15"/>
                    <a:pt x="57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6"/>
                    <a:pt x="57" y="17"/>
                    <a:pt x="57" y="19"/>
                  </a:cubicBezTo>
                  <a:cubicBezTo>
                    <a:pt x="57" y="22"/>
                    <a:pt x="57" y="25"/>
                    <a:pt x="56" y="28"/>
                  </a:cubicBezTo>
                  <a:cubicBezTo>
                    <a:pt x="56" y="31"/>
                    <a:pt x="56" y="34"/>
                    <a:pt x="58" y="36"/>
                  </a:cubicBezTo>
                  <a:cubicBezTo>
                    <a:pt x="60" y="38"/>
                    <a:pt x="60" y="43"/>
                    <a:pt x="62" y="43"/>
                  </a:cubicBezTo>
                  <a:cubicBezTo>
                    <a:pt x="63" y="44"/>
                    <a:pt x="63" y="45"/>
                    <a:pt x="62" y="47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3" y="48"/>
                    <a:pt x="64" y="49"/>
                    <a:pt x="64" y="50"/>
                  </a:cubicBezTo>
                  <a:cubicBezTo>
                    <a:pt x="67" y="53"/>
                    <a:pt x="70" y="54"/>
                    <a:pt x="70" y="58"/>
                  </a:cubicBezTo>
                  <a:cubicBezTo>
                    <a:pt x="70" y="61"/>
                    <a:pt x="72" y="67"/>
                    <a:pt x="72" y="70"/>
                  </a:cubicBezTo>
                  <a:cubicBezTo>
                    <a:pt x="71" y="73"/>
                    <a:pt x="74" y="77"/>
                    <a:pt x="70" y="77"/>
                  </a:cubicBezTo>
                  <a:cubicBezTo>
                    <a:pt x="66" y="78"/>
                    <a:pt x="64" y="76"/>
                    <a:pt x="64" y="81"/>
                  </a:cubicBezTo>
                  <a:cubicBezTo>
                    <a:pt x="64" y="87"/>
                    <a:pt x="63" y="88"/>
                    <a:pt x="63" y="88"/>
                  </a:cubicBezTo>
                  <a:cubicBezTo>
                    <a:pt x="63" y="88"/>
                    <a:pt x="52" y="78"/>
                    <a:pt x="52" y="74"/>
                  </a:cubicBezTo>
                  <a:cubicBezTo>
                    <a:pt x="52" y="69"/>
                    <a:pt x="56" y="69"/>
                    <a:pt x="56" y="65"/>
                  </a:cubicBezTo>
                  <a:cubicBezTo>
                    <a:pt x="56" y="61"/>
                    <a:pt x="57" y="56"/>
                    <a:pt x="53" y="55"/>
                  </a:cubicBezTo>
                  <a:cubicBezTo>
                    <a:pt x="49" y="54"/>
                    <a:pt x="45" y="57"/>
                    <a:pt x="43" y="55"/>
                  </a:cubicBezTo>
                  <a:cubicBezTo>
                    <a:pt x="41" y="53"/>
                    <a:pt x="37" y="47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3" y="50"/>
                    <a:pt x="0" y="63"/>
                    <a:pt x="0" y="63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9" y="75"/>
                    <a:pt x="12" y="77"/>
                  </a:cubicBezTo>
                  <a:cubicBezTo>
                    <a:pt x="15" y="79"/>
                    <a:pt x="23" y="81"/>
                    <a:pt x="25" y="82"/>
                  </a:cubicBezTo>
                  <a:cubicBezTo>
                    <a:pt x="27" y="83"/>
                    <a:pt x="31" y="84"/>
                    <a:pt x="32" y="87"/>
                  </a:cubicBezTo>
                  <a:cubicBezTo>
                    <a:pt x="33" y="90"/>
                    <a:pt x="34" y="102"/>
                    <a:pt x="34" y="106"/>
                  </a:cubicBezTo>
                  <a:cubicBezTo>
                    <a:pt x="34" y="110"/>
                    <a:pt x="32" y="112"/>
                    <a:pt x="32" y="117"/>
                  </a:cubicBezTo>
                  <a:cubicBezTo>
                    <a:pt x="33" y="122"/>
                    <a:pt x="35" y="127"/>
                    <a:pt x="35" y="129"/>
                  </a:cubicBezTo>
                  <a:cubicBezTo>
                    <a:pt x="35" y="131"/>
                    <a:pt x="27" y="139"/>
                    <a:pt x="27" y="143"/>
                  </a:cubicBezTo>
                  <a:cubicBezTo>
                    <a:pt x="27" y="146"/>
                    <a:pt x="14" y="161"/>
                    <a:pt x="13" y="162"/>
                  </a:cubicBezTo>
                  <a:cubicBezTo>
                    <a:pt x="14" y="166"/>
                    <a:pt x="15" y="173"/>
                    <a:pt x="15" y="176"/>
                  </a:cubicBezTo>
                  <a:cubicBezTo>
                    <a:pt x="15" y="180"/>
                    <a:pt x="21" y="187"/>
                    <a:pt x="21" y="191"/>
                  </a:cubicBezTo>
                  <a:cubicBezTo>
                    <a:pt x="21" y="196"/>
                    <a:pt x="21" y="205"/>
                    <a:pt x="21" y="209"/>
                  </a:cubicBezTo>
                  <a:cubicBezTo>
                    <a:pt x="21" y="210"/>
                    <a:pt x="21" y="212"/>
                    <a:pt x="21" y="213"/>
                  </a:cubicBezTo>
                  <a:cubicBezTo>
                    <a:pt x="21" y="218"/>
                    <a:pt x="22" y="225"/>
                    <a:pt x="22" y="226"/>
                  </a:cubicBezTo>
                  <a:cubicBezTo>
                    <a:pt x="32" y="226"/>
                    <a:pt x="32" y="226"/>
                    <a:pt x="32" y="226"/>
                  </a:cubicBezTo>
                  <a:cubicBezTo>
                    <a:pt x="33" y="223"/>
                    <a:pt x="33" y="220"/>
                    <a:pt x="33" y="219"/>
                  </a:cubicBezTo>
                  <a:cubicBezTo>
                    <a:pt x="33" y="213"/>
                    <a:pt x="32" y="216"/>
                    <a:pt x="30" y="215"/>
                  </a:cubicBezTo>
                  <a:cubicBezTo>
                    <a:pt x="28" y="214"/>
                    <a:pt x="28" y="214"/>
                    <a:pt x="31" y="211"/>
                  </a:cubicBezTo>
                  <a:cubicBezTo>
                    <a:pt x="33" y="207"/>
                    <a:pt x="33" y="205"/>
                    <a:pt x="38" y="202"/>
                  </a:cubicBezTo>
                  <a:cubicBezTo>
                    <a:pt x="43" y="199"/>
                    <a:pt x="53" y="197"/>
                    <a:pt x="58" y="194"/>
                  </a:cubicBezTo>
                  <a:cubicBezTo>
                    <a:pt x="62" y="190"/>
                    <a:pt x="65" y="188"/>
                    <a:pt x="65" y="184"/>
                  </a:cubicBezTo>
                  <a:cubicBezTo>
                    <a:pt x="65" y="181"/>
                    <a:pt x="64" y="173"/>
                    <a:pt x="66" y="170"/>
                  </a:cubicBezTo>
                  <a:cubicBezTo>
                    <a:pt x="67" y="166"/>
                    <a:pt x="63" y="152"/>
                    <a:pt x="62" y="148"/>
                  </a:cubicBezTo>
                  <a:cubicBezTo>
                    <a:pt x="60" y="144"/>
                    <a:pt x="57" y="138"/>
                    <a:pt x="57" y="132"/>
                  </a:cubicBezTo>
                  <a:cubicBezTo>
                    <a:pt x="56" y="126"/>
                    <a:pt x="51" y="120"/>
                    <a:pt x="55" y="123"/>
                  </a:cubicBezTo>
                  <a:cubicBezTo>
                    <a:pt x="59" y="125"/>
                    <a:pt x="59" y="127"/>
                    <a:pt x="64" y="121"/>
                  </a:cubicBezTo>
                  <a:cubicBezTo>
                    <a:pt x="70" y="115"/>
                    <a:pt x="74" y="115"/>
                    <a:pt x="77" y="113"/>
                  </a:cubicBezTo>
                  <a:cubicBezTo>
                    <a:pt x="81" y="110"/>
                    <a:pt x="85" y="97"/>
                    <a:pt x="88" y="96"/>
                  </a:cubicBezTo>
                  <a:cubicBezTo>
                    <a:pt x="91" y="95"/>
                    <a:pt x="91" y="98"/>
                    <a:pt x="101" y="93"/>
                  </a:cubicBezTo>
                  <a:cubicBezTo>
                    <a:pt x="110" y="87"/>
                    <a:pt x="116" y="86"/>
                    <a:pt x="121" y="81"/>
                  </a:cubicBezTo>
                  <a:cubicBezTo>
                    <a:pt x="127" y="75"/>
                    <a:pt x="138" y="59"/>
                    <a:pt x="136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6" name="Freeform 824"/>
            <p:cNvSpPr>
              <a:spLocks/>
            </p:cNvSpPr>
            <p:nvPr/>
          </p:nvSpPr>
          <p:spPr bwMode="auto">
            <a:xfrm>
              <a:off x="927589" y="4465639"/>
              <a:ext cx="57150" cy="200025"/>
            </a:xfrm>
            <a:custGeom>
              <a:avLst/>
              <a:gdLst>
                <a:gd name="T0" fmla="*/ 2147483647 w 42"/>
                <a:gd name="T1" fmla="*/ 2147483647 h 100"/>
                <a:gd name="T2" fmla="*/ 2147483647 w 42"/>
                <a:gd name="T3" fmla="*/ 2147483647 h 100"/>
                <a:gd name="T4" fmla="*/ 2147483647 w 42"/>
                <a:gd name="T5" fmla="*/ 2147483647 h 100"/>
                <a:gd name="T6" fmla="*/ 2147483647 w 42"/>
                <a:gd name="T7" fmla="*/ 2147483647 h 100"/>
                <a:gd name="T8" fmla="*/ 2147483647 w 42"/>
                <a:gd name="T9" fmla="*/ 2147483647 h 100"/>
                <a:gd name="T10" fmla="*/ 2147483647 w 42"/>
                <a:gd name="T11" fmla="*/ 2147483647 h 100"/>
                <a:gd name="T12" fmla="*/ 2147483647 w 42"/>
                <a:gd name="T13" fmla="*/ 2147483647 h 100"/>
                <a:gd name="T14" fmla="*/ 2147483647 w 42"/>
                <a:gd name="T15" fmla="*/ 2147483647 h 100"/>
                <a:gd name="T16" fmla="*/ 2147483647 w 42"/>
                <a:gd name="T17" fmla="*/ 2147483647 h 100"/>
                <a:gd name="T18" fmla="*/ 2147483647 w 42"/>
                <a:gd name="T19" fmla="*/ 2147483647 h 100"/>
                <a:gd name="T20" fmla="*/ 2147483647 w 42"/>
                <a:gd name="T21" fmla="*/ 2147483647 h 100"/>
                <a:gd name="T22" fmla="*/ 2147483647 w 42"/>
                <a:gd name="T23" fmla="*/ 2147483647 h 100"/>
                <a:gd name="T24" fmla="*/ 2147483647 w 42"/>
                <a:gd name="T25" fmla="*/ 2147483647 h 100"/>
                <a:gd name="T26" fmla="*/ 2147483647 w 42"/>
                <a:gd name="T27" fmla="*/ 2147483647 h 100"/>
                <a:gd name="T28" fmla="*/ 2147483647 w 42"/>
                <a:gd name="T29" fmla="*/ 2147483647 h 100"/>
                <a:gd name="T30" fmla="*/ 2147483647 w 42"/>
                <a:gd name="T31" fmla="*/ 2147483647 h 100"/>
                <a:gd name="T32" fmla="*/ 2147483647 w 42"/>
                <a:gd name="T33" fmla="*/ 2147483647 h 100"/>
                <a:gd name="T34" fmla="*/ 2147483647 w 42"/>
                <a:gd name="T35" fmla="*/ 2147483647 h 100"/>
                <a:gd name="T36" fmla="*/ 2147483647 w 42"/>
                <a:gd name="T37" fmla="*/ 2147483647 h 100"/>
                <a:gd name="T38" fmla="*/ 2147483647 w 42"/>
                <a:gd name="T39" fmla="*/ 2147483647 h 100"/>
                <a:gd name="T40" fmla="*/ 2147483647 w 42"/>
                <a:gd name="T41" fmla="*/ 2147483647 h 100"/>
                <a:gd name="T42" fmla="*/ 2147483647 w 42"/>
                <a:gd name="T43" fmla="*/ 2147483647 h 100"/>
                <a:gd name="T44" fmla="*/ 2147483647 w 42"/>
                <a:gd name="T45" fmla="*/ 2147483647 h 100"/>
                <a:gd name="T46" fmla="*/ 2147483647 w 42"/>
                <a:gd name="T47" fmla="*/ 2147483647 h 100"/>
                <a:gd name="T48" fmla="*/ 2147483647 w 42"/>
                <a:gd name="T49" fmla="*/ 0 h 100"/>
                <a:gd name="T50" fmla="*/ 2147483647 w 42"/>
                <a:gd name="T51" fmla="*/ 0 h 100"/>
                <a:gd name="T52" fmla="*/ 2147483647 w 42"/>
                <a:gd name="T53" fmla="*/ 2147483647 h 100"/>
                <a:gd name="T54" fmla="*/ 2147483647 w 42"/>
                <a:gd name="T55" fmla="*/ 2147483647 h 100"/>
                <a:gd name="T56" fmla="*/ 2147483647 w 42"/>
                <a:gd name="T57" fmla="*/ 2147483647 h 100"/>
                <a:gd name="T58" fmla="*/ 2147483647 w 42"/>
                <a:gd name="T59" fmla="*/ 2147483647 h 100"/>
                <a:gd name="T60" fmla="*/ 2147483647 w 42"/>
                <a:gd name="T61" fmla="*/ 2147483647 h 100"/>
                <a:gd name="T62" fmla="*/ 2147483647 w 42"/>
                <a:gd name="T63" fmla="*/ 2147483647 h 100"/>
                <a:gd name="T64" fmla="*/ 2147483647 w 42"/>
                <a:gd name="T65" fmla="*/ 2147483647 h 100"/>
                <a:gd name="T66" fmla="*/ 2147483647 w 42"/>
                <a:gd name="T67" fmla="*/ 2147483647 h 100"/>
                <a:gd name="T68" fmla="*/ 2147483647 w 42"/>
                <a:gd name="T69" fmla="*/ 2147483647 h 100"/>
                <a:gd name="T70" fmla="*/ 2147483647 w 42"/>
                <a:gd name="T71" fmla="*/ 2147483647 h 1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"/>
                <a:gd name="T109" fmla="*/ 0 h 100"/>
                <a:gd name="T110" fmla="*/ 42 w 42"/>
                <a:gd name="T111" fmla="*/ 100 h 10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" h="100">
                  <a:moveTo>
                    <a:pt x="11" y="67"/>
                  </a:moveTo>
                  <a:cubicBezTo>
                    <a:pt x="13" y="69"/>
                    <a:pt x="17" y="66"/>
                    <a:pt x="21" y="67"/>
                  </a:cubicBezTo>
                  <a:cubicBezTo>
                    <a:pt x="25" y="68"/>
                    <a:pt x="24" y="73"/>
                    <a:pt x="24" y="77"/>
                  </a:cubicBezTo>
                  <a:cubicBezTo>
                    <a:pt x="24" y="81"/>
                    <a:pt x="20" y="81"/>
                    <a:pt x="20" y="86"/>
                  </a:cubicBezTo>
                  <a:cubicBezTo>
                    <a:pt x="20" y="90"/>
                    <a:pt x="31" y="100"/>
                    <a:pt x="31" y="100"/>
                  </a:cubicBezTo>
                  <a:cubicBezTo>
                    <a:pt x="31" y="100"/>
                    <a:pt x="32" y="99"/>
                    <a:pt x="32" y="93"/>
                  </a:cubicBezTo>
                  <a:cubicBezTo>
                    <a:pt x="32" y="88"/>
                    <a:pt x="34" y="90"/>
                    <a:pt x="38" y="89"/>
                  </a:cubicBezTo>
                  <a:cubicBezTo>
                    <a:pt x="42" y="89"/>
                    <a:pt x="39" y="85"/>
                    <a:pt x="40" y="82"/>
                  </a:cubicBezTo>
                  <a:cubicBezTo>
                    <a:pt x="40" y="79"/>
                    <a:pt x="38" y="73"/>
                    <a:pt x="38" y="70"/>
                  </a:cubicBezTo>
                  <a:cubicBezTo>
                    <a:pt x="38" y="66"/>
                    <a:pt x="35" y="65"/>
                    <a:pt x="32" y="62"/>
                  </a:cubicBezTo>
                  <a:cubicBezTo>
                    <a:pt x="32" y="61"/>
                    <a:pt x="31" y="60"/>
                    <a:pt x="30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9" y="61"/>
                    <a:pt x="28" y="63"/>
                    <a:pt x="27" y="62"/>
                  </a:cubicBezTo>
                  <a:cubicBezTo>
                    <a:pt x="25" y="59"/>
                    <a:pt x="24" y="60"/>
                    <a:pt x="23" y="58"/>
                  </a:cubicBezTo>
                  <a:cubicBezTo>
                    <a:pt x="23" y="55"/>
                    <a:pt x="22" y="55"/>
                    <a:pt x="21" y="52"/>
                  </a:cubicBezTo>
                  <a:cubicBezTo>
                    <a:pt x="21" y="50"/>
                    <a:pt x="20" y="48"/>
                    <a:pt x="20" y="45"/>
                  </a:cubicBezTo>
                  <a:cubicBezTo>
                    <a:pt x="20" y="42"/>
                    <a:pt x="21" y="41"/>
                    <a:pt x="20" y="39"/>
                  </a:cubicBezTo>
                  <a:cubicBezTo>
                    <a:pt x="20" y="37"/>
                    <a:pt x="17" y="41"/>
                    <a:pt x="17" y="38"/>
                  </a:cubicBezTo>
                  <a:cubicBezTo>
                    <a:pt x="17" y="35"/>
                    <a:pt x="16" y="34"/>
                    <a:pt x="18" y="32"/>
                  </a:cubicBezTo>
                  <a:cubicBezTo>
                    <a:pt x="19" y="30"/>
                    <a:pt x="19" y="28"/>
                    <a:pt x="19" y="25"/>
                  </a:cubicBezTo>
                  <a:cubicBezTo>
                    <a:pt x="19" y="23"/>
                    <a:pt x="20" y="19"/>
                    <a:pt x="19" y="15"/>
                  </a:cubicBezTo>
                  <a:cubicBezTo>
                    <a:pt x="18" y="11"/>
                    <a:pt x="14" y="6"/>
                    <a:pt x="14" y="5"/>
                  </a:cubicBezTo>
                  <a:cubicBezTo>
                    <a:pt x="13" y="4"/>
                    <a:pt x="16" y="4"/>
                    <a:pt x="18" y="5"/>
                  </a:cubicBezTo>
                  <a:cubicBezTo>
                    <a:pt x="17" y="4"/>
                    <a:pt x="17" y="3"/>
                    <a:pt x="15" y="2"/>
                  </a:cubicBezTo>
                  <a:cubicBezTo>
                    <a:pt x="11" y="1"/>
                    <a:pt x="8" y="2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5"/>
                    <a:pt x="11" y="12"/>
                    <a:pt x="12" y="13"/>
                  </a:cubicBezTo>
                  <a:cubicBezTo>
                    <a:pt x="13" y="15"/>
                    <a:pt x="10" y="15"/>
                    <a:pt x="7" y="17"/>
                  </a:cubicBezTo>
                  <a:cubicBezTo>
                    <a:pt x="4" y="19"/>
                    <a:pt x="7" y="27"/>
                    <a:pt x="7" y="30"/>
                  </a:cubicBezTo>
                  <a:cubicBezTo>
                    <a:pt x="6" y="34"/>
                    <a:pt x="9" y="37"/>
                    <a:pt x="9" y="38"/>
                  </a:cubicBezTo>
                  <a:cubicBezTo>
                    <a:pt x="9" y="40"/>
                    <a:pt x="6" y="41"/>
                    <a:pt x="4" y="43"/>
                  </a:cubicBezTo>
                  <a:cubicBezTo>
                    <a:pt x="2" y="45"/>
                    <a:pt x="4" y="47"/>
                    <a:pt x="3" y="49"/>
                  </a:cubicBezTo>
                  <a:cubicBezTo>
                    <a:pt x="3" y="50"/>
                    <a:pt x="1" y="53"/>
                    <a:pt x="1" y="55"/>
                  </a:cubicBezTo>
                  <a:cubicBezTo>
                    <a:pt x="0" y="56"/>
                    <a:pt x="2" y="59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5" y="59"/>
                    <a:pt x="9" y="65"/>
                    <a:pt x="11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7" name="Freeform 825"/>
            <p:cNvSpPr>
              <a:spLocks/>
            </p:cNvSpPr>
            <p:nvPr/>
          </p:nvSpPr>
          <p:spPr bwMode="auto">
            <a:xfrm>
              <a:off x="737089" y="4429126"/>
              <a:ext cx="208085" cy="265113"/>
            </a:xfrm>
            <a:custGeom>
              <a:avLst/>
              <a:gdLst>
                <a:gd name="T0" fmla="*/ 2147483647 w 153"/>
                <a:gd name="T1" fmla="*/ 2147483647 h 133"/>
                <a:gd name="T2" fmla="*/ 2147483647 w 153"/>
                <a:gd name="T3" fmla="*/ 2147483647 h 133"/>
                <a:gd name="T4" fmla="*/ 2147483647 w 153"/>
                <a:gd name="T5" fmla="*/ 2147483647 h 133"/>
                <a:gd name="T6" fmla="*/ 2147483647 w 153"/>
                <a:gd name="T7" fmla="*/ 2147483647 h 133"/>
                <a:gd name="T8" fmla="*/ 2147483647 w 153"/>
                <a:gd name="T9" fmla="*/ 2147483647 h 133"/>
                <a:gd name="T10" fmla="*/ 2147483647 w 153"/>
                <a:gd name="T11" fmla="*/ 2147483647 h 133"/>
                <a:gd name="T12" fmla="*/ 2147483647 w 153"/>
                <a:gd name="T13" fmla="*/ 2147483647 h 133"/>
                <a:gd name="T14" fmla="*/ 2147483647 w 153"/>
                <a:gd name="T15" fmla="*/ 2147483647 h 133"/>
                <a:gd name="T16" fmla="*/ 2147483647 w 153"/>
                <a:gd name="T17" fmla="*/ 2147483647 h 133"/>
                <a:gd name="T18" fmla="*/ 2147483647 w 153"/>
                <a:gd name="T19" fmla="*/ 2147483647 h 133"/>
                <a:gd name="T20" fmla="*/ 2147483647 w 153"/>
                <a:gd name="T21" fmla="*/ 2147483647 h 133"/>
                <a:gd name="T22" fmla="*/ 2147483647 w 153"/>
                <a:gd name="T23" fmla="*/ 2147483647 h 133"/>
                <a:gd name="T24" fmla="*/ 2147483647 w 153"/>
                <a:gd name="T25" fmla="*/ 2147483647 h 133"/>
                <a:gd name="T26" fmla="*/ 2147483647 w 153"/>
                <a:gd name="T27" fmla="*/ 2147483647 h 133"/>
                <a:gd name="T28" fmla="*/ 2147483647 w 153"/>
                <a:gd name="T29" fmla="*/ 2147483647 h 133"/>
                <a:gd name="T30" fmla="*/ 2147483647 w 153"/>
                <a:gd name="T31" fmla="*/ 0 h 133"/>
                <a:gd name="T32" fmla="*/ 2147483647 w 153"/>
                <a:gd name="T33" fmla="*/ 2147483647 h 133"/>
                <a:gd name="T34" fmla="*/ 2147483647 w 153"/>
                <a:gd name="T35" fmla="*/ 2147483647 h 133"/>
                <a:gd name="T36" fmla="*/ 2147483647 w 153"/>
                <a:gd name="T37" fmla="*/ 2147483647 h 133"/>
                <a:gd name="T38" fmla="*/ 2147483647 w 153"/>
                <a:gd name="T39" fmla="*/ 2147483647 h 133"/>
                <a:gd name="T40" fmla="*/ 2147483647 w 153"/>
                <a:gd name="T41" fmla="*/ 2147483647 h 133"/>
                <a:gd name="T42" fmla="*/ 2147483647 w 153"/>
                <a:gd name="T43" fmla="*/ 2147483647 h 133"/>
                <a:gd name="T44" fmla="*/ 2147483647 w 153"/>
                <a:gd name="T45" fmla="*/ 2147483647 h 133"/>
                <a:gd name="T46" fmla="*/ 2147483647 w 153"/>
                <a:gd name="T47" fmla="*/ 2147483647 h 133"/>
                <a:gd name="T48" fmla="*/ 2147483647 w 153"/>
                <a:gd name="T49" fmla="*/ 2147483647 h 133"/>
                <a:gd name="T50" fmla="*/ 2147483647 w 153"/>
                <a:gd name="T51" fmla="*/ 2147483647 h 133"/>
                <a:gd name="T52" fmla="*/ 2147483647 w 153"/>
                <a:gd name="T53" fmla="*/ 2147483647 h 133"/>
                <a:gd name="T54" fmla="*/ 2147483647 w 153"/>
                <a:gd name="T55" fmla="*/ 2147483647 h 133"/>
                <a:gd name="T56" fmla="*/ 2147483647 w 153"/>
                <a:gd name="T57" fmla="*/ 2147483647 h 133"/>
                <a:gd name="T58" fmla="*/ 2147483647 w 153"/>
                <a:gd name="T59" fmla="*/ 2147483647 h 133"/>
                <a:gd name="T60" fmla="*/ 2147483647 w 153"/>
                <a:gd name="T61" fmla="*/ 2147483647 h 133"/>
                <a:gd name="T62" fmla="*/ 2147483647 w 153"/>
                <a:gd name="T63" fmla="*/ 2147483647 h 133"/>
                <a:gd name="T64" fmla="*/ 2147483647 w 153"/>
                <a:gd name="T65" fmla="*/ 2147483647 h 133"/>
                <a:gd name="T66" fmla="*/ 2147483647 w 153"/>
                <a:gd name="T67" fmla="*/ 2147483647 h 133"/>
                <a:gd name="T68" fmla="*/ 0 w 153"/>
                <a:gd name="T69" fmla="*/ 2147483647 h 133"/>
                <a:gd name="T70" fmla="*/ 0 w 153"/>
                <a:gd name="T71" fmla="*/ 2147483647 h 133"/>
                <a:gd name="T72" fmla="*/ 2147483647 w 153"/>
                <a:gd name="T73" fmla="*/ 2147483647 h 133"/>
                <a:gd name="T74" fmla="*/ 2147483647 w 153"/>
                <a:gd name="T75" fmla="*/ 2147483647 h 133"/>
                <a:gd name="T76" fmla="*/ 2147483647 w 153"/>
                <a:gd name="T77" fmla="*/ 2147483647 h 133"/>
                <a:gd name="T78" fmla="*/ 2147483647 w 153"/>
                <a:gd name="T79" fmla="*/ 2147483647 h 133"/>
                <a:gd name="T80" fmla="*/ 2147483647 w 153"/>
                <a:gd name="T81" fmla="*/ 2147483647 h 133"/>
                <a:gd name="T82" fmla="*/ 2147483647 w 153"/>
                <a:gd name="T83" fmla="*/ 2147483647 h 133"/>
                <a:gd name="T84" fmla="*/ 2147483647 w 153"/>
                <a:gd name="T85" fmla="*/ 2147483647 h 133"/>
                <a:gd name="T86" fmla="*/ 2147483647 w 153"/>
                <a:gd name="T87" fmla="*/ 2147483647 h 133"/>
                <a:gd name="T88" fmla="*/ 2147483647 w 153"/>
                <a:gd name="T89" fmla="*/ 2147483647 h 133"/>
                <a:gd name="T90" fmla="*/ 2147483647 w 153"/>
                <a:gd name="T91" fmla="*/ 2147483647 h 133"/>
                <a:gd name="T92" fmla="*/ 2147483647 w 153"/>
                <a:gd name="T93" fmla="*/ 2147483647 h 133"/>
                <a:gd name="T94" fmla="*/ 2147483647 w 153"/>
                <a:gd name="T95" fmla="*/ 2147483647 h 133"/>
                <a:gd name="T96" fmla="*/ 2147483647 w 153"/>
                <a:gd name="T97" fmla="*/ 2147483647 h 133"/>
                <a:gd name="T98" fmla="*/ 2147483647 w 153"/>
                <a:gd name="T99" fmla="*/ 2147483647 h 133"/>
                <a:gd name="T100" fmla="*/ 2147483647 w 153"/>
                <a:gd name="T101" fmla="*/ 2147483647 h 133"/>
                <a:gd name="T102" fmla="*/ 2147483647 w 153"/>
                <a:gd name="T103" fmla="*/ 2147483647 h 1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53"/>
                <a:gd name="T157" fmla="*/ 0 h 133"/>
                <a:gd name="T158" fmla="*/ 153 w 153"/>
                <a:gd name="T159" fmla="*/ 133 h 13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53" h="133">
                  <a:moveTo>
                    <a:pt x="144" y="79"/>
                  </a:moveTo>
                  <a:cubicBezTo>
                    <a:pt x="142" y="77"/>
                    <a:pt x="140" y="74"/>
                    <a:pt x="141" y="73"/>
                  </a:cubicBezTo>
                  <a:cubicBezTo>
                    <a:pt x="141" y="71"/>
                    <a:pt x="143" y="68"/>
                    <a:pt x="143" y="67"/>
                  </a:cubicBezTo>
                  <a:cubicBezTo>
                    <a:pt x="144" y="65"/>
                    <a:pt x="142" y="63"/>
                    <a:pt x="144" y="61"/>
                  </a:cubicBezTo>
                  <a:cubicBezTo>
                    <a:pt x="146" y="59"/>
                    <a:pt x="149" y="58"/>
                    <a:pt x="149" y="56"/>
                  </a:cubicBezTo>
                  <a:cubicBezTo>
                    <a:pt x="149" y="55"/>
                    <a:pt x="146" y="52"/>
                    <a:pt x="147" y="48"/>
                  </a:cubicBezTo>
                  <a:cubicBezTo>
                    <a:pt x="147" y="45"/>
                    <a:pt x="144" y="37"/>
                    <a:pt x="147" y="35"/>
                  </a:cubicBezTo>
                  <a:cubicBezTo>
                    <a:pt x="150" y="33"/>
                    <a:pt x="153" y="33"/>
                    <a:pt x="152" y="31"/>
                  </a:cubicBezTo>
                  <a:cubicBezTo>
                    <a:pt x="151" y="30"/>
                    <a:pt x="146" y="23"/>
                    <a:pt x="143" y="18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3" y="18"/>
                    <a:pt x="143" y="18"/>
                    <a:pt x="142" y="18"/>
                  </a:cubicBezTo>
                  <a:cubicBezTo>
                    <a:pt x="137" y="16"/>
                    <a:pt x="141" y="15"/>
                    <a:pt x="137" y="14"/>
                  </a:cubicBezTo>
                  <a:cubicBezTo>
                    <a:pt x="133" y="14"/>
                    <a:pt x="130" y="13"/>
                    <a:pt x="128" y="11"/>
                  </a:cubicBezTo>
                  <a:cubicBezTo>
                    <a:pt x="126" y="9"/>
                    <a:pt x="123" y="7"/>
                    <a:pt x="121" y="6"/>
                  </a:cubicBezTo>
                  <a:cubicBezTo>
                    <a:pt x="119" y="5"/>
                    <a:pt x="117" y="3"/>
                    <a:pt x="115" y="1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106" y="1"/>
                    <a:pt x="93" y="3"/>
                    <a:pt x="92" y="5"/>
                  </a:cubicBezTo>
                  <a:cubicBezTo>
                    <a:pt x="90" y="7"/>
                    <a:pt x="91" y="10"/>
                    <a:pt x="89" y="11"/>
                  </a:cubicBezTo>
                  <a:cubicBezTo>
                    <a:pt x="87" y="12"/>
                    <a:pt x="84" y="15"/>
                    <a:pt x="87" y="19"/>
                  </a:cubicBezTo>
                  <a:cubicBezTo>
                    <a:pt x="89" y="23"/>
                    <a:pt x="88" y="33"/>
                    <a:pt x="87" y="36"/>
                  </a:cubicBezTo>
                  <a:cubicBezTo>
                    <a:pt x="87" y="38"/>
                    <a:pt x="83" y="46"/>
                    <a:pt x="86" y="48"/>
                  </a:cubicBezTo>
                  <a:cubicBezTo>
                    <a:pt x="89" y="50"/>
                    <a:pt x="90" y="57"/>
                    <a:pt x="94" y="57"/>
                  </a:cubicBezTo>
                  <a:cubicBezTo>
                    <a:pt x="97" y="57"/>
                    <a:pt x="101" y="54"/>
                    <a:pt x="102" y="55"/>
                  </a:cubicBezTo>
                  <a:cubicBezTo>
                    <a:pt x="103" y="56"/>
                    <a:pt x="102" y="69"/>
                    <a:pt x="102" y="69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87" y="61"/>
                    <a:pt x="83" y="59"/>
                  </a:cubicBezTo>
                  <a:cubicBezTo>
                    <a:pt x="80" y="57"/>
                    <a:pt x="75" y="57"/>
                    <a:pt x="73" y="54"/>
                  </a:cubicBezTo>
                  <a:cubicBezTo>
                    <a:pt x="71" y="51"/>
                    <a:pt x="68" y="46"/>
                    <a:pt x="68" y="46"/>
                  </a:cubicBezTo>
                  <a:cubicBezTo>
                    <a:pt x="68" y="46"/>
                    <a:pt x="65" y="52"/>
                    <a:pt x="63" y="52"/>
                  </a:cubicBezTo>
                  <a:cubicBezTo>
                    <a:pt x="62" y="52"/>
                    <a:pt x="48" y="49"/>
                    <a:pt x="46" y="46"/>
                  </a:cubicBezTo>
                  <a:cubicBezTo>
                    <a:pt x="44" y="44"/>
                    <a:pt x="44" y="42"/>
                    <a:pt x="40" y="42"/>
                  </a:cubicBezTo>
                  <a:cubicBezTo>
                    <a:pt x="37" y="43"/>
                    <a:pt x="36" y="45"/>
                    <a:pt x="33" y="42"/>
                  </a:cubicBezTo>
                  <a:cubicBezTo>
                    <a:pt x="31" y="40"/>
                    <a:pt x="29" y="37"/>
                    <a:pt x="27" y="37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9" y="126"/>
                    <a:pt x="20" y="126"/>
                    <a:pt x="21" y="126"/>
                  </a:cubicBezTo>
                  <a:cubicBezTo>
                    <a:pt x="24" y="125"/>
                    <a:pt x="29" y="125"/>
                    <a:pt x="32" y="125"/>
                  </a:cubicBezTo>
                  <a:cubicBezTo>
                    <a:pt x="34" y="125"/>
                    <a:pt x="38" y="126"/>
                    <a:pt x="40" y="128"/>
                  </a:cubicBezTo>
                  <a:cubicBezTo>
                    <a:pt x="42" y="129"/>
                    <a:pt x="41" y="130"/>
                    <a:pt x="40" y="131"/>
                  </a:cubicBezTo>
                  <a:cubicBezTo>
                    <a:pt x="42" y="131"/>
                    <a:pt x="44" y="132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6" y="132"/>
                    <a:pt x="48" y="130"/>
                    <a:pt x="51" y="131"/>
                  </a:cubicBezTo>
                  <a:cubicBezTo>
                    <a:pt x="55" y="132"/>
                    <a:pt x="56" y="132"/>
                    <a:pt x="61" y="132"/>
                  </a:cubicBezTo>
                  <a:cubicBezTo>
                    <a:pt x="66" y="132"/>
                    <a:pt x="69" y="130"/>
                    <a:pt x="70" y="127"/>
                  </a:cubicBezTo>
                  <a:cubicBezTo>
                    <a:pt x="71" y="125"/>
                    <a:pt x="76" y="117"/>
                    <a:pt x="80" y="115"/>
                  </a:cubicBezTo>
                  <a:cubicBezTo>
                    <a:pt x="84" y="113"/>
                    <a:pt x="89" y="111"/>
                    <a:pt x="90" y="107"/>
                  </a:cubicBezTo>
                  <a:cubicBezTo>
                    <a:pt x="91" y="103"/>
                    <a:pt x="96" y="101"/>
                    <a:pt x="101" y="101"/>
                  </a:cubicBezTo>
                  <a:cubicBezTo>
                    <a:pt x="103" y="101"/>
                    <a:pt x="107" y="101"/>
                    <a:pt x="109" y="100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41" y="80"/>
                    <a:pt x="144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8" name="Freeform 826"/>
            <p:cNvSpPr>
              <a:spLocks/>
            </p:cNvSpPr>
            <p:nvPr/>
          </p:nvSpPr>
          <p:spPr bwMode="auto">
            <a:xfrm>
              <a:off x="568570" y="4667251"/>
              <a:ext cx="225669" cy="328613"/>
            </a:xfrm>
            <a:custGeom>
              <a:avLst/>
              <a:gdLst>
                <a:gd name="T0" fmla="*/ 2147483647 w 164"/>
                <a:gd name="T1" fmla="*/ 2147483647 h 165"/>
                <a:gd name="T2" fmla="*/ 2147483647 w 164"/>
                <a:gd name="T3" fmla="*/ 2147483647 h 165"/>
                <a:gd name="T4" fmla="*/ 2147483647 w 164"/>
                <a:gd name="T5" fmla="*/ 2147483647 h 165"/>
                <a:gd name="T6" fmla="*/ 2147483647 w 164"/>
                <a:gd name="T7" fmla="*/ 2147483647 h 165"/>
                <a:gd name="T8" fmla="*/ 2147483647 w 164"/>
                <a:gd name="T9" fmla="*/ 2147483647 h 165"/>
                <a:gd name="T10" fmla="*/ 0 w 164"/>
                <a:gd name="T11" fmla="*/ 2147483647 h 165"/>
                <a:gd name="T12" fmla="*/ 0 w 164"/>
                <a:gd name="T13" fmla="*/ 2147483647 h 165"/>
                <a:gd name="T14" fmla="*/ 2147483647 w 164"/>
                <a:gd name="T15" fmla="*/ 2147483647 h 165"/>
                <a:gd name="T16" fmla="*/ 2147483647 w 164"/>
                <a:gd name="T17" fmla="*/ 2147483647 h 165"/>
                <a:gd name="T18" fmla="*/ 2147483647 w 164"/>
                <a:gd name="T19" fmla="*/ 2147483647 h 165"/>
                <a:gd name="T20" fmla="*/ 2147483647 w 164"/>
                <a:gd name="T21" fmla="*/ 2147483647 h 165"/>
                <a:gd name="T22" fmla="*/ 2147483647 w 164"/>
                <a:gd name="T23" fmla="*/ 2147483647 h 165"/>
                <a:gd name="T24" fmla="*/ 2147483647 w 164"/>
                <a:gd name="T25" fmla="*/ 2147483647 h 165"/>
                <a:gd name="T26" fmla="*/ 2147483647 w 164"/>
                <a:gd name="T27" fmla="*/ 2147483647 h 165"/>
                <a:gd name="T28" fmla="*/ 2147483647 w 164"/>
                <a:gd name="T29" fmla="*/ 2147483647 h 165"/>
                <a:gd name="T30" fmla="*/ 2147483647 w 164"/>
                <a:gd name="T31" fmla="*/ 2147483647 h 165"/>
                <a:gd name="T32" fmla="*/ 2147483647 w 164"/>
                <a:gd name="T33" fmla="*/ 2147483647 h 165"/>
                <a:gd name="T34" fmla="*/ 2147483647 w 164"/>
                <a:gd name="T35" fmla="*/ 2147483647 h 165"/>
                <a:gd name="T36" fmla="*/ 2147483647 w 164"/>
                <a:gd name="T37" fmla="*/ 2147483647 h 165"/>
                <a:gd name="T38" fmla="*/ 2147483647 w 164"/>
                <a:gd name="T39" fmla="*/ 2147483647 h 165"/>
                <a:gd name="T40" fmla="*/ 2147483647 w 164"/>
                <a:gd name="T41" fmla="*/ 2147483647 h 165"/>
                <a:gd name="T42" fmla="*/ 2147483647 w 164"/>
                <a:gd name="T43" fmla="*/ 2147483647 h 165"/>
                <a:gd name="T44" fmla="*/ 2147483647 w 164"/>
                <a:gd name="T45" fmla="*/ 2147483647 h 165"/>
                <a:gd name="T46" fmla="*/ 2147483647 w 164"/>
                <a:gd name="T47" fmla="*/ 2147483647 h 165"/>
                <a:gd name="T48" fmla="*/ 2147483647 w 164"/>
                <a:gd name="T49" fmla="*/ 2147483647 h 165"/>
                <a:gd name="T50" fmla="*/ 2147483647 w 164"/>
                <a:gd name="T51" fmla="*/ 2147483647 h 165"/>
                <a:gd name="T52" fmla="*/ 2147483647 w 164"/>
                <a:gd name="T53" fmla="*/ 2147483647 h 165"/>
                <a:gd name="T54" fmla="*/ 2147483647 w 164"/>
                <a:gd name="T55" fmla="*/ 2147483647 h 165"/>
                <a:gd name="T56" fmla="*/ 2147483647 w 164"/>
                <a:gd name="T57" fmla="*/ 2147483647 h 165"/>
                <a:gd name="T58" fmla="*/ 2147483647 w 164"/>
                <a:gd name="T59" fmla="*/ 2147483647 h 165"/>
                <a:gd name="T60" fmla="*/ 2147483647 w 164"/>
                <a:gd name="T61" fmla="*/ 2147483647 h 165"/>
                <a:gd name="T62" fmla="*/ 2147483647 w 164"/>
                <a:gd name="T63" fmla="*/ 2147483647 h 165"/>
                <a:gd name="T64" fmla="*/ 2147483647 w 164"/>
                <a:gd name="T65" fmla="*/ 2147483647 h 165"/>
                <a:gd name="T66" fmla="*/ 2147483647 w 164"/>
                <a:gd name="T67" fmla="*/ 2147483647 h 165"/>
                <a:gd name="T68" fmla="*/ 2147483647 w 164"/>
                <a:gd name="T69" fmla="*/ 2147483647 h 165"/>
                <a:gd name="T70" fmla="*/ 2147483647 w 164"/>
                <a:gd name="T71" fmla="*/ 2147483647 h 16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4"/>
                <a:gd name="T109" fmla="*/ 0 h 165"/>
                <a:gd name="T110" fmla="*/ 164 w 164"/>
                <a:gd name="T111" fmla="*/ 165 h 16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4" h="165">
                  <a:moveTo>
                    <a:pt x="85" y="12"/>
                  </a:moveTo>
                  <a:cubicBezTo>
                    <a:pt x="83" y="12"/>
                    <a:pt x="79" y="6"/>
                    <a:pt x="79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0" y="0"/>
                    <a:pt x="17" y="1"/>
                  </a:cubicBezTo>
                  <a:cubicBezTo>
                    <a:pt x="14" y="1"/>
                    <a:pt x="11" y="6"/>
                    <a:pt x="9" y="6"/>
                  </a:cubicBezTo>
                  <a:cubicBezTo>
                    <a:pt x="7" y="6"/>
                    <a:pt x="3" y="5"/>
                    <a:pt x="0" y="4"/>
                  </a:cubicBezTo>
                  <a:cubicBezTo>
                    <a:pt x="0" y="8"/>
                    <a:pt x="0" y="11"/>
                    <a:pt x="0" y="12"/>
                  </a:cubicBezTo>
                  <a:cubicBezTo>
                    <a:pt x="0" y="15"/>
                    <a:pt x="11" y="29"/>
                    <a:pt x="13" y="35"/>
                  </a:cubicBezTo>
                  <a:cubicBezTo>
                    <a:pt x="15" y="40"/>
                    <a:pt x="20" y="54"/>
                    <a:pt x="24" y="60"/>
                  </a:cubicBezTo>
                  <a:cubicBezTo>
                    <a:pt x="27" y="65"/>
                    <a:pt x="33" y="76"/>
                    <a:pt x="32" y="79"/>
                  </a:cubicBezTo>
                  <a:cubicBezTo>
                    <a:pt x="31" y="81"/>
                    <a:pt x="32" y="98"/>
                    <a:pt x="34" y="104"/>
                  </a:cubicBezTo>
                  <a:cubicBezTo>
                    <a:pt x="36" y="110"/>
                    <a:pt x="37" y="124"/>
                    <a:pt x="38" y="132"/>
                  </a:cubicBezTo>
                  <a:cubicBezTo>
                    <a:pt x="40" y="140"/>
                    <a:pt x="47" y="150"/>
                    <a:pt x="54" y="159"/>
                  </a:cubicBezTo>
                  <a:cubicBezTo>
                    <a:pt x="54" y="160"/>
                    <a:pt x="55" y="161"/>
                    <a:pt x="55" y="161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58" y="158"/>
                    <a:pt x="62" y="155"/>
                    <a:pt x="64" y="156"/>
                  </a:cubicBezTo>
                  <a:cubicBezTo>
                    <a:pt x="67" y="158"/>
                    <a:pt x="69" y="162"/>
                    <a:pt x="71" y="163"/>
                  </a:cubicBezTo>
                  <a:cubicBezTo>
                    <a:pt x="73" y="164"/>
                    <a:pt x="89" y="165"/>
                    <a:pt x="91" y="164"/>
                  </a:cubicBezTo>
                  <a:cubicBezTo>
                    <a:pt x="93" y="162"/>
                    <a:pt x="99" y="158"/>
                    <a:pt x="99" y="15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6" y="20"/>
                    <a:pt x="120" y="18"/>
                  </a:cubicBezTo>
                  <a:cubicBezTo>
                    <a:pt x="124" y="16"/>
                    <a:pt x="131" y="15"/>
                    <a:pt x="134" y="14"/>
                  </a:cubicBezTo>
                  <a:cubicBezTo>
                    <a:pt x="137" y="13"/>
                    <a:pt x="136" y="11"/>
                    <a:pt x="140" y="15"/>
                  </a:cubicBezTo>
                  <a:cubicBezTo>
                    <a:pt x="144" y="19"/>
                    <a:pt x="144" y="22"/>
                    <a:pt x="146" y="19"/>
                  </a:cubicBezTo>
                  <a:cubicBezTo>
                    <a:pt x="148" y="17"/>
                    <a:pt x="147" y="15"/>
                    <a:pt x="150" y="15"/>
                  </a:cubicBezTo>
                  <a:cubicBezTo>
                    <a:pt x="153" y="15"/>
                    <a:pt x="160" y="14"/>
                    <a:pt x="162" y="12"/>
                  </a:cubicBezTo>
                  <a:cubicBezTo>
                    <a:pt x="162" y="12"/>
                    <a:pt x="162" y="12"/>
                    <a:pt x="162" y="12"/>
                  </a:cubicBezTo>
                  <a:cubicBezTo>
                    <a:pt x="163" y="11"/>
                    <a:pt x="164" y="10"/>
                    <a:pt x="162" y="9"/>
                  </a:cubicBezTo>
                  <a:cubicBezTo>
                    <a:pt x="160" y="7"/>
                    <a:pt x="156" y="6"/>
                    <a:pt x="154" y="6"/>
                  </a:cubicBezTo>
                  <a:cubicBezTo>
                    <a:pt x="151" y="6"/>
                    <a:pt x="146" y="6"/>
                    <a:pt x="143" y="7"/>
                  </a:cubicBezTo>
                  <a:cubicBezTo>
                    <a:pt x="142" y="7"/>
                    <a:pt x="141" y="7"/>
                    <a:pt x="139" y="8"/>
                  </a:cubicBezTo>
                  <a:cubicBezTo>
                    <a:pt x="133" y="10"/>
                    <a:pt x="119" y="14"/>
                    <a:pt x="115" y="14"/>
                  </a:cubicBezTo>
                  <a:cubicBezTo>
                    <a:pt x="109" y="13"/>
                    <a:pt x="87" y="12"/>
                    <a:pt x="85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9" name="Freeform 827"/>
            <p:cNvSpPr>
              <a:spLocks/>
            </p:cNvSpPr>
            <p:nvPr/>
          </p:nvSpPr>
          <p:spPr bwMode="auto">
            <a:xfrm>
              <a:off x="575897" y="4076700"/>
              <a:ext cx="326780" cy="496888"/>
            </a:xfrm>
            <a:custGeom>
              <a:avLst/>
              <a:gdLst>
                <a:gd name="T0" fmla="*/ 2147483647 w 239"/>
                <a:gd name="T1" fmla="*/ 2147483647 h 249"/>
                <a:gd name="T2" fmla="*/ 2147483647 w 239"/>
                <a:gd name="T3" fmla="*/ 2147483647 h 249"/>
                <a:gd name="T4" fmla="*/ 2147483647 w 239"/>
                <a:gd name="T5" fmla="*/ 2147483647 h 249"/>
                <a:gd name="T6" fmla="*/ 2147483647 w 239"/>
                <a:gd name="T7" fmla="*/ 2147483647 h 249"/>
                <a:gd name="T8" fmla="*/ 2147483647 w 239"/>
                <a:gd name="T9" fmla="*/ 0 h 249"/>
                <a:gd name="T10" fmla="*/ 2147483647 w 239"/>
                <a:gd name="T11" fmla="*/ 2147483647 h 249"/>
                <a:gd name="T12" fmla="*/ 2147483647 w 239"/>
                <a:gd name="T13" fmla="*/ 2147483647 h 249"/>
                <a:gd name="T14" fmla="*/ 2147483647 w 239"/>
                <a:gd name="T15" fmla="*/ 2147483647 h 249"/>
                <a:gd name="T16" fmla="*/ 2147483647 w 239"/>
                <a:gd name="T17" fmla="*/ 2147483647 h 249"/>
                <a:gd name="T18" fmla="*/ 2147483647 w 239"/>
                <a:gd name="T19" fmla="*/ 2147483647 h 249"/>
                <a:gd name="T20" fmla="*/ 2147483647 w 239"/>
                <a:gd name="T21" fmla="*/ 2147483647 h 249"/>
                <a:gd name="T22" fmla="*/ 2147483647 w 239"/>
                <a:gd name="T23" fmla="*/ 2147483647 h 249"/>
                <a:gd name="T24" fmla="*/ 2147483647 w 239"/>
                <a:gd name="T25" fmla="*/ 2147483647 h 249"/>
                <a:gd name="T26" fmla="*/ 2147483647 w 239"/>
                <a:gd name="T27" fmla="*/ 2147483647 h 249"/>
                <a:gd name="T28" fmla="*/ 2147483647 w 239"/>
                <a:gd name="T29" fmla="*/ 2147483647 h 249"/>
                <a:gd name="T30" fmla="*/ 2147483647 w 239"/>
                <a:gd name="T31" fmla="*/ 2147483647 h 249"/>
                <a:gd name="T32" fmla="*/ 2147483647 w 239"/>
                <a:gd name="T33" fmla="*/ 2147483647 h 249"/>
                <a:gd name="T34" fmla="*/ 2147483647 w 239"/>
                <a:gd name="T35" fmla="*/ 2147483647 h 249"/>
                <a:gd name="T36" fmla="*/ 2147483647 w 239"/>
                <a:gd name="T37" fmla="*/ 2147483647 h 249"/>
                <a:gd name="T38" fmla="*/ 2147483647 w 239"/>
                <a:gd name="T39" fmla="*/ 2147483647 h 249"/>
                <a:gd name="T40" fmla="*/ 2147483647 w 239"/>
                <a:gd name="T41" fmla="*/ 2147483647 h 249"/>
                <a:gd name="T42" fmla="*/ 2147483647 w 239"/>
                <a:gd name="T43" fmla="*/ 2147483647 h 249"/>
                <a:gd name="T44" fmla="*/ 2147483647 w 239"/>
                <a:gd name="T45" fmla="*/ 2147483647 h 249"/>
                <a:gd name="T46" fmla="*/ 2147483647 w 239"/>
                <a:gd name="T47" fmla="*/ 2147483647 h 249"/>
                <a:gd name="T48" fmla="*/ 2147483647 w 239"/>
                <a:gd name="T49" fmla="*/ 2147483647 h 249"/>
                <a:gd name="T50" fmla="*/ 2147483647 w 239"/>
                <a:gd name="T51" fmla="*/ 2147483647 h 249"/>
                <a:gd name="T52" fmla="*/ 2147483647 w 239"/>
                <a:gd name="T53" fmla="*/ 2147483647 h 249"/>
                <a:gd name="T54" fmla="*/ 2147483647 w 239"/>
                <a:gd name="T55" fmla="*/ 2147483647 h 249"/>
                <a:gd name="T56" fmla="*/ 2147483647 w 239"/>
                <a:gd name="T57" fmla="*/ 2147483647 h 249"/>
                <a:gd name="T58" fmla="*/ 2147483647 w 239"/>
                <a:gd name="T59" fmla="*/ 2147483647 h 249"/>
                <a:gd name="T60" fmla="*/ 2147483647 w 239"/>
                <a:gd name="T61" fmla="*/ 2147483647 h 249"/>
                <a:gd name="T62" fmla="*/ 2147483647 w 239"/>
                <a:gd name="T63" fmla="*/ 2147483647 h 249"/>
                <a:gd name="T64" fmla="*/ 2147483647 w 239"/>
                <a:gd name="T65" fmla="*/ 2147483647 h 249"/>
                <a:gd name="T66" fmla="*/ 2147483647 w 239"/>
                <a:gd name="T67" fmla="*/ 2147483647 h 249"/>
                <a:gd name="T68" fmla="*/ 2147483647 w 239"/>
                <a:gd name="T69" fmla="*/ 2147483647 h 249"/>
                <a:gd name="T70" fmla="*/ 2147483647 w 239"/>
                <a:gd name="T71" fmla="*/ 2147483647 h 249"/>
                <a:gd name="T72" fmla="*/ 2147483647 w 239"/>
                <a:gd name="T73" fmla="*/ 2147483647 h 249"/>
                <a:gd name="T74" fmla="*/ 2147483647 w 239"/>
                <a:gd name="T75" fmla="*/ 2147483647 h 249"/>
                <a:gd name="T76" fmla="*/ 2147483647 w 239"/>
                <a:gd name="T77" fmla="*/ 2147483647 h 249"/>
                <a:gd name="T78" fmla="*/ 2147483647 w 239"/>
                <a:gd name="T79" fmla="*/ 2147483647 h 249"/>
                <a:gd name="T80" fmla="*/ 2147483647 w 239"/>
                <a:gd name="T81" fmla="*/ 2147483647 h 249"/>
                <a:gd name="T82" fmla="*/ 2147483647 w 239"/>
                <a:gd name="T83" fmla="*/ 2147483647 h 249"/>
                <a:gd name="T84" fmla="*/ 2147483647 w 239"/>
                <a:gd name="T85" fmla="*/ 2147483647 h 2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9"/>
                <a:gd name="T130" fmla="*/ 0 h 249"/>
                <a:gd name="T131" fmla="*/ 239 w 239"/>
                <a:gd name="T132" fmla="*/ 249 h 24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9" h="249">
                  <a:moveTo>
                    <a:pt x="235" y="39"/>
                  </a:moveTo>
                  <a:cubicBezTo>
                    <a:pt x="232" y="37"/>
                    <a:pt x="232" y="32"/>
                    <a:pt x="232" y="28"/>
                  </a:cubicBezTo>
                  <a:cubicBezTo>
                    <a:pt x="232" y="27"/>
                    <a:pt x="232" y="25"/>
                    <a:pt x="232" y="24"/>
                  </a:cubicBezTo>
                  <a:cubicBezTo>
                    <a:pt x="228" y="19"/>
                    <a:pt x="220" y="10"/>
                    <a:pt x="218" y="10"/>
                  </a:cubicBezTo>
                  <a:cubicBezTo>
                    <a:pt x="214" y="10"/>
                    <a:pt x="215" y="13"/>
                    <a:pt x="212" y="13"/>
                  </a:cubicBezTo>
                  <a:cubicBezTo>
                    <a:pt x="209" y="13"/>
                    <a:pt x="207" y="9"/>
                    <a:pt x="206" y="9"/>
                  </a:cubicBezTo>
                  <a:cubicBezTo>
                    <a:pt x="204" y="9"/>
                    <a:pt x="203" y="14"/>
                    <a:pt x="201" y="14"/>
                  </a:cubicBezTo>
                  <a:cubicBezTo>
                    <a:pt x="199" y="14"/>
                    <a:pt x="190" y="1"/>
                    <a:pt x="186" y="1"/>
                  </a:cubicBezTo>
                  <a:cubicBezTo>
                    <a:pt x="186" y="1"/>
                    <a:pt x="180" y="4"/>
                    <a:pt x="178" y="4"/>
                  </a:cubicBezTo>
                  <a:cubicBezTo>
                    <a:pt x="176" y="4"/>
                    <a:pt x="168" y="0"/>
                    <a:pt x="165" y="0"/>
                  </a:cubicBezTo>
                  <a:cubicBezTo>
                    <a:pt x="162" y="1"/>
                    <a:pt x="160" y="5"/>
                    <a:pt x="157" y="5"/>
                  </a:cubicBezTo>
                  <a:cubicBezTo>
                    <a:pt x="154" y="5"/>
                    <a:pt x="153" y="3"/>
                    <a:pt x="150" y="4"/>
                  </a:cubicBezTo>
                  <a:cubicBezTo>
                    <a:pt x="148" y="5"/>
                    <a:pt x="140" y="6"/>
                    <a:pt x="137" y="6"/>
                  </a:cubicBezTo>
                  <a:cubicBezTo>
                    <a:pt x="134" y="7"/>
                    <a:pt x="134" y="3"/>
                    <a:pt x="132" y="4"/>
                  </a:cubicBezTo>
                  <a:cubicBezTo>
                    <a:pt x="129" y="5"/>
                    <a:pt x="130" y="15"/>
                    <a:pt x="126" y="16"/>
                  </a:cubicBezTo>
                  <a:cubicBezTo>
                    <a:pt x="121" y="16"/>
                    <a:pt x="106" y="15"/>
                    <a:pt x="101" y="10"/>
                  </a:cubicBezTo>
                  <a:cubicBezTo>
                    <a:pt x="97" y="6"/>
                    <a:pt x="92" y="1"/>
                    <a:pt x="88" y="3"/>
                  </a:cubicBezTo>
                  <a:cubicBezTo>
                    <a:pt x="85" y="4"/>
                    <a:pt x="78" y="11"/>
                    <a:pt x="78" y="14"/>
                  </a:cubicBezTo>
                  <a:cubicBezTo>
                    <a:pt x="78" y="16"/>
                    <a:pt x="79" y="21"/>
                    <a:pt x="79" y="24"/>
                  </a:cubicBezTo>
                  <a:cubicBezTo>
                    <a:pt x="79" y="24"/>
                    <a:pt x="79" y="24"/>
                    <a:pt x="78" y="24"/>
                  </a:cubicBezTo>
                  <a:cubicBezTo>
                    <a:pt x="78" y="28"/>
                    <a:pt x="73" y="36"/>
                    <a:pt x="72" y="41"/>
                  </a:cubicBezTo>
                  <a:cubicBezTo>
                    <a:pt x="71" y="46"/>
                    <a:pt x="66" y="66"/>
                    <a:pt x="63" y="70"/>
                  </a:cubicBezTo>
                  <a:cubicBezTo>
                    <a:pt x="60" y="74"/>
                    <a:pt x="47" y="92"/>
                    <a:pt x="47" y="96"/>
                  </a:cubicBezTo>
                  <a:cubicBezTo>
                    <a:pt x="47" y="99"/>
                    <a:pt x="47" y="115"/>
                    <a:pt x="47" y="119"/>
                  </a:cubicBezTo>
                  <a:cubicBezTo>
                    <a:pt x="47" y="122"/>
                    <a:pt x="29" y="132"/>
                    <a:pt x="27" y="134"/>
                  </a:cubicBezTo>
                  <a:cubicBezTo>
                    <a:pt x="25" y="135"/>
                    <a:pt x="29" y="127"/>
                    <a:pt x="26" y="128"/>
                  </a:cubicBezTo>
                  <a:cubicBezTo>
                    <a:pt x="22" y="129"/>
                    <a:pt x="17" y="136"/>
                    <a:pt x="15" y="135"/>
                  </a:cubicBezTo>
                  <a:cubicBezTo>
                    <a:pt x="13" y="134"/>
                    <a:pt x="12" y="132"/>
                    <a:pt x="11" y="131"/>
                  </a:cubicBezTo>
                  <a:cubicBezTo>
                    <a:pt x="9" y="133"/>
                    <a:pt x="4" y="139"/>
                    <a:pt x="4" y="140"/>
                  </a:cubicBezTo>
                  <a:cubicBezTo>
                    <a:pt x="4" y="142"/>
                    <a:pt x="5" y="145"/>
                    <a:pt x="4" y="146"/>
                  </a:cubicBezTo>
                  <a:cubicBezTo>
                    <a:pt x="3" y="147"/>
                    <a:pt x="2" y="147"/>
                    <a:pt x="0" y="147"/>
                  </a:cubicBezTo>
                  <a:cubicBezTo>
                    <a:pt x="0" y="149"/>
                    <a:pt x="0" y="151"/>
                    <a:pt x="1" y="153"/>
                  </a:cubicBezTo>
                  <a:cubicBezTo>
                    <a:pt x="1" y="153"/>
                    <a:pt x="1" y="154"/>
                    <a:pt x="1" y="154"/>
                  </a:cubicBezTo>
                  <a:cubicBezTo>
                    <a:pt x="1" y="154"/>
                    <a:pt x="1" y="154"/>
                    <a:pt x="1" y="154"/>
                  </a:cubicBezTo>
                  <a:cubicBezTo>
                    <a:pt x="5" y="151"/>
                    <a:pt x="11" y="148"/>
                    <a:pt x="11" y="148"/>
                  </a:cubicBezTo>
                  <a:cubicBezTo>
                    <a:pt x="11" y="148"/>
                    <a:pt x="43" y="148"/>
                    <a:pt x="45" y="148"/>
                  </a:cubicBezTo>
                  <a:cubicBezTo>
                    <a:pt x="47" y="148"/>
                    <a:pt x="52" y="149"/>
                    <a:pt x="53" y="155"/>
                  </a:cubicBezTo>
                  <a:cubicBezTo>
                    <a:pt x="54" y="160"/>
                    <a:pt x="64" y="177"/>
                    <a:pt x="68" y="178"/>
                  </a:cubicBezTo>
                  <a:cubicBezTo>
                    <a:pt x="72" y="179"/>
                    <a:pt x="86" y="176"/>
                    <a:pt x="87" y="175"/>
                  </a:cubicBezTo>
                  <a:cubicBezTo>
                    <a:pt x="87" y="173"/>
                    <a:pt x="90" y="162"/>
                    <a:pt x="90" y="162"/>
                  </a:cubicBezTo>
                  <a:cubicBezTo>
                    <a:pt x="101" y="161"/>
                    <a:pt x="101" y="161"/>
                    <a:pt x="101" y="161"/>
                  </a:cubicBezTo>
                  <a:cubicBezTo>
                    <a:pt x="101" y="167"/>
                    <a:pt x="101" y="167"/>
                    <a:pt x="101" y="167"/>
                  </a:cubicBezTo>
                  <a:cubicBezTo>
                    <a:pt x="117" y="167"/>
                    <a:pt x="117" y="167"/>
                    <a:pt x="117" y="167"/>
                  </a:cubicBezTo>
                  <a:cubicBezTo>
                    <a:pt x="117" y="167"/>
                    <a:pt x="117" y="169"/>
                    <a:pt x="117" y="172"/>
                  </a:cubicBezTo>
                  <a:cubicBezTo>
                    <a:pt x="117" y="175"/>
                    <a:pt x="119" y="178"/>
                    <a:pt x="120" y="182"/>
                  </a:cubicBezTo>
                  <a:cubicBezTo>
                    <a:pt x="121" y="186"/>
                    <a:pt x="120" y="186"/>
                    <a:pt x="118" y="193"/>
                  </a:cubicBezTo>
                  <a:cubicBezTo>
                    <a:pt x="116" y="199"/>
                    <a:pt x="122" y="202"/>
                    <a:pt x="123" y="207"/>
                  </a:cubicBezTo>
                  <a:cubicBezTo>
                    <a:pt x="123" y="211"/>
                    <a:pt x="122" y="214"/>
                    <a:pt x="123" y="217"/>
                  </a:cubicBezTo>
                  <a:cubicBezTo>
                    <a:pt x="123" y="220"/>
                    <a:pt x="126" y="217"/>
                    <a:pt x="129" y="217"/>
                  </a:cubicBezTo>
                  <a:cubicBezTo>
                    <a:pt x="133" y="217"/>
                    <a:pt x="139" y="214"/>
                    <a:pt x="142" y="214"/>
                  </a:cubicBezTo>
                  <a:cubicBezTo>
                    <a:pt x="143" y="214"/>
                    <a:pt x="143" y="214"/>
                    <a:pt x="144" y="214"/>
                  </a:cubicBezTo>
                  <a:cubicBezTo>
                    <a:pt x="146" y="214"/>
                    <a:pt x="148" y="217"/>
                    <a:pt x="150" y="219"/>
                  </a:cubicBezTo>
                  <a:cubicBezTo>
                    <a:pt x="153" y="222"/>
                    <a:pt x="154" y="220"/>
                    <a:pt x="157" y="219"/>
                  </a:cubicBezTo>
                  <a:cubicBezTo>
                    <a:pt x="161" y="219"/>
                    <a:pt x="161" y="221"/>
                    <a:pt x="163" y="223"/>
                  </a:cubicBezTo>
                  <a:cubicBezTo>
                    <a:pt x="165" y="226"/>
                    <a:pt x="179" y="229"/>
                    <a:pt x="180" y="229"/>
                  </a:cubicBezTo>
                  <a:cubicBezTo>
                    <a:pt x="182" y="229"/>
                    <a:pt x="185" y="223"/>
                    <a:pt x="185" y="223"/>
                  </a:cubicBezTo>
                  <a:cubicBezTo>
                    <a:pt x="185" y="223"/>
                    <a:pt x="188" y="228"/>
                    <a:pt x="190" y="231"/>
                  </a:cubicBezTo>
                  <a:cubicBezTo>
                    <a:pt x="192" y="234"/>
                    <a:pt x="197" y="234"/>
                    <a:pt x="200" y="236"/>
                  </a:cubicBezTo>
                  <a:cubicBezTo>
                    <a:pt x="204" y="238"/>
                    <a:pt x="208" y="249"/>
                    <a:pt x="208" y="249"/>
                  </a:cubicBezTo>
                  <a:cubicBezTo>
                    <a:pt x="219" y="246"/>
                    <a:pt x="219" y="246"/>
                    <a:pt x="219" y="246"/>
                  </a:cubicBezTo>
                  <a:cubicBezTo>
                    <a:pt x="219" y="246"/>
                    <a:pt x="220" y="233"/>
                    <a:pt x="219" y="232"/>
                  </a:cubicBezTo>
                  <a:cubicBezTo>
                    <a:pt x="218" y="231"/>
                    <a:pt x="214" y="234"/>
                    <a:pt x="211" y="234"/>
                  </a:cubicBezTo>
                  <a:cubicBezTo>
                    <a:pt x="207" y="234"/>
                    <a:pt x="206" y="227"/>
                    <a:pt x="203" y="225"/>
                  </a:cubicBezTo>
                  <a:cubicBezTo>
                    <a:pt x="200" y="223"/>
                    <a:pt x="204" y="215"/>
                    <a:pt x="204" y="213"/>
                  </a:cubicBezTo>
                  <a:cubicBezTo>
                    <a:pt x="205" y="210"/>
                    <a:pt x="206" y="200"/>
                    <a:pt x="204" y="196"/>
                  </a:cubicBezTo>
                  <a:cubicBezTo>
                    <a:pt x="201" y="192"/>
                    <a:pt x="204" y="189"/>
                    <a:pt x="206" y="188"/>
                  </a:cubicBezTo>
                  <a:cubicBezTo>
                    <a:pt x="208" y="187"/>
                    <a:pt x="207" y="184"/>
                    <a:pt x="209" y="182"/>
                  </a:cubicBezTo>
                  <a:cubicBezTo>
                    <a:pt x="210" y="180"/>
                    <a:pt x="223" y="178"/>
                    <a:pt x="229" y="177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4" y="174"/>
                    <a:pt x="224" y="172"/>
                    <a:pt x="223" y="169"/>
                  </a:cubicBezTo>
                  <a:cubicBezTo>
                    <a:pt x="223" y="167"/>
                    <a:pt x="223" y="167"/>
                    <a:pt x="221" y="165"/>
                  </a:cubicBezTo>
                  <a:cubicBezTo>
                    <a:pt x="220" y="164"/>
                    <a:pt x="215" y="160"/>
                    <a:pt x="214" y="157"/>
                  </a:cubicBezTo>
                  <a:cubicBezTo>
                    <a:pt x="213" y="154"/>
                    <a:pt x="214" y="146"/>
                    <a:pt x="213" y="144"/>
                  </a:cubicBezTo>
                  <a:cubicBezTo>
                    <a:pt x="212" y="141"/>
                    <a:pt x="210" y="141"/>
                    <a:pt x="210" y="137"/>
                  </a:cubicBezTo>
                  <a:cubicBezTo>
                    <a:pt x="210" y="133"/>
                    <a:pt x="209" y="114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2"/>
                    <a:pt x="209" y="108"/>
                    <a:pt x="209" y="107"/>
                  </a:cubicBezTo>
                  <a:cubicBezTo>
                    <a:pt x="209" y="106"/>
                    <a:pt x="209" y="106"/>
                    <a:pt x="209" y="105"/>
                  </a:cubicBezTo>
                  <a:cubicBezTo>
                    <a:pt x="209" y="103"/>
                    <a:pt x="210" y="101"/>
                    <a:pt x="210" y="98"/>
                  </a:cubicBezTo>
                  <a:cubicBezTo>
                    <a:pt x="211" y="95"/>
                    <a:pt x="214" y="89"/>
                    <a:pt x="216" y="87"/>
                  </a:cubicBezTo>
                  <a:cubicBezTo>
                    <a:pt x="216" y="87"/>
                    <a:pt x="216" y="87"/>
                    <a:pt x="216" y="86"/>
                  </a:cubicBezTo>
                  <a:cubicBezTo>
                    <a:pt x="218" y="85"/>
                    <a:pt x="218" y="74"/>
                    <a:pt x="218" y="70"/>
                  </a:cubicBezTo>
                  <a:cubicBezTo>
                    <a:pt x="218" y="65"/>
                    <a:pt x="223" y="56"/>
                    <a:pt x="226" y="55"/>
                  </a:cubicBezTo>
                  <a:cubicBezTo>
                    <a:pt x="229" y="54"/>
                    <a:pt x="235" y="45"/>
                    <a:pt x="237" y="43"/>
                  </a:cubicBezTo>
                  <a:cubicBezTo>
                    <a:pt x="239" y="42"/>
                    <a:pt x="237" y="41"/>
                    <a:pt x="23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0" name="Freeform 828"/>
            <p:cNvSpPr>
              <a:spLocks/>
            </p:cNvSpPr>
            <p:nvPr/>
          </p:nvSpPr>
          <p:spPr bwMode="auto">
            <a:xfrm>
              <a:off x="568569" y="4371976"/>
              <a:ext cx="205154" cy="322263"/>
            </a:xfrm>
            <a:custGeom>
              <a:avLst/>
              <a:gdLst>
                <a:gd name="T0" fmla="*/ 2147483647 w 149"/>
                <a:gd name="T1" fmla="*/ 2147483647 h 162"/>
                <a:gd name="T2" fmla="*/ 2147483647 w 149"/>
                <a:gd name="T3" fmla="*/ 2147483647 h 162"/>
                <a:gd name="T4" fmla="*/ 2147483647 w 149"/>
                <a:gd name="T5" fmla="*/ 2147483647 h 162"/>
                <a:gd name="T6" fmla="*/ 2147483647 w 149"/>
                <a:gd name="T7" fmla="*/ 2147483647 h 162"/>
                <a:gd name="T8" fmla="*/ 2147483647 w 149"/>
                <a:gd name="T9" fmla="*/ 2147483647 h 162"/>
                <a:gd name="T10" fmla="*/ 2147483647 w 149"/>
                <a:gd name="T11" fmla="*/ 2147483647 h 162"/>
                <a:gd name="T12" fmla="*/ 2147483647 w 149"/>
                <a:gd name="T13" fmla="*/ 2147483647 h 162"/>
                <a:gd name="T14" fmla="*/ 2147483647 w 149"/>
                <a:gd name="T15" fmla="*/ 2147483647 h 162"/>
                <a:gd name="T16" fmla="*/ 2147483647 w 149"/>
                <a:gd name="T17" fmla="*/ 2147483647 h 162"/>
                <a:gd name="T18" fmla="*/ 2147483647 w 149"/>
                <a:gd name="T19" fmla="*/ 2147483647 h 162"/>
                <a:gd name="T20" fmla="*/ 2147483647 w 149"/>
                <a:gd name="T21" fmla="*/ 2147483647 h 162"/>
                <a:gd name="T22" fmla="*/ 2147483647 w 149"/>
                <a:gd name="T23" fmla="*/ 2147483647 h 162"/>
                <a:gd name="T24" fmla="*/ 2147483647 w 149"/>
                <a:gd name="T25" fmla="*/ 2147483647 h 162"/>
                <a:gd name="T26" fmla="*/ 2147483647 w 149"/>
                <a:gd name="T27" fmla="*/ 0 h 162"/>
                <a:gd name="T28" fmla="*/ 2147483647 w 149"/>
                <a:gd name="T29" fmla="*/ 0 h 162"/>
                <a:gd name="T30" fmla="*/ 2147483647 w 149"/>
                <a:gd name="T31" fmla="*/ 2147483647 h 162"/>
                <a:gd name="T32" fmla="*/ 2147483647 w 149"/>
                <a:gd name="T33" fmla="*/ 2147483647 h 162"/>
                <a:gd name="T34" fmla="*/ 2147483647 w 149"/>
                <a:gd name="T35" fmla="*/ 2147483647 h 162"/>
                <a:gd name="T36" fmla="*/ 2147483647 w 149"/>
                <a:gd name="T37" fmla="*/ 2147483647 h 162"/>
                <a:gd name="T38" fmla="*/ 2147483647 w 149"/>
                <a:gd name="T39" fmla="*/ 2147483647 h 162"/>
                <a:gd name="T40" fmla="*/ 2147483647 w 149"/>
                <a:gd name="T41" fmla="*/ 2147483647 h 162"/>
                <a:gd name="T42" fmla="*/ 2147483647 w 149"/>
                <a:gd name="T43" fmla="*/ 2147483647 h 162"/>
                <a:gd name="T44" fmla="*/ 2147483647 w 149"/>
                <a:gd name="T45" fmla="*/ 2147483647 h 162"/>
                <a:gd name="T46" fmla="*/ 2147483647 w 149"/>
                <a:gd name="T47" fmla="*/ 2147483647 h 162"/>
                <a:gd name="T48" fmla="*/ 0 w 149"/>
                <a:gd name="T49" fmla="*/ 2147483647 h 162"/>
                <a:gd name="T50" fmla="*/ 2147483647 w 149"/>
                <a:gd name="T51" fmla="*/ 2147483647 h 162"/>
                <a:gd name="T52" fmla="*/ 2147483647 w 149"/>
                <a:gd name="T53" fmla="*/ 2147483647 h 162"/>
                <a:gd name="T54" fmla="*/ 2147483647 w 149"/>
                <a:gd name="T55" fmla="*/ 2147483647 h 162"/>
                <a:gd name="T56" fmla="*/ 2147483647 w 149"/>
                <a:gd name="T57" fmla="*/ 2147483647 h 162"/>
                <a:gd name="T58" fmla="*/ 2147483647 w 149"/>
                <a:gd name="T59" fmla="*/ 2147483647 h 162"/>
                <a:gd name="T60" fmla="*/ 2147483647 w 149"/>
                <a:gd name="T61" fmla="*/ 2147483647 h 162"/>
                <a:gd name="T62" fmla="*/ 2147483647 w 149"/>
                <a:gd name="T63" fmla="*/ 2147483647 h 162"/>
                <a:gd name="T64" fmla="*/ 2147483647 w 149"/>
                <a:gd name="T65" fmla="*/ 2147483647 h 162"/>
                <a:gd name="T66" fmla="*/ 2147483647 w 149"/>
                <a:gd name="T67" fmla="*/ 2147483647 h 162"/>
                <a:gd name="T68" fmla="*/ 2147483647 w 149"/>
                <a:gd name="T69" fmla="*/ 2147483647 h 162"/>
                <a:gd name="T70" fmla="*/ 2147483647 w 149"/>
                <a:gd name="T71" fmla="*/ 2147483647 h 162"/>
                <a:gd name="T72" fmla="*/ 2147483647 w 149"/>
                <a:gd name="T73" fmla="*/ 2147483647 h 162"/>
                <a:gd name="T74" fmla="*/ 2147483647 w 149"/>
                <a:gd name="T75" fmla="*/ 2147483647 h 16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9"/>
                <a:gd name="T115" fmla="*/ 0 h 162"/>
                <a:gd name="T116" fmla="*/ 149 w 149"/>
                <a:gd name="T117" fmla="*/ 162 h 16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9" h="162">
                  <a:moveTo>
                    <a:pt x="134" y="69"/>
                  </a:moveTo>
                  <a:cubicBezTo>
                    <a:pt x="131" y="69"/>
                    <a:pt x="128" y="72"/>
                    <a:pt x="128" y="69"/>
                  </a:cubicBezTo>
                  <a:cubicBezTo>
                    <a:pt x="127" y="66"/>
                    <a:pt x="128" y="63"/>
                    <a:pt x="128" y="59"/>
                  </a:cubicBezTo>
                  <a:cubicBezTo>
                    <a:pt x="127" y="54"/>
                    <a:pt x="121" y="51"/>
                    <a:pt x="123" y="45"/>
                  </a:cubicBezTo>
                  <a:cubicBezTo>
                    <a:pt x="125" y="38"/>
                    <a:pt x="126" y="38"/>
                    <a:pt x="125" y="34"/>
                  </a:cubicBezTo>
                  <a:cubicBezTo>
                    <a:pt x="124" y="30"/>
                    <a:pt x="122" y="27"/>
                    <a:pt x="122" y="24"/>
                  </a:cubicBezTo>
                  <a:cubicBezTo>
                    <a:pt x="122" y="21"/>
                    <a:pt x="122" y="19"/>
                    <a:pt x="122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4"/>
                    <a:pt x="92" y="25"/>
                    <a:pt x="92" y="27"/>
                  </a:cubicBezTo>
                  <a:cubicBezTo>
                    <a:pt x="91" y="28"/>
                    <a:pt x="77" y="31"/>
                    <a:pt x="73" y="30"/>
                  </a:cubicBezTo>
                  <a:cubicBezTo>
                    <a:pt x="69" y="29"/>
                    <a:pt x="59" y="12"/>
                    <a:pt x="58" y="7"/>
                  </a:cubicBezTo>
                  <a:cubicBezTo>
                    <a:pt x="57" y="1"/>
                    <a:pt x="52" y="0"/>
                    <a:pt x="50" y="0"/>
                  </a:cubicBezTo>
                  <a:cubicBezTo>
                    <a:pt x="48" y="0"/>
                    <a:pt x="16" y="0"/>
                    <a:pt x="16" y="0"/>
                  </a:cubicBezTo>
                  <a:cubicBezTo>
                    <a:pt x="16" y="0"/>
                    <a:pt x="10" y="3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9" y="13"/>
                    <a:pt x="16" y="26"/>
                    <a:pt x="18" y="30"/>
                  </a:cubicBezTo>
                  <a:cubicBezTo>
                    <a:pt x="19" y="35"/>
                    <a:pt x="19" y="37"/>
                    <a:pt x="18" y="39"/>
                  </a:cubicBezTo>
                  <a:cubicBezTo>
                    <a:pt x="16" y="42"/>
                    <a:pt x="12" y="40"/>
                    <a:pt x="17" y="50"/>
                  </a:cubicBezTo>
                  <a:cubicBezTo>
                    <a:pt x="23" y="60"/>
                    <a:pt x="27" y="68"/>
                    <a:pt x="25" y="76"/>
                  </a:cubicBezTo>
                  <a:cubicBezTo>
                    <a:pt x="23" y="85"/>
                    <a:pt x="18" y="89"/>
                    <a:pt x="16" y="92"/>
                  </a:cubicBezTo>
                  <a:cubicBezTo>
                    <a:pt x="13" y="95"/>
                    <a:pt x="12" y="98"/>
                    <a:pt x="10" y="100"/>
                  </a:cubicBezTo>
                  <a:cubicBezTo>
                    <a:pt x="8" y="102"/>
                    <a:pt x="4" y="127"/>
                    <a:pt x="1" y="132"/>
                  </a:cubicBezTo>
                  <a:cubicBezTo>
                    <a:pt x="0" y="135"/>
                    <a:pt x="0" y="145"/>
                    <a:pt x="0" y="152"/>
                  </a:cubicBezTo>
                  <a:cubicBezTo>
                    <a:pt x="3" y="153"/>
                    <a:pt x="7" y="154"/>
                    <a:pt x="9" y="154"/>
                  </a:cubicBezTo>
                  <a:cubicBezTo>
                    <a:pt x="11" y="154"/>
                    <a:pt x="14" y="149"/>
                    <a:pt x="17" y="149"/>
                  </a:cubicBezTo>
                  <a:cubicBezTo>
                    <a:pt x="20" y="148"/>
                    <a:pt x="25" y="154"/>
                    <a:pt x="25" y="154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9" y="154"/>
                    <a:pt x="83" y="160"/>
                    <a:pt x="85" y="160"/>
                  </a:cubicBezTo>
                  <a:cubicBezTo>
                    <a:pt x="87" y="160"/>
                    <a:pt x="109" y="161"/>
                    <a:pt x="115" y="162"/>
                  </a:cubicBezTo>
                  <a:cubicBezTo>
                    <a:pt x="119" y="162"/>
                    <a:pt x="133" y="158"/>
                    <a:pt x="139" y="156"/>
                  </a:cubicBezTo>
                  <a:cubicBezTo>
                    <a:pt x="122" y="139"/>
                    <a:pt x="122" y="139"/>
                    <a:pt x="122" y="139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49" y="94"/>
                    <a:pt x="149" y="94"/>
                    <a:pt x="149" y="94"/>
                  </a:cubicBezTo>
                  <a:cubicBezTo>
                    <a:pt x="149" y="66"/>
                    <a:pt x="149" y="66"/>
                    <a:pt x="149" y="66"/>
                  </a:cubicBezTo>
                  <a:cubicBezTo>
                    <a:pt x="148" y="66"/>
                    <a:pt x="148" y="66"/>
                    <a:pt x="147" y="66"/>
                  </a:cubicBezTo>
                  <a:cubicBezTo>
                    <a:pt x="144" y="66"/>
                    <a:pt x="138" y="69"/>
                    <a:pt x="134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1" name="Freeform 829"/>
            <p:cNvSpPr>
              <a:spLocks/>
            </p:cNvSpPr>
            <p:nvPr/>
          </p:nvSpPr>
          <p:spPr bwMode="auto">
            <a:xfrm>
              <a:off x="704850" y="4689475"/>
              <a:ext cx="158262" cy="247650"/>
            </a:xfrm>
            <a:custGeom>
              <a:avLst/>
              <a:gdLst>
                <a:gd name="T0" fmla="*/ 2147483647 w 116"/>
                <a:gd name="T1" fmla="*/ 2147483647 h 124"/>
                <a:gd name="T2" fmla="*/ 2147483647 w 116"/>
                <a:gd name="T3" fmla="*/ 2147483647 h 124"/>
                <a:gd name="T4" fmla="*/ 2147483647 w 116"/>
                <a:gd name="T5" fmla="*/ 2147483647 h 124"/>
                <a:gd name="T6" fmla="*/ 2147483647 w 116"/>
                <a:gd name="T7" fmla="*/ 2147483647 h 124"/>
                <a:gd name="T8" fmla="*/ 2147483647 w 116"/>
                <a:gd name="T9" fmla="*/ 2147483647 h 124"/>
                <a:gd name="T10" fmla="*/ 2147483647 w 116"/>
                <a:gd name="T11" fmla="*/ 2147483647 h 124"/>
                <a:gd name="T12" fmla="*/ 2147483647 w 116"/>
                <a:gd name="T13" fmla="*/ 2147483647 h 124"/>
                <a:gd name="T14" fmla="*/ 2147483647 w 116"/>
                <a:gd name="T15" fmla="*/ 2147483647 h 124"/>
                <a:gd name="T16" fmla="*/ 2147483647 w 116"/>
                <a:gd name="T17" fmla="*/ 2147483647 h 124"/>
                <a:gd name="T18" fmla="*/ 0 w 116"/>
                <a:gd name="T19" fmla="*/ 2147483647 h 124"/>
                <a:gd name="T20" fmla="*/ 0 w 116"/>
                <a:gd name="T21" fmla="*/ 2147483647 h 124"/>
                <a:gd name="T22" fmla="*/ 2147483647 w 116"/>
                <a:gd name="T23" fmla="*/ 2147483647 h 124"/>
                <a:gd name="T24" fmla="*/ 2147483647 w 116"/>
                <a:gd name="T25" fmla="*/ 2147483647 h 124"/>
                <a:gd name="T26" fmla="*/ 2147483647 w 116"/>
                <a:gd name="T27" fmla="*/ 2147483647 h 124"/>
                <a:gd name="T28" fmla="*/ 2147483647 w 116"/>
                <a:gd name="T29" fmla="*/ 2147483647 h 124"/>
                <a:gd name="T30" fmla="*/ 2147483647 w 116"/>
                <a:gd name="T31" fmla="*/ 2147483647 h 124"/>
                <a:gd name="T32" fmla="*/ 2147483647 w 116"/>
                <a:gd name="T33" fmla="*/ 2147483647 h 124"/>
                <a:gd name="T34" fmla="*/ 2147483647 w 116"/>
                <a:gd name="T35" fmla="*/ 2147483647 h 124"/>
                <a:gd name="T36" fmla="*/ 2147483647 w 116"/>
                <a:gd name="T37" fmla="*/ 2147483647 h 124"/>
                <a:gd name="T38" fmla="*/ 2147483647 w 116"/>
                <a:gd name="T39" fmla="*/ 2147483647 h 124"/>
                <a:gd name="T40" fmla="*/ 2147483647 w 116"/>
                <a:gd name="T41" fmla="*/ 2147483647 h 124"/>
                <a:gd name="T42" fmla="*/ 2147483647 w 116"/>
                <a:gd name="T43" fmla="*/ 2147483647 h 124"/>
                <a:gd name="T44" fmla="*/ 2147483647 w 116"/>
                <a:gd name="T45" fmla="*/ 2147483647 h 124"/>
                <a:gd name="T46" fmla="*/ 2147483647 w 116"/>
                <a:gd name="T47" fmla="*/ 2147483647 h 124"/>
                <a:gd name="T48" fmla="*/ 2147483647 w 116"/>
                <a:gd name="T49" fmla="*/ 2147483647 h 124"/>
                <a:gd name="T50" fmla="*/ 2147483647 w 116"/>
                <a:gd name="T51" fmla="*/ 2147483647 h 124"/>
                <a:gd name="T52" fmla="*/ 2147483647 w 116"/>
                <a:gd name="T53" fmla="*/ 2147483647 h 124"/>
                <a:gd name="T54" fmla="*/ 2147483647 w 116"/>
                <a:gd name="T55" fmla="*/ 2147483647 h 124"/>
                <a:gd name="T56" fmla="*/ 2147483647 w 116"/>
                <a:gd name="T57" fmla="*/ 2147483647 h 124"/>
                <a:gd name="T58" fmla="*/ 2147483647 w 116"/>
                <a:gd name="T59" fmla="*/ 2147483647 h 124"/>
                <a:gd name="T60" fmla="*/ 2147483647 w 116"/>
                <a:gd name="T61" fmla="*/ 2147483647 h 124"/>
                <a:gd name="T62" fmla="*/ 2147483647 w 116"/>
                <a:gd name="T63" fmla="*/ 2147483647 h 124"/>
                <a:gd name="T64" fmla="*/ 2147483647 w 116"/>
                <a:gd name="T65" fmla="*/ 2147483647 h 124"/>
                <a:gd name="T66" fmla="*/ 2147483647 w 116"/>
                <a:gd name="T67" fmla="*/ 2147483647 h 124"/>
                <a:gd name="T68" fmla="*/ 2147483647 w 116"/>
                <a:gd name="T69" fmla="*/ 2147483647 h 124"/>
                <a:gd name="T70" fmla="*/ 2147483647 w 116"/>
                <a:gd name="T71" fmla="*/ 2147483647 h 124"/>
                <a:gd name="T72" fmla="*/ 2147483647 w 116"/>
                <a:gd name="T73" fmla="*/ 2147483647 h 124"/>
                <a:gd name="T74" fmla="*/ 2147483647 w 116"/>
                <a:gd name="T75" fmla="*/ 2147483647 h 1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6"/>
                <a:gd name="T115" fmla="*/ 0 h 124"/>
                <a:gd name="T116" fmla="*/ 116 w 116"/>
                <a:gd name="T117" fmla="*/ 124 h 1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6" h="124"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1" y="3"/>
                    <a:pt x="54" y="4"/>
                    <a:pt x="51" y="4"/>
                  </a:cubicBezTo>
                  <a:cubicBezTo>
                    <a:pt x="48" y="4"/>
                    <a:pt x="49" y="6"/>
                    <a:pt x="47" y="8"/>
                  </a:cubicBezTo>
                  <a:cubicBezTo>
                    <a:pt x="45" y="11"/>
                    <a:pt x="45" y="8"/>
                    <a:pt x="41" y="4"/>
                  </a:cubicBezTo>
                  <a:cubicBezTo>
                    <a:pt x="37" y="0"/>
                    <a:pt x="38" y="2"/>
                    <a:pt x="35" y="3"/>
                  </a:cubicBezTo>
                  <a:cubicBezTo>
                    <a:pt x="32" y="4"/>
                    <a:pt x="25" y="5"/>
                    <a:pt x="21" y="7"/>
                  </a:cubicBezTo>
                  <a:cubicBezTo>
                    <a:pt x="17" y="9"/>
                    <a:pt x="13" y="8"/>
                    <a:pt x="13" y="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5" y="99"/>
                    <a:pt x="10" y="108"/>
                    <a:pt x="10" y="112"/>
                  </a:cubicBezTo>
                  <a:cubicBezTo>
                    <a:pt x="11" y="116"/>
                    <a:pt x="9" y="120"/>
                    <a:pt x="8" y="121"/>
                  </a:cubicBezTo>
                  <a:cubicBezTo>
                    <a:pt x="7" y="123"/>
                    <a:pt x="13" y="124"/>
                    <a:pt x="17" y="124"/>
                  </a:cubicBezTo>
                  <a:cubicBezTo>
                    <a:pt x="21" y="124"/>
                    <a:pt x="28" y="114"/>
                    <a:pt x="31" y="113"/>
                  </a:cubicBezTo>
                  <a:cubicBezTo>
                    <a:pt x="34" y="112"/>
                    <a:pt x="36" y="102"/>
                    <a:pt x="40" y="103"/>
                  </a:cubicBezTo>
                  <a:cubicBezTo>
                    <a:pt x="43" y="103"/>
                    <a:pt x="47" y="104"/>
                    <a:pt x="51" y="107"/>
                  </a:cubicBezTo>
                  <a:cubicBezTo>
                    <a:pt x="54" y="110"/>
                    <a:pt x="61" y="109"/>
                    <a:pt x="66" y="109"/>
                  </a:cubicBezTo>
                  <a:cubicBezTo>
                    <a:pt x="71" y="108"/>
                    <a:pt x="72" y="98"/>
                    <a:pt x="74" y="96"/>
                  </a:cubicBezTo>
                  <a:cubicBezTo>
                    <a:pt x="75" y="93"/>
                    <a:pt x="77" y="95"/>
                    <a:pt x="81" y="94"/>
                  </a:cubicBezTo>
                  <a:cubicBezTo>
                    <a:pt x="85" y="93"/>
                    <a:pt x="88" y="83"/>
                    <a:pt x="89" y="81"/>
                  </a:cubicBezTo>
                  <a:cubicBezTo>
                    <a:pt x="90" y="80"/>
                    <a:pt x="97" y="77"/>
                    <a:pt x="99" y="74"/>
                  </a:cubicBezTo>
                  <a:cubicBezTo>
                    <a:pt x="101" y="70"/>
                    <a:pt x="104" y="67"/>
                    <a:pt x="106" y="67"/>
                  </a:cubicBezTo>
                  <a:cubicBezTo>
                    <a:pt x="109" y="67"/>
                    <a:pt x="112" y="65"/>
                    <a:pt x="114" y="62"/>
                  </a:cubicBezTo>
                  <a:cubicBezTo>
                    <a:pt x="115" y="61"/>
                    <a:pt x="115" y="61"/>
                    <a:pt x="116" y="61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15" y="58"/>
                    <a:pt x="113" y="53"/>
                    <a:pt x="110" y="53"/>
                  </a:cubicBezTo>
                  <a:cubicBezTo>
                    <a:pt x="106" y="53"/>
                    <a:pt x="102" y="53"/>
                    <a:pt x="102" y="53"/>
                  </a:cubicBezTo>
                  <a:cubicBezTo>
                    <a:pt x="102" y="53"/>
                    <a:pt x="96" y="46"/>
                    <a:pt x="97" y="43"/>
                  </a:cubicBezTo>
                  <a:cubicBezTo>
                    <a:pt x="98" y="39"/>
                    <a:pt x="100" y="40"/>
                    <a:pt x="98" y="38"/>
                  </a:cubicBezTo>
                  <a:cubicBezTo>
                    <a:pt x="96" y="35"/>
                    <a:pt x="92" y="34"/>
                    <a:pt x="92" y="34"/>
                  </a:cubicBezTo>
                  <a:cubicBezTo>
                    <a:pt x="92" y="34"/>
                    <a:pt x="94" y="31"/>
                    <a:pt x="92" y="31"/>
                  </a:cubicBezTo>
                  <a:cubicBezTo>
                    <a:pt x="90" y="30"/>
                    <a:pt x="83" y="27"/>
                    <a:pt x="80" y="23"/>
                  </a:cubicBezTo>
                  <a:cubicBezTo>
                    <a:pt x="76" y="20"/>
                    <a:pt x="78" y="17"/>
                    <a:pt x="75" y="15"/>
                  </a:cubicBezTo>
                  <a:cubicBezTo>
                    <a:pt x="73" y="12"/>
                    <a:pt x="66" y="5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2"/>
                    <a:pt x="65" y="1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2" name="Freeform 830"/>
            <p:cNvSpPr>
              <a:spLocks/>
            </p:cNvSpPr>
            <p:nvPr/>
          </p:nvSpPr>
          <p:spPr bwMode="auto">
            <a:xfrm>
              <a:off x="794239" y="4630738"/>
              <a:ext cx="136281" cy="188912"/>
            </a:xfrm>
            <a:custGeom>
              <a:avLst/>
              <a:gdLst>
                <a:gd name="T0" fmla="*/ 2147483647 w 100"/>
                <a:gd name="T1" fmla="*/ 2147483647 h 95"/>
                <a:gd name="T2" fmla="*/ 2147483647 w 100"/>
                <a:gd name="T3" fmla="*/ 2147483647 h 95"/>
                <a:gd name="T4" fmla="*/ 2147483647 w 100"/>
                <a:gd name="T5" fmla="*/ 2147483647 h 95"/>
                <a:gd name="T6" fmla="*/ 2147483647 w 100"/>
                <a:gd name="T7" fmla="*/ 2147483647 h 95"/>
                <a:gd name="T8" fmla="*/ 2147483647 w 100"/>
                <a:gd name="T9" fmla="*/ 2147483647 h 95"/>
                <a:gd name="T10" fmla="*/ 2147483647 w 100"/>
                <a:gd name="T11" fmla="*/ 2147483647 h 95"/>
                <a:gd name="T12" fmla="*/ 2147483647 w 100"/>
                <a:gd name="T13" fmla="*/ 2147483647 h 95"/>
                <a:gd name="T14" fmla="*/ 2147483647 w 100"/>
                <a:gd name="T15" fmla="*/ 0 h 95"/>
                <a:gd name="T16" fmla="*/ 2147483647 w 100"/>
                <a:gd name="T17" fmla="*/ 2147483647 h 95"/>
                <a:gd name="T18" fmla="*/ 2147483647 w 100"/>
                <a:gd name="T19" fmla="*/ 2147483647 h 95"/>
                <a:gd name="T20" fmla="*/ 2147483647 w 100"/>
                <a:gd name="T21" fmla="*/ 2147483647 h 95"/>
                <a:gd name="T22" fmla="*/ 2147483647 w 100"/>
                <a:gd name="T23" fmla="*/ 2147483647 h 95"/>
                <a:gd name="T24" fmla="*/ 2147483647 w 100"/>
                <a:gd name="T25" fmla="*/ 2147483647 h 95"/>
                <a:gd name="T26" fmla="*/ 2147483647 w 100"/>
                <a:gd name="T27" fmla="*/ 2147483647 h 95"/>
                <a:gd name="T28" fmla="*/ 2147483647 w 100"/>
                <a:gd name="T29" fmla="*/ 2147483647 h 95"/>
                <a:gd name="T30" fmla="*/ 2147483647 w 100"/>
                <a:gd name="T31" fmla="*/ 2147483647 h 95"/>
                <a:gd name="T32" fmla="*/ 2147483647 w 100"/>
                <a:gd name="T33" fmla="*/ 2147483647 h 95"/>
                <a:gd name="T34" fmla="*/ 2147483647 w 100"/>
                <a:gd name="T35" fmla="*/ 2147483647 h 95"/>
                <a:gd name="T36" fmla="*/ 2147483647 w 100"/>
                <a:gd name="T37" fmla="*/ 2147483647 h 95"/>
                <a:gd name="T38" fmla="*/ 2147483647 w 100"/>
                <a:gd name="T39" fmla="*/ 2147483647 h 95"/>
                <a:gd name="T40" fmla="*/ 2147483647 w 100"/>
                <a:gd name="T41" fmla="*/ 2147483647 h 95"/>
                <a:gd name="T42" fmla="*/ 2147483647 w 100"/>
                <a:gd name="T43" fmla="*/ 2147483647 h 95"/>
                <a:gd name="T44" fmla="*/ 2147483647 w 100"/>
                <a:gd name="T45" fmla="*/ 2147483647 h 95"/>
                <a:gd name="T46" fmla="*/ 2147483647 w 100"/>
                <a:gd name="T47" fmla="*/ 2147483647 h 95"/>
                <a:gd name="T48" fmla="*/ 2147483647 w 100"/>
                <a:gd name="T49" fmla="*/ 2147483647 h 95"/>
                <a:gd name="T50" fmla="*/ 2147483647 w 100"/>
                <a:gd name="T51" fmla="*/ 2147483647 h 95"/>
                <a:gd name="T52" fmla="*/ 2147483647 w 100"/>
                <a:gd name="T53" fmla="*/ 2147483647 h 95"/>
                <a:gd name="T54" fmla="*/ 2147483647 w 100"/>
                <a:gd name="T55" fmla="*/ 2147483647 h 95"/>
                <a:gd name="T56" fmla="*/ 2147483647 w 100"/>
                <a:gd name="T57" fmla="*/ 2147483647 h 95"/>
                <a:gd name="T58" fmla="*/ 2147483647 w 100"/>
                <a:gd name="T59" fmla="*/ 2147483647 h 95"/>
                <a:gd name="T60" fmla="*/ 2147483647 w 100"/>
                <a:gd name="T61" fmla="*/ 2147483647 h 95"/>
                <a:gd name="T62" fmla="*/ 2147483647 w 100"/>
                <a:gd name="T63" fmla="*/ 2147483647 h 9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"/>
                <a:gd name="T97" fmla="*/ 0 h 95"/>
                <a:gd name="T98" fmla="*/ 100 w 100"/>
                <a:gd name="T99" fmla="*/ 95 h 9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" h="95">
                  <a:moveTo>
                    <a:pt x="100" y="59"/>
                  </a:moveTo>
                  <a:cubicBezTo>
                    <a:pt x="100" y="57"/>
                    <a:pt x="98" y="52"/>
                    <a:pt x="97" y="47"/>
                  </a:cubicBezTo>
                  <a:cubicBezTo>
                    <a:pt x="97" y="42"/>
                    <a:pt x="99" y="40"/>
                    <a:pt x="99" y="36"/>
                  </a:cubicBezTo>
                  <a:cubicBezTo>
                    <a:pt x="99" y="32"/>
                    <a:pt x="98" y="20"/>
                    <a:pt x="97" y="17"/>
                  </a:cubicBezTo>
                  <a:cubicBezTo>
                    <a:pt x="96" y="14"/>
                    <a:pt x="92" y="13"/>
                    <a:pt x="90" y="12"/>
                  </a:cubicBezTo>
                  <a:cubicBezTo>
                    <a:pt x="88" y="11"/>
                    <a:pt x="80" y="9"/>
                    <a:pt x="77" y="7"/>
                  </a:cubicBezTo>
                  <a:cubicBezTo>
                    <a:pt x="74" y="5"/>
                    <a:pt x="67" y="7"/>
                    <a:pt x="67" y="7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4" y="1"/>
                    <a:pt x="60" y="1"/>
                    <a:pt x="58" y="1"/>
                  </a:cubicBezTo>
                  <a:cubicBezTo>
                    <a:pt x="53" y="1"/>
                    <a:pt x="48" y="3"/>
                    <a:pt x="47" y="7"/>
                  </a:cubicBezTo>
                  <a:cubicBezTo>
                    <a:pt x="46" y="11"/>
                    <a:pt x="41" y="13"/>
                    <a:pt x="37" y="15"/>
                  </a:cubicBezTo>
                  <a:cubicBezTo>
                    <a:pt x="33" y="17"/>
                    <a:pt x="28" y="25"/>
                    <a:pt x="27" y="27"/>
                  </a:cubicBezTo>
                  <a:cubicBezTo>
                    <a:pt x="26" y="30"/>
                    <a:pt x="23" y="32"/>
                    <a:pt x="18" y="32"/>
                  </a:cubicBezTo>
                  <a:cubicBezTo>
                    <a:pt x="13" y="32"/>
                    <a:pt x="12" y="32"/>
                    <a:pt x="8" y="31"/>
                  </a:cubicBezTo>
                  <a:cubicBezTo>
                    <a:pt x="5" y="30"/>
                    <a:pt x="3" y="32"/>
                    <a:pt x="1" y="33"/>
                  </a:cubicBezTo>
                  <a:cubicBezTo>
                    <a:pt x="0" y="35"/>
                    <a:pt x="7" y="42"/>
                    <a:pt x="9" y="45"/>
                  </a:cubicBezTo>
                  <a:cubicBezTo>
                    <a:pt x="12" y="47"/>
                    <a:pt x="10" y="50"/>
                    <a:pt x="14" y="53"/>
                  </a:cubicBezTo>
                  <a:cubicBezTo>
                    <a:pt x="17" y="57"/>
                    <a:pt x="24" y="60"/>
                    <a:pt x="26" y="61"/>
                  </a:cubicBezTo>
                  <a:cubicBezTo>
                    <a:pt x="28" y="61"/>
                    <a:pt x="26" y="64"/>
                    <a:pt x="26" y="64"/>
                  </a:cubicBezTo>
                  <a:cubicBezTo>
                    <a:pt x="26" y="64"/>
                    <a:pt x="30" y="65"/>
                    <a:pt x="32" y="68"/>
                  </a:cubicBezTo>
                  <a:cubicBezTo>
                    <a:pt x="34" y="70"/>
                    <a:pt x="32" y="69"/>
                    <a:pt x="31" y="73"/>
                  </a:cubicBezTo>
                  <a:cubicBezTo>
                    <a:pt x="30" y="76"/>
                    <a:pt x="36" y="83"/>
                    <a:pt x="36" y="83"/>
                  </a:cubicBezTo>
                  <a:cubicBezTo>
                    <a:pt x="36" y="83"/>
                    <a:pt x="40" y="83"/>
                    <a:pt x="44" y="83"/>
                  </a:cubicBezTo>
                  <a:cubicBezTo>
                    <a:pt x="47" y="83"/>
                    <a:pt x="49" y="88"/>
                    <a:pt x="50" y="90"/>
                  </a:cubicBezTo>
                  <a:cubicBezTo>
                    <a:pt x="50" y="91"/>
                    <a:pt x="50" y="91"/>
                    <a:pt x="50" y="91"/>
                  </a:cubicBezTo>
                  <a:cubicBezTo>
                    <a:pt x="52" y="90"/>
                    <a:pt x="53" y="91"/>
                    <a:pt x="55" y="91"/>
                  </a:cubicBezTo>
                  <a:cubicBezTo>
                    <a:pt x="59" y="91"/>
                    <a:pt x="61" y="91"/>
                    <a:pt x="63" y="93"/>
                  </a:cubicBezTo>
                  <a:cubicBezTo>
                    <a:pt x="66" y="95"/>
                    <a:pt x="78" y="92"/>
                    <a:pt x="78" y="92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79" y="91"/>
                    <a:pt x="92" y="76"/>
                    <a:pt x="92" y="73"/>
                  </a:cubicBezTo>
                  <a:cubicBezTo>
                    <a:pt x="92" y="69"/>
                    <a:pt x="100" y="61"/>
                    <a:pt x="10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3" name="Freeform 831"/>
            <p:cNvSpPr>
              <a:spLocks/>
            </p:cNvSpPr>
            <p:nvPr/>
          </p:nvSpPr>
          <p:spPr bwMode="auto">
            <a:xfrm>
              <a:off x="889489" y="4906963"/>
              <a:ext cx="24911" cy="44450"/>
            </a:xfrm>
            <a:custGeom>
              <a:avLst/>
              <a:gdLst>
                <a:gd name="T0" fmla="*/ 2147483647 w 17"/>
                <a:gd name="T1" fmla="*/ 2147483647 h 23"/>
                <a:gd name="T2" fmla="*/ 0 w 17"/>
                <a:gd name="T3" fmla="*/ 2147483647 h 23"/>
                <a:gd name="T4" fmla="*/ 2147483647 w 17"/>
                <a:gd name="T5" fmla="*/ 2147483647 h 23"/>
                <a:gd name="T6" fmla="*/ 2147483647 w 17"/>
                <a:gd name="T7" fmla="*/ 2147483647 h 23"/>
                <a:gd name="T8" fmla="*/ 2147483647 w 17"/>
                <a:gd name="T9" fmla="*/ 2147483647 h 23"/>
                <a:gd name="T10" fmla="*/ 2147483647 w 17"/>
                <a:gd name="T11" fmla="*/ 2147483647 h 23"/>
                <a:gd name="T12" fmla="*/ 2147483647 w 17"/>
                <a:gd name="T13" fmla="*/ 2147483647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3"/>
                <a:gd name="T23" fmla="*/ 17 w 17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3">
                  <a:moveTo>
                    <a:pt x="7" y="1"/>
                  </a:moveTo>
                  <a:cubicBezTo>
                    <a:pt x="4" y="2"/>
                    <a:pt x="0" y="6"/>
                    <a:pt x="0" y="10"/>
                  </a:cubicBezTo>
                  <a:cubicBezTo>
                    <a:pt x="1" y="14"/>
                    <a:pt x="2" y="19"/>
                    <a:pt x="4" y="20"/>
                  </a:cubicBezTo>
                  <a:cubicBezTo>
                    <a:pt x="6" y="21"/>
                    <a:pt x="7" y="23"/>
                    <a:pt x="12" y="23"/>
                  </a:cubicBezTo>
                  <a:cubicBezTo>
                    <a:pt x="17" y="23"/>
                    <a:pt x="17" y="17"/>
                    <a:pt x="17" y="17"/>
                  </a:cubicBezTo>
                  <a:cubicBezTo>
                    <a:pt x="17" y="16"/>
                    <a:pt x="16" y="9"/>
                    <a:pt x="16" y="4"/>
                  </a:cubicBezTo>
                  <a:cubicBezTo>
                    <a:pt x="16" y="4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4" name="Freeform 832"/>
            <p:cNvSpPr>
              <a:spLocks noEditPoints="1"/>
            </p:cNvSpPr>
            <p:nvPr/>
          </p:nvSpPr>
          <p:spPr bwMode="auto">
            <a:xfrm>
              <a:off x="644769" y="4805364"/>
              <a:ext cx="282820" cy="363537"/>
            </a:xfrm>
            <a:custGeom>
              <a:avLst/>
              <a:gdLst>
                <a:gd name="T0" fmla="*/ 2147483647 w 207"/>
                <a:gd name="T1" fmla="*/ 2147483647 h 181"/>
                <a:gd name="T2" fmla="*/ 2147483647 w 207"/>
                <a:gd name="T3" fmla="*/ 2147483647 h 181"/>
                <a:gd name="T4" fmla="*/ 2147483647 w 207"/>
                <a:gd name="T5" fmla="*/ 2147483647 h 181"/>
                <a:gd name="T6" fmla="*/ 2147483647 w 207"/>
                <a:gd name="T7" fmla="*/ 2147483647 h 181"/>
                <a:gd name="T8" fmla="*/ 2147483647 w 207"/>
                <a:gd name="T9" fmla="*/ 2147483647 h 181"/>
                <a:gd name="T10" fmla="*/ 2147483647 w 207"/>
                <a:gd name="T11" fmla="*/ 2147483647 h 181"/>
                <a:gd name="T12" fmla="*/ 2147483647 w 207"/>
                <a:gd name="T13" fmla="*/ 2147483647 h 181"/>
                <a:gd name="T14" fmla="*/ 2147483647 w 207"/>
                <a:gd name="T15" fmla="*/ 2147483647 h 181"/>
                <a:gd name="T16" fmla="*/ 2147483647 w 207"/>
                <a:gd name="T17" fmla="*/ 2147483647 h 181"/>
                <a:gd name="T18" fmla="*/ 2147483647 w 207"/>
                <a:gd name="T19" fmla="*/ 2147483647 h 181"/>
                <a:gd name="T20" fmla="*/ 2147483647 w 207"/>
                <a:gd name="T21" fmla="*/ 2147483647 h 181"/>
                <a:gd name="T22" fmla="*/ 2147483647 w 207"/>
                <a:gd name="T23" fmla="*/ 2147483647 h 181"/>
                <a:gd name="T24" fmla="*/ 2147483647 w 207"/>
                <a:gd name="T25" fmla="*/ 2147483647 h 181"/>
                <a:gd name="T26" fmla="*/ 2147483647 w 207"/>
                <a:gd name="T27" fmla="*/ 2147483647 h 181"/>
                <a:gd name="T28" fmla="*/ 2147483647 w 207"/>
                <a:gd name="T29" fmla="*/ 2147483647 h 181"/>
                <a:gd name="T30" fmla="*/ 0 w 207"/>
                <a:gd name="T31" fmla="*/ 2147483647 h 181"/>
                <a:gd name="T32" fmla="*/ 2147483647 w 207"/>
                <a:gd name="T33" fmla="*/ 2147483647 h 181"/>
                <a:gd name="T34" fmla="*/ 2147483647 w 207"/>
                <a:gd name="T35" fmla="*/ 2147483647 h 181"/>
                <a:gd name="T36" fmla="*/ 2147483647 w 207"/>
                <a:gd name="T37" fmla="*/ 2147483647 h 181"/>
                <a:gd name="T38" fmla="*/ 2147483647 w 207"/>
                <a:gd name="T39" fmla="*/ 2147483647 h 181"/>
                <a:gd name="T40" fmla="*/ 2147483647 w 207"/>
                <a:gd name="T41" fmla="*/ 2147483647 h 181"/>
                <a:gd name="T42" fmla="*/ 2147483647 w 207"/>
                <a:gd name="T43" fmla="*/ 2147483647 h 181"/>
                <a:gd name="T44" fmla="*/ 2147483647 w 207"/>
                <a:gd name="T45" fmla="*/ 2147483647 h 181"/>
                <a:gd name="T46" fmla="*/ 2147483647 w 207"/>
                <a:gd name="T47" fmla="*/ 2147483647 h 181"/>
                <a:gd name="T48" fmla="*/ 2147483647 w 207"/>
                <a:gd name="T49" fmla="*/ 2147483647 h 181"/>
                <a:gd name="T50" fmla="*/ 2147483647 w 207"/>
                <a:gd name="T51" fmla="*/ 2147483647 h 181"/>
                <a:gd name="T52" fmla="*/ 2147483647 w 207"/>
                <a:gd name="T53" fmla="*/ 2147483647 h 181"/>
                <a:gd name="T54" fmla="*/ 2147483647 w 207"/>
                <a:gd name="T55" fmla="*/ 2147483647 h 181"/>
                <a:gd name="T56" fmla="*/ 2147483647 w 207"/>
                <a:gd name="T57" fmla="*/ 2147483647 h 181"/>
                <a:gd name="T58" fmla="*/ 2147483647 w 207"/>
                <a:gd name="T59" fmla="*/ 2147483647 h 181"/>
                <a:gd name="T60" fmla="*/ 2147483647 w 207"/>
                <a:gd name="T61" fmla="*/ 2147483647 h 181"/>
                <a:gd name="T62" fmla="*/ 2147483647 w 207"/>
                <a:gd name="T63" fmla="*/ 2147483647 h 181"/>
                <a:gd name="T64" fmla="*/ 2147483647 w 207"/>
                <a:gd name="T65" fmla="*/ 2147483647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7"/>
                <a:gd name="T100" fmla="*/ 0 h 181"/>
                <a:gd name="T101" fmla="*/ 207 w 207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7" h="181">
                  <a:moveTo>
                    <a:pt x="192" y="73"/>
                  </a:moveTo>
                  <a:cubicBezTo>
                    <a:pt x="187" y="73"/>
                    <a:pt x="186" y="71"/>
                    <a:pt x="184" y="70"/>
                  </a:cubicBezTo>
                  <a:cubicBezTo>
                    <a:pt x="182" y="69"/>
                    <a:pt x="181" y="64"/>
                    <a:pt x="180" y="60"/>
                  </a:cubicBezTo>
                  <a:cubicBezTo>
                    <a:pt x="180" y="56"/>
                    <a:pt x="184" y="52"/>
                    <a:pt x="187" y="51"/>
                  </a:cubicBezTo>
                  <a:cubicBezTo>
                    <a:pt x="191" y="50"/>
                    <a:pt x="196" y="54"/>
                    <a:pt x="196" y="54"/>
                  </a:cubicBezTo>
                  <a:cubicBezTo>
                    <a:pt x="196" y="53"/>
                    <a:pt x="196" y="51"/>
                    <a:pt x="196" y="50"/>
                  </a:cubicBezTo>
                  <a:cubicBezTo>
                    <a:pt x="196" y="46"/>
                    <a:pt x="196" y="37"/>
                    <a:pt x="196" y="32"/>
                  </a:cubicBezTo>
                  <a:cubicBezTo>
                    <a:pt x="196" y="28"/>
                    <a:pt x="190" y="21"/>
                    <a:pt x="190" y="17"/>
                  </a:cubicBezTo>
                  <a:cubicBezTo>
                    <a:pt x="190" y="14"/>
                    <a:pt x="189" y="7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76" y="6"/>
                    <a:pt x="173" y="4"/>
                  </a:cubicBezTo>
                  <a:cubicBezTo>
                    <a:pt x="171" y="2"/>
                    <a:pt x="169" y="2"/>
                    <a:pt x="165" y="2"/>
                  </a:cubicBezTo>
                  <a:cubicBezTo>
                    <a:pt x="162" y="2"/>
                    <a:pt x="160" y="0"/>
                    <a:pt x="158" y="3"/>
                  </a:cubicBezTo>
                  <a:cubicBezTo>
                    <a:pt x="156" y="6"/>
                    <a:pt x="153" y="8"/>
                    <a:pt x="150" y="8"/>
                  </a:cubicBezTo>
                  <a:cubicBezTo>
                    <a:pt x="148" y="8"/>
                    <a:pt x="145" y="11"/>
                    <a:pt x="143" y="15"/>
                  </a:cubicBezTo>
                  <a:cubicBezTo>
                    <a:pt x="141" y="18"/>
                    <a:pt x="134" y="21"/>
                    <a:pt x="133" y="22"/>
                  </a:cubicBezTo>
                  <a:cubicBezTo>
                    <a:pt x="132" y="24"/>
                    <a:pt x="129" y="34"/>
                    <a:pt x="125" y="35"/>
                  </a:cubicBezTo>
                  <a:cubicBezTo>
                    <a:pt x="121" y="36"/>
                    <a:pt x="119" y="34"/>
                    <a:pt x="118" y="37"/>
                  </a:cubicBezTo>
                  <a:cubicBezTo>
                    <a:pt x="116" y="39"/>
                    <a:pt x="115" y="49"/>
                    <a:pt x="110" y="50"/>
                  </a:cubicBezTo>
                  <a:cubicBezTo>
                    <a:pt x="105" y="50"/>
                    <a:pt x="98" y="51"/>
                    <a:pt x="95" y="48"/>
                  </a:cubicBezTo>
                  <a:cubicBezTo>
                    <a:pt x="91" y="45"/>
                    <a:pt x="87" y="44"/>
                    <a:pt x="84" y="44"/>
                  </a:cubicBezTo>
                  <a:cubicBezTo>
                    <a:pt x="80" y="43"/>
                    <a:pt x="78" y="53"/>
                    <a:pt x="75" y="54"/>
                  </a:cubicBezTo>
                  <a:cubicBezTo>
                    <a:pt x="72" y="55"/>
                    <a:pt x="65" y="65"/>
                    <a:pt x="61" y="65"/>
                  </a:cubicBezTo>
                  <a:cubicBezTo>
                    <a:pt x="57" y="65"/>
                    <a:pt x="51" y="64"/>
                    <a:pt x="52" y="62"/>
                  </a:cubicBezTo>
                  <a:cubicBezTo>
                    <a:pt x="53" y="61"/>
                    <a:pt x="55" y="57"/>
                    <a:pt x="54" y="53"/>
                  </a:cubicBezTo>
                  <a:cubicBezTo>
                    <a:pt x="54" y="49"/>
                    <a:pt x="49" y="40"/>
                    <a:pt x="44" y="38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38" y="92"/>
                    <a:pt x="36" y="94"/>
                  </a:cubicBezTo>
                  <a:cubicBezTo>
                    <a:pt x="34" y="95"/>
                    <a:pt x="18" y="94"/>
                    <a:pt x="16" y="93"/>
                  </a:cubicBezTo>
                  <a:cubicBezTo>
                    <a:pt x="14" y="92"/>
                    <a:pt x="12" y="88"/>
                    <a:pt x="9" y="86"/>
                  </a:cubicBezTo>
                  <a:cubicBezTo>
                    <a:pt x="7" y="85"/>
                    <a:pt x="3" y="88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101"/>
                    <a:pt x="11" y="116"/>
                    <a:pt x="12" y="120"/>
                  </a:cubicBezTo>
                  <a:cubicBezTo>
                    <a:pt x="14" y="124"/>
                    <a:pt x="23" y="134"/>
                    <a:pt x="23" y="140"/>
                  </a:cubicBezTo>
                  <a:cubicBezTo>
                    <a:pt x="24" y="146"/>
                    <a:pt x="23" y="150"/>
                    <a:pt x="20" y="151"/>
                  </a:cubicBezTo>
                  <a:cubicBezTo>
                    <a:pt x="18" y="153"/>
                    <a:pt x="19" y="156"/>
                    <a:pt x="20" y="159"/>
                  </a:cubicBezTo>
                  <a:cubicBezTo>
                    <a:pt x="22" y="161"/>
                    <a:pt x="24" y="167"/>
                    <a:pt x="24" y="170"/>
                  </a:cubicBezTo>
                  <a:cubicBezTo>
                    <a:pt x="23" y="172"/>
                    <a:pt x="23" y="175"/>
                    <a:pt x="24" y="174"/>
                  </a:cubicBezTo>
                  <a:cubicBezTo>
                    <a:pt x="26" y="172"/>
                    <a:pt x="25" y="168"/>
                    <a:pt x="27" y="171"/>
                  </a:cubicBezTo>
                  <a:cubicBezTo>
                    <a:pt x="29" y="174"/>
                    <a:pt x="30" y="174"/>
                    <a:pt x="33" y="176"/>
                  </a:cubicBezTo>
                  <a:cubicBezTo>
                    <a:pt x="36" y="178"/>
                    <a:pt x="36" y="179"/>
                    <a:pt x="39" y="180"/>
                  </a:cubicBezTo>
                  <a:cubicBezTo>
                    <a:pt x="43" y="181"/>
                    <a:pt x="49" y="174"/>
                    <a:pt x="55" y="174"/>
                  </a:cubicBezTo>
                  <a:cubicBezTo>
                    <a:pt x="61" y="174"/>
                    <a:pt x="63" y="176"/>
                    <a:pt x="66" y="174"/>
                  </a:cubicBezTo>
                  <a:cubicBezTo>
                    <a:pt x="70" y="171"/>
                    <a:pt x="67" y="169"/>
                    <a:pt x="75" y="169"/>
                  </a:cubicBezTo>
                  <a:cubicBezTo>
                    <a:pt x="83" y="170"/>
                    <a:pt x="99" y="170"/>
                    <a:pt x="102" y="170"/>
                  </a:cubicBezTo>
                  <a:cubicBezTo>
                    <a:pt x="105" y="169"/>
                    <a:pt x="104" y="166"/>
                    <a:pt x="105" y="166"/>
                  </a:cubicBezTo>
                  <a:cubicBezTo>
                    <a:pt x="107" y="165"/>
                    <a:pt x="107" y="162"/>
                    <a:pt x="109" y="166"/>
                  </a:cubicBezTo>
                  <a:cubicBezTo>
                    <a:pt x="111" y="169"/>
                    <a:pt x="113" y="173"/>
                    <a:pt x="114" y="170"/>
                  </a:cubicBezTo>
                  <a:cubicBezTo>
                    <a:pt x="115" y="168"/>
                    <a:pt x="112" y="164"/>
                    <a:pt x="117" y="164"/>
                  </a:cubicBezTo>
                  <a:cubicBezTo>
                    <a:pt x="123" y="164"/>
                    <a:pt x="125" y="168"/>
                    <a:pt x="134" y="160"/>
                  </a:cubicBezTo>
                  <a:cubicBezTo>
                    <a:pt x="144" y="152"/>
                    <a:pt x="163" y="136"/>
                    <a:pt x="166" y="131"/>
                  </a:cubicBezTo>
                  <a:cubicBezTo>
                    <a:pt x="169" y="126"/>
                    <a:pt x="170" y="127"/>
                    <a:pt x="174" y="122"/>
                  </a:cubicBezTo>
                  <a:cubicBezTo>
                    <a:pt x="178" y="117"/>
                    <a:pt x="184" y="102"/>
                    <a:pt x="188" y="98"/>
                  </a:cubicBezTo>
                  <a:cubicBezTo>
                    <a:pt x="192" y="95"/>
                    <a:pt x="199" y="91"/>
                    <a:pt x="201" y="88"/>
                  </a:cubicBezTo>
                  <a:cubicBezTo>
                    <a:pt x="203" y="85"/>
                    <a:pt x="206" y="75"/>
                    <a:pt x="207" y="67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67"/>
                    <a:pt x="197" y="73"/>
                    <a:pt x="192" y="73"/>
                  </a:cubicBezTo>
                  <a:close/>
                  <a:moveTo>
                    <a:pt x="162" y="103"/>
                  </a:moveTo>
                  <a:cubicBezTo>
                    <a:pt x="160" y="103"/>
                    <a:pt x="159" y="108"/>
                    <a:pt x="158" y="110"/>
                  </a:cubicBezTo>
                  <a:cubicBezTo>
                    <a:pt x="158" y="113"/>
                    <a:pt x="153" y="112"/>
                    <a:pt x="150" y="112"/>
                  </a:cubicBezTo>
                  <a:cubicBezTo>
                    <a:pt x="146" y="113"/>
                    <a:pt x="147" y="117"/>
                    <a:pt x="143" y="117"/>
                  </a:cubicBezTo>
                  <a:cubicBezTo>
                    <a:pt x="138" y="116"/>
                    <a:pt x="134" y="109"/>
                    <a:pt x="134" y="107"/>
                  </a:cubicBezTo>
                  <a:cubicBezTo>
                    <a:pt x="134" y="105"/>
                    <a:pt x="138" y="99"/>
                    <a:pt x="141" y="96"/>
                  </a:cubicBezTo>
                  <a:cubicBezTo>
                    <a:pt x="143" y="93"/>
                    <a:pt x="149" y="92"/>
                    <a:pt x="153" y="92"/>
                  </a:cubicBezTo>
                  <a:cubicBezTo>
                    <a:pt x="156" y="92"/>
                    <a:pt x="158" y="95"/>
                    <a:pt x="161" y="97"/>
                  </a:cubicBezTo>
                  <a:cubicBezTo>
                    <a:pt x="163" y="100"/>
                    <a:pt x="164" y="102"/>
                    <a:pt x="162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5" name="Freeform 833"/>
            <p:cNvSpPr>
              <a:spLocks/>
            </p:cNvSpPr>
            <p:nvPr/>
          </p:nvSpPr>
          <p:spPr bwMode="auto">
            <a:xfrm>
              <a:off x="827943" y="4991101"/>
              <a:ext cx="41031" cy="49213"/>
            </a:xfrm>
            <a:custGeom>
              <a:avLst/>
              <a:gdLst>
                <a:gd name="T0" fmla="*/ 2147483647 w 30"/>
                <a:gd name="T1" fmla="*/ 2147483647 h 25"/>
                <a:gd name="T2" fmla="*/ 2147483647 w 30"/>
                <a:gd name="T3" fmla="*/ 0 h 25"/>
                <a:gd name="T4" fmla="*/ 2147483647 w 30"/>
                <a:gd name="T5" fmla="*/ 2147483647 h 25"/>
                <a:gd name="T6" fmla="*/ 0 w 30"/>
                <a:gd name="T7" fmla="*/ 2147483647 h 25"/>
                <a:gd name="T8" fmla="*/ 2147483647 w 30"/>
                <a:gd name="T9" fmla="*/ 2147483647 h 25"/>
                <a:gd name="T10" fmla="*/ 2147483647 w 30"/>
                <a:gd name="T11" fmla="*/ 2147483647 h 25"/>
                <a:gd name="T12" fmla="*/ 2147483647 w 30"/>
                <a:gd name="T13" fmla="*/ 2147483647 h 25"/>
                <a:gd name="T14" fmla="*/ 2147483647 w 30"/>
                <a:gd name="T15" fmla="*/ 2147483647 h 25"/>
                <a:gd name="T16" fmla="*/ 2147483647 w 30"/>
                <a:gd name="T17" fmla="*/ 2147483647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25"/>
                <a:gd name="T29" fmla="*/ 30 w 3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25">
                  <a:moveTo>
                    <a:pt x="27" y="5"/>
                  </a:moveTo>
                  <a:cubicBezTo>
                    <a:pt x="24" y="3"/>
                    <a:pt x="22" y="0"/>
                    <a:pt x="19" y="0"/>
                  </a:cubicBezTo>
                  <a:cubicBezTo>
                    <a:pt x="15" y="0"/>
                    <a:pt x="9" y="1"/>
                    <a:pt x="7" y="4"/>
                  </a:cubicBezTo>
                  <a:cubicBezTo>
                    <a:pt x="4" y="7"/>
                    <a:pt x="0" y="13"/>
                    <a:pt x="0" y="15"/>
                  </a:cubicBezTo>
                  <a:cubicBezTo>
                    <a:pt x="0" y="17"/>
                    <a:pt x="4" y="24"/>
                    <a:pt x="9" y="25"/>
                  </a:cubicBezTo>
                  <a:cubicBezTo>
                    <a:pt x="13" y="25"/>
                    <a:pt x="12" y="21"/>
                    <a:pt x="16" y="20"/>
                  </a:cubicBezTo>
                  <a:cubicBezTo>
                    <a:pt x="19" y="20"/>
                    <a:pt x="24" y="21"/>
                    <a:pt x="24" y="18"/>
                  </a:cubicBezTo>
                  <a:cubicBezTo>
                    <a:pt x="25" y="16"/>
                    <a:pt x="26" y="11"/>
                    <a:pt x="28" y="11"/>
                  </a:cubicBezTo>
                  <a:cubicBezTo>
                    <a:pt x="30" y="10"/>
                    <a:pt x="29" y="8"/>
                    <a:pt x="27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6" name="Freeform 834"/>
            <p:cNvSpPr>
              <a:spLocks/>
            </p:cNvSpPr>
            <p:nvPr/>
          </p:nvSpPr>
          <p:spPr bwMode="auto">
            <a:xfrm>
              <a:off x="575897" y="4335464"/>
              <a:ext cx="14654" cy="33337"/>
            </a:xfrm>
            <a:custGeom>
              <a:avLst/>
              <a:gdLst>
                <a:gd name="T0" fmla="*/ 2147483647 w 12"/>
                <a:gd name="T1" fmla="*/ 2147483647 h 17"/>
                <a:gd name="T2" fmla="*/ 2147483647 w 12"/>
                <a:gd name="T3" fmla="*/ 2147483647 h 17"/>
                <a:gd name="T4" fmla="*/ 2147483647 w 12"/>
                <a:gd name="T5" fmla="*/ 0 h 17"/>
                <a:gd name="T6" fmla="*/ 0 w 12"/>
                <a:gd name="T7" fmla="*/ 2147483647 h 17"/>
                <a:gd name="T8" fmla="*/ 0 w 12"/>
                <a:gd name="T9" fmla="*/ 2147483647 h 17"/>
                <a:gd name="T10" fmla="*/ 2147483647 w 12"/>
                <a:gd name="T11" fmla="*/ 2147483647 h 17"/>
                <a:gd name="T12" fmla="*/ 2147483647 w 12"/>
                <a:gd name="T13" fmla="*/ 2147483647 h 17"/>
                <a:gd name="T14" fmla="*/ 2147483647 w 12"/>
                <a:gd name="T15" fmla="*/ 214748364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7"/>
                <a:gd name="T26" fmla="*/ 12 w 12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7">
                  <a:moveTo>
                    <a:pt x="5" y="10"/>
                  </a:moveTo>
                  <a:cubicBezTo>
                    <a:pt x="5" y="9"/>
                    <a:pt x="10" y="3"/>
                    <a:pt x="12" y="1"/>
                  </a:cubicBezTo>
                  <a:cubicBezTo>
                    <a:pt x="11" y="0"/>
                    <a:pt x="10" y="0"/>
                    <a:pt x="8" y="0"/>
                  </a:cubicBezTo>
                  <a:cubicBezTo>
                    <a:pt x="6" y="1"/>
                    <a:pt x="3" y="4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1" y="10"/>
                    <a:pt x="0" y="13"/>
                    <a:pt x="1" y="17"/>
                  </a:cubicBezTo>
                  <a:cubicBezTo>
                    <a:pt x="3" y="17"/>
                    <a:pt x="4" y="17"/>
                    <a:pt x="5" y="16"/>
                  </a:cubicBezTo>
                  <a:cubicBezTo>
                    <a:pt x="6" y="15"/>
                    <a:pt x="5" y="12"/>
                    <a:pt x="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7" name="Freeform 835"/>
            <p:cNvSpPr>
              <a:spLocks/>
            </p:cNvSpPr>
            <p:nvPr/>
          </p:nvSpPr>
          <p:spPr bwMode="auto">
            <a:xfrm>
              <a:off x="556847" y="4119563"/>
              <a:ext cx="126023" cy="228600"/>
            </a:xfrm>
            <a:custGeom>
              <a:avLst/>
              <a:gdLst>
                <a:gd name="T0" fmla="*/ 2147483647 w 92"/>
                <a:gd name="T1" fmla="*/ 2147483647 h 116"/>
                <a:gd name="T2" fmla="*/ 2147483647 w 92"/>
                <a:gd name="T3" fmla="*/ 2147483647 h 116"/>
                <a:gd name="T4" fmla="*/ 2147483647 w 92"/>
                <a:gd name="T5" fmla="*/ 2147483647 h 116"/>
                <a:gd name="T6" fmla="*/ 2147483647 w 92"/>
                <a:gd name="T7" fmla="*/ 2147483647 h 116"/>
                <a:gd name="T8" fmla="*/ 2147483647 w 92"/>
                <a:gd name="T9" fmla="*/ 2147483647 h 116"/>
                <a:gd name="T10" fmla="*/ 2147483647 w 92"/>
                <a:gd name="T11" fmla="*/ 2147483647 h 116"/>
                <a:gd name="T12" fmla="*/ 2147483647 w 92"/>
                <a:gd name="T13" fmla="*/ 2147483647 h 116"/>
                <a:gd name="T14" fmla="*/ 2147483647 w 92"/>
                <a:gd name="T15" fmla="*/ 2147483647 h 116"/>
                <a:gd name="T16" fmla="*/ 2147483647 w 92"/>
                <a:gd name="T17" fmla="*/ 2147483647 h 116"/>
                <a:gd name="T18" fmla="*/ 2147483647 w 92"/>
                <a:gd name="T19" fmla="*/ 0 h 116"/>
                <a:gd name="T20" fmla="*/ 2147483647 w 92"/>
                <a:gd name="T21" fmla="*/ 2147483647 h 116"/>
                <a:gd name="T22" fmla="*/ 2147483647 w 92"/>
                <a:gd name="T23" fmla="*/ 2147483647 h 116"/>
                <a:gd name="T24" fmla="*/ 2147483647 w 92"/>
                <a:gd name="T25" fmla="*/ 2147483647 h 116"/>
                <a:gd name="T26" fmla="*/ 2147483647 w 92"/>
                <a:gd name="T27" fmla="*/ 2147483647 h 116"/>
                <a:gd name="T28" fmla="*/ 2147483647 w 92"/>
                <a:gd name="T29" fmla="*/ 2147483647 h 116"/>
                <a:gd name="T30" fmla="*/ 2147483647 w 92"/>
                <a:gd name="T31" fmla="*/ 2147483647 h 116"/>
                <a:gd name="T32" fmla="*/ 2147483647 w 92"/>
                <a:gd name="T33" fmla="*/ 2147483647 h 116"/>
                <a:gd name="T34" fmla="*/ 2147483647 w 92"/>
                <a:gd name="T35" fmla="*/ 2147483647 h 116"/>
                <a:gd name="T36" fmla="*/ 2147483647 w 92"/>
                <a:gd name="T37" fmla="*/ 2147483647 h 116"/>
                <a:gd name="T38" fmla="*/ 2147483647 w 92"/>
                <a:gd name="T39" fmla="*/ 2147483647 h 116"/>
                <a:gd name="T40" fmla="*/ 2147483647 w 92"/>
                <a:gd name="T41" fmla="*/ 2147483647 h 116"/>
                <a:gd name="T42" fmla="*/ 2147483647 w 92"/>
                <a:gd name="T43" fmla="*/ 2147483647 h 116"/>
                <a:gd name="T44" fmla="*/ 2147483647 w 92"/>
                <a:gd name="T45" fmla="*/ 2147483647 h 116"/>
                <a:gd name="T46" fmla="*/ 2147483647 w 92"/>
                <a:gd name="T47" fmla="*/ 2147483647 h 116"/>
                <a:gd name="T48" fmla="*/ 2147483647 w 92"/>
                <a:gd name="T49" fmla="*/ 2147483647 h 116"/>
                <a:gd name="T50" fmla="*/ 2147483647 w 92"/>
                <a:gd name="T51" fmla="*/ 2147483647 h 116"/>
                <a:gd name="T52" fmla="*/ 2147483647 w 92"/>
                <a:gd name="T53" fmla="*/ 2147483647 h 116"/>
                <a:gd name="T54" fmla="*/ 2147483647 w 92"/>
                <a:gd name="T55" fmla="*/ 2147483647 h 116"/>
                <a:gd name="T56" fmla="*/ 2147483647 w 92"/>
                <a:gd name="T57" fmla="*/ 2147483647 h 116"/>
                <a:gd name="T58" fmla="*/ 0 w 92"/>
                <a:gd name="T59" fmla="*/ 2147483647 h 116"/>
                <a:gd name="T60" fmla="*/ 2147483647 w 92"/>
                <a:gd name="T61" fmla="*/ 2147483647 h 116"/>
                <a:gd name="T62" fmla="*/ 2147483647 w 92"/>
                <a:gd name="T63" fmla="*/ 2147483647 h 116"/>
                <a:gd name="T64" fmla="*/ 2147483647 w 92"/>
                <a:gd name="T65" fmla="*/ 2147483647 h 1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116"/>
                <a:gd name="T101" fmla="*/ 92 w 92"/>
                <a:gd name="T102" fmla="*/ 116 h 1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116">
                  <a:moveTo>
                    <a:pt x="29" y="114"/>
                  </a:moveTo>
                  <a:cubicBezTo>
                    <a:pt x="31" y="115"/>
                    <a:pt x="36" y="108"/>
                    <a:pt x="40" y="107"/>
                  </a:cubicBezTo>
                  <a:cubicBezTo>
                    <a:pt x="43" y="106"/>
                    <a:pt x="39" y="114"/>
                    <a:pt x="41" y="113"/>
                  </a:cubicBezTo>
                  <a:cubicBezTo>
                    <a:pt x="43" y="111"/>
                    <a:pt x="61" y="101"/>
                    <a:pt x="61" y="98"/>
                  </a:cubicBezTo>
                  <a:cubicBezTo>
                    <a:pt x="61" y="94"/>
                    <a:pt x="61" y="78"/>
                    <a:pt x="61" y="75"/>
                  </a:cubicBezTo>
                  <a:cubicBezTo>
                    <a:pt x="61" y="71"/>
                    <a:pt x="74" y="53"/>
                    <a:pt x="77" y="49"/>
                  </a:cubicBezTo>
                  <a:cubicBezTo>
                    <a:pt x="80" y="45"/>
                    <a:pt x="85" y="25"/>
                    <a:pt x="86" y="20"/>
                  </a:cubicBezTo>
                  <a:cubicBezTo>
                    <a:pt x="87" y="15"/>
                    <a:pt x="92" y="7"/>
                    <a:pt x="92" y="3"/>
                  </a:cubicBezTo>
                  <a:cubicBezTo>
                    <a:pt x="90" y="3"/>
                    <a:pt x="86" y="3"/>
                    <a:pt x="85" y="3"/>
                  </a:cubicBezTo>
                  <a:cubicBezTo>
                    <a:pt x="82" y="3"/>
                    <a:pt x="84" y="0"/>
                    <a:pt x="80" y="0"/>
                  </a:cubicBezTo>
                  <a:cubicBezTo>
                    <a:pt x="75" y="0"/>
                    <a:pt x="74" y="2"/>
                    <a:pt x="70" y="2"/>
                  </a:cubicBezTo>
                  <a:cubicBezTo>
                    <a:pt x="66" y="2"/>
                    <a:pt x="65" y="18"/>
                    <a:pt x="63" y="20"/>
                  </a:cubicBezTo>
                  <a:cubicBezTo>
                    <a:pt x="62" y="20"/>
                    <a:pt x="62" y="21"/>
                    <a:pt x="61" y="22"/>
                  </a:cubicBezTo>
                  <a:cubicBezTo>
                    <a:pt x="60" y="23"/>
                    <a:pt x="59" y="25"/>
                    <a:pt x="57" y="25"/>
                  </a:cubicBezTo>
                  <a:cubicBezTo>
                    <a:pt x="55" y="25"/>
                    <a:pt x="47" y="22"/>
                    <a:pt x="42" y="22"/>
                  </a:cubicBezTo>
                  <a:cubicBezTo>
                    <a:pt x="40" y="22"/>
                    <a:pt x="32" y="21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6"/>
                    <a:pt x="26" y="34"/>
                    <a:pt x="28" y="34"/>
                  </a:cubicBezTo>
                  <a:cubicBezTo>
                    <a:pt x="31" y="34"/>
                    <a:pt x="32" y="32"/>
                    <a:pt x="35" y="32"/>
                  </a:cubicBezTo>
                  <a:cubicBezTo>
                    <a:pt x="38" y="32"/>
                    <a:pt x="41" y="37"/>
                    <a:pt x="40" y="40"/>
                  </a:cubicBezTo>
                  <a:cubicBezTo>
                    <a:pt x="38" y="42"/>
                    <a:pt x="35" y="47"/>
                    <a:pt x="36" y="50"/>
                  </a:cubicBezTo>
                  <a:cubicBezTo>
                    <a:pt x="36" y="53"/>
                    <a:pt x="41" y="56"/>
                    <a:pt x="41" y="60"/>
                  </a:cubicBezTo>
                  <a:cubicBezTo>
                    <a:pt x="41" y="65"/>
                    <a:pt x="40" y="83"/>
                    <a:pt x="38" y="83"/>
                  </a:cubicBezTo>
                  <a:cubicBezTo>
                    <a:pt x="37" y="84"/>
                    <a:pt x="34" y="80"/>
                    <a:pt x="32" y="80"/>
                  </a:cubicBezTo>
                  <a:cubicBezTo>
                    <a:pt x="30" y="80"/>
                    <a:pt x="28" y="83"/>
                    <a:pt x="27" y="83"/>
                  </a:cubicBezTo>
                  <a:cubicBezTo>
                    <a:pt x="26" y="83"/>
                    <a:pt x="23" y="75"/>
                    <a:pt x="20" y="76"/>
                  </a:cubicBezTo>
                  <a:cubicBezTo>
                    <a:pt x="17" y="77"/>
                    <a:pt x="18" y="83"/>
                    <a:pt x="15" y="83"/>
                  </a:cubicBezTo>
                  <a:cubicBezTo>
                    <a:pt x="12" y="83"/>
                    <a:pt x="7" y="81"/>
                    <a:pt x="7" y="84"/>
                  </a:cubicBezTo>
                  <a:cubicBezTo>
                    <a:pt x="7" y="86"/>
                    <a:pt x="10" y="95"/>
                    <a:pt x="9" y="97"/>
                  </a:cubicBezTo>
                  <a:cubicBezTo>
                    <a:pt x="8" y="98"/>
                    <a:pt x="5" y="98"/>
                    <a:pt x="0" y="101"/>
                  </a:cubicBezTo>
                  <a:cubicBezTo>
                    <a:pt x="5" y="107"/>
                    <a:pt x="11" y="113"/>
                    <a:pt x="13" y="116"/>
                  </a:cubicBezTo>
                  <a:cubicBezTo>
                    <a:pt x="16" y="113"/>
                    <a:pt x="19" y="110"/>
                    <a:pt x="21" y="109"/>
                  </a:cubicBezTo>
                  <a:cubicBezTo>
                    <a:pt x="25" y="107"/>
                    <a:pt x="26" y="112"/>
                    <a:pt x="29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8" name="Freeform 836"/>
            <p:cNvSpPr>
              <a:spLocks/>
            </p:cNvSpPr>
            <p:nvPr/>
          </p:nvSpPr>
          <p:spPr bwMode="auto">
            <a:xfrm>
              <a:off x="615462" y="3927475"/>
              <a:ext cx="215412" cy="234950"/>
            </a:xfrm>
            <a:custGeom>
              <a:avLst/>
              <a:gdLst>
                <a:gd name="T0" fmla="*/ 2147483647 w 158"/>
                <a:gd name="T1" fmla="*/ 2147483647 h 118"/>
                <a:gd name="T2" fmla="*/ 2147483647 w 158"/>
                <a:gd name="T3" fmla="*/ 2147483647 h 118"/>
                <a:gd name="T4" fmla="*/ 2147483647 w 158"/>
                <a:gd name="T5" fmla="*/ 2147483647 h 118"/>
                <a:gd name="T6" fmla="*/ 2147483647 w 158"/>
                <a:gd name="T7" fmla="*/ 2147483647 h 118"/>
                <a:gd name="T8" fmla="*/ 2147483647 w 158"/>
                <a:gd name="T9" fmla="*/ 2147483647 h 118"/>
                <a:gd name="T10" fmla="*/ 2147483647 w 158"/>
                <a:gd name="T11" fmla="*/ 2147483647 h 118"/>
                <a:gd name="T12" fmla="*/ 2147483647 w 158"/>
                <a:gd name="T13" fmla="*/ 2147483647 h 118"/>
                <a:gd name="T14" fmla="*/ 2147483647 w 158"/>
                <a:gd name="T15" fmla="*/ 2147483647 h 118"/>
                <a:gd name="T16" fmla="*/ 2147483647 w 158"/>
                <a:gd name="T17" fmla="*/ 2147483647 h 118"/>
                <a:gd name="T18" fmla="*/ 2147483647 w 158"/>
                <a:gd name="T19" fmla="*/ 2147483647 h 118"/>
                <a:gd name="T20" fmla="*/ 2147483647 w 158"/>
                <a:gd name="T21" fmla="*/ 2147483647 h 118"/>
                <a:gd name="T22" fmla="*/ 2147483647 w 158"/>
                <a:gd name="T23" fmla="*/ 2147483647 h 118"/>
                <a:gd name="T24" fmla="*/ 2147483647 w 158"/>
                <a:gd name="T25" fmla="*/ 2147483647 h 118"/>
                <a:gd name="T26" fmla="*/ 2147483647 w 158"/>
                <a:gd name="T27" fmla="*/ 2147483647 h 118"/>
                <a:gd name="T28" fmla="*/ 2147483647 w 158"/>
                <a:gd name="T29" fmla="*/ 2147483647 h 118"/>
                <a:gd name="T30" fmla="*/ 2147483647 w 158"/>
                <a:gd name="T31" fmla="*/ 2147483647 h 118"/>
                <a:gd name="T32" fmla="*/ 2147483647 w 158"/>
                <a:gd name="T33" fmla="*/ 2147483647 h 118"/>
                <a:gd name="T34" fmla="*/ 2147483647 w 158"/>
                <a:gd name="T35" fmla="*/ 2147483647 h 118"/>
                <a:gd name="T36" fmla="*/ 2147483647 w 158"/>
                <a:gd name="T37" fmla="*/ 2147483647 h 118"/>
                <a:gd name="T38" fmla="*/ 2147483647 w 158"/>
                <a:gd name="T39" fmla="*/ 2147483647 h 118"/>
                <a:gd name="T40" fmla="*/ 2147483647 w 158"/>
                <a:gd name="T41" fmla="*/ 2147483647 h 118"/>
                <a:gd name="T42" fmla="*/ 2147483647 w 158"/>
                <a:gd name="T43" fmla="*/ 2147483647 h 118"/>
                <a:gd name="T44" fmla="*/ 2147483647 w 158"/>
                <a:gd name="T45" fmla="*/ 2147483647 h 118"/>
                <a:gd name="T46" fmla="*/ 2147483647 w 158"/>
                <a:gd name="T47" fmla="*/ 2147483647 h 118"/>
                <a:gd name="T48" fmla="*/ 2147483647 w 158"/>
                <a:gd name="T49" fmla="*/ 2147483647 h 118"/>
                <a:gd name="T50" fmla="*/ 2147483647 w 158"/>
                <a:gd name="T51" fmla="*/ 2147483647 h 118"/>
                <a:gd name="T52" fmla="*/ 2147483647 w 158"/>
                <a:gd name="T53" fmla="*/ 0 h 118"/>
                <a:gd name="T54" fmla="*/ 2147483647 w 158"/>
                <a:gd name="T55" fmla="*/ 0 h 118"/>
                <a:gd name="T56" fmla="*/ 2147483647 w 158"/>
                <a:gd name="T57" fmla="*/ 2147483647 h 118"/>
                <a:gd name="T58" fmla="*/ 2147483647 w 158"/>
                <a:gd name="T59" fmla="*/ 2147483647 h 118"/>
                <a:gd name="T60" fmla="*/ 2147483647 w 158"/>
                <a:gd name="T61" fmla="*/ 2147483647 h 118"/>
                <a:gd name="T62" fmla="*/ 2147483647 w 158"/>
                <a:gd name="T63" fmla="*/ 2147483647 h 118"/>
                <a:gd name="T64" fmla="*/ 2147483647 w 158"/>
                <a:gd name="T65" fmla="*/ 2147483647 h 118"/>
                <a:gd name="T66" fmla="*/ 2147483647 w 158"/>
                <a:gd name="T67" fmla="*/ 2147483647 h 118"/>
                <a:gd name="T68" fmla="*/ 2147483647 w 158"/>
                <a:gd name="T69" fmla="*/ 2147483647 h 118"/>
                <a:gd name="T70" fmla="*/ 2147483647 w 158"/>
                <a:gd name="T71" fmla="*/ 2147483647 h 118"/>
                <a:gd name="T72" fmla="*/ 2147483647 w 158"/>
                <a:gd name="T73" fmla="*/ 2147483647 h 118"/>
                <a:gd name="T74" fmla="*/ 2147483647 w 158"/>
                <a:gd name="T75" fmla="*/ 2147483647 h 118"/>
                <a:gd name="T76" fmla="*/ 2147483647 w 158"/>
                <a:gd name="T77" fmla="*/ 2147483647 h 118"/>
                <a:gd name="T78" fmla="*/ 2147483647 w 158"/>
                <a:gd name="T79" fmla="*/ 2147483647 h 118"/>
                <a:gd name="T80" fmla="*/ 0 w 158"/>
                <a:gd name="T81" fmla="*/ 2147483647 h 118"/>
                <a:gd name="T82" fmla="*/ 2147483647 w 158"/>
                <a:gd name="T83" fmla="*/ 2147483647 h 118"/>
                <a:gd name="T84" fmla="*/ 2147483647 w 158"/>
                <a:gd name="T85" fmla="*/ 2147483647 h 118"/>
                <a:gd name="T86" fmla="*/ 2147483647 w 158"/>
                <a:gd name="T87" fmla="*/ 2147483647 h 118"/>
                <a:gd name="T88" fmla="*/ 2147483647 w 158"/>
                <a:gd name="T89" fmla="*/ 2147483647 h 118"/>
                <a:gd name="T90" fmla="*/ 2147483647 w 158"/>
                <a:gd name="T91" fmla="*/ 2147483647 h 118"/>
                <a:gd name="T92" fmla="*/ 2147483647 w 158"/>
                <a:gd name="T93" fmla="*/ 2147483647 h 118"/>
                <a:gd name="T94" fmla="*/ 2147483647 w 158"/>
                <a:gd name="T95" fmla="*/ 2147483647 h 11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8"/>
                <a:gd name="T145" fmla="*/ 0 h 118"/>
                <a:gd name="T146" fmla="*/ 158 w 158"/>
                <a:gd name="T147" fmla="*/ 118 h 11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8" h="118">
                  <a:moveTo>
                    <a:pt x="28" y="98"/>
                  </a:moveTo>
                  <a:cubicBezTo>
                    <a:pt x="32" y="98"/>
                    <a:pt x="33" y="96"/>
                    <a:pt x="38" y="96"/>
                  </a:cubicBezTo>
                  <a:cubicBezTo>
                    <a:pt x="42" y="96"/>
                    <a:pt x="40" y="99"/>
                    <a:pt x="43" y="99"/>
                  </a:cubicBezTo>
                  <a:cubicBezTo>
                    <a:pt x="44" y="99"/>
                    <a:pt x="48" y="99"/>
                    <a:pt x="50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6"/>
                    <a:pt x="50" y="91"/>
                    <a:pt x="50" y="89"/>
                  </a:cubicBezTo>
                  <a:cubicBezTo>
                    <a:pt x="50" y="86"/>
                    <a:pt x="57" y="79"/>
                    <a:pt x="60" y="78"/>
                  </a:cubicBezTo>
                  <a:cubicBezTo>
                    <a:pt x="64" y="76"/>
                    <a:pt x="69" y="81"/>
                    <a:pt x="73" y="85"/>
                  </a:cubicBezTo>
                  <a:cubicBezTo>
                    <a:pt x="78" y="90"/>
                    <a:pt x="93" y="91"/>
                    <a:pt x="98" y="91"/>
                  </a:cubicBezTo>
                  <a:cubicBezTo>
                    <a:pt x="102" y="90"/>
                    <a:pt x="101" y="80"/>
                    <a:pt x="104" y="79"/>
                  </a:cubicBezTo>
                  <a:cubicBezTo>
                    <a:pt x="106" y="78"/>
                    <a:pt x="106" y="82"/>
                    <a:pt x="109" y="81"/>
                  </a:cubicBezTo>
                  <a:cubicBezTo>
                    <a:pt x="112" y="81"/>
                    <a:pt x="120" y="80"/>
                    <a:pt x="122" y="79"/>
                  </a:cubicBezTo>
                  <a:cubicBezTo>
                    <a:pt x="125" y="78"/>
                    <a:pt x="126" y="80"/>
                    <a:pt x="129" y="80"/>
                  </a:cubicBezTo>
                  <a:cubicBezTo>
                    <a:pt x="132" y="80"/>
                    <a:pt x="134" y="76"/>
                    <a:pt x="137" y="75"/>
                  </a:cubicBezTo>
                  <a:cubicBezTo>
                    <a:pt x="140" y="75"/>
                    <a:pt x="148" y="79"/>
                    <a:pt x="150" y="79"/>
                  </a:cubicBezTo>
                  <a:cubicBezTo>
                    <a:pt x="152" y="79"/>
                    <a:pt x="158" y="76"/>
                    <a:pt x="158" y="76"/>
                  </a:cubicBezTo>
                  <a:cubicBezTo>
                    <a:pt x="158" y="74"/>
                    <a:pt x="158" y="71"/>
                    <a:pt x="157" y="70"/>
                  </a:cubicBezTo>
                  <a:cubicBezTo>
                    <a:pt x="156" y="67"/>
                    <a:pt x="148" y="64"/>
                    <a:pt x="148" y="59"/>
                  </a:cubicBezTo>
                  <a:cubicBezTo>
                    <a:pt x="148" y="53"/>
                    <a:pt x="143" y="54"/>
                    <a:pt x="140" y="52"/>
                  </a:cubicBezTo>
                  <a:cubicBezTo>
                    <a:pt x="136" y="50"/>
                    <a:pt x="136" y="50"/>
                    <a:pt x="133" y="46"/>
                  </a:cubicBezTo>
                  <a:cubicBezTo>
                    <a:pt x="131" y="41"/>
                    <a:pt x="134" y="40"/>
                    <a:pt x="129" y="38"/>
                  </a:cubicBezTo>
                  <a:cubicBezTo>
                    <a:pt x="124" y="35"/>
                    <a:pt x="121" y="36"/>
                    <a:pt x="121" y="34"/>
                  </a:cubicBezTo>
                  <a:cubicBezTo>
                    <a:pt x="121" y="31"/>
                    <a:pt x="117" y="32"/>
                    <a:pt x="114" y="32"/>
                  </a:cubicBezTo>
                  <a:cubicBezTo>
                    <a:pt x="111" y="31"/>
                    <a:pt x="111" y="28"/>
                    <a:pt x="112" y="25"/>
                  </a:cubicBezTo>
                  <a:cubicBezTo>
                    <a:pt x="113" y="22"/>
                    <a:pt x="113" y="20"/>
                    <a:pt x="113" y="16"/>
                  </a:cubicBezTo>
                  <a:cubicBezTo>
                    <a:pt x="113" y="13"/>
                    <a:pt x="108" y="8"/>
                    <a:pt x="106" y="6"/>
                  </a:cubicBezTo>
                  <a:cubicBezTo>
                    <a:pt x="104" y="4"/>
                    <a:pt x="104" y="4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4" y="0"/>
                    <a:pt x="91" y="3"/>
                    <a:pt x="90" y="7"/>
                  </a:cubicBezTo>
                  <a:cubicBezTo>
                    <a:pt x="89" y="11"/>
                    <a:pt x="85" y="13"/>
                    <a:pt x="78" y="20"/>
                  </a:cubicBezTo>
                  <a:cubicBezTo>
                    <a:pt x="70" y="26"/>
                    <a:pt x="63" y="27"/>
                    <a:pt x="57" y="28"/>
                  </a:cubicBezTo>
                  <a:cubicBezTo>
                    <a:pt x="51" y="29"/>
                    <a:pt x="56" y="29"/>
                    <a:pt x="54" y="33"/>
                  </a:cubicBezTo>
                  <a:cubicBezTo>
                    <a:pt x="53" y="37"/>
                    <a:pt x="48" y="39"/>
                    <a:pt x="43" y="40"/>
                  </a:cubicBezTo>
                  <a:cubicBezTo>
                    <a:pt x="39" y="41"/>
                    <a:pt x="32" y="45"/>
                    <a:pt x="29" y="46"/>
                  </a:cubicBezTo>
                  <a:cubicBezTo>
                    <a:pt x="25" y="47"/>
                    <a:pt x="25" y="41"/>
                    <a:pt x="22" y="43"/>
                  </a:cubicBezTo>
                  <a:cubicBezTo>
                    <a:pt x="19" y="45"/>
                    <a:pt x="15" y="46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8" y="54"/>
                    <a:pt x="7" y="58"/>
                  </a:cubicBezTo>
                  <a:cubicBezTo>
                    <a:pt x="6" y="62"/>
                    <a:pt x="2" y="63"/>
                    <a:pt x="1" y="67"/>
                  </a:cubicBezTo>
                  <a:cubicBezTo>
                    <a:pt x="0" y="71"/>
                    <a:pt x="0" y="73"/>
                    <a:pt x="0" y="75"/>
                  </a:cubicBezTo>
                  <a:cubicBezTo>
                    <a:pt x="0" y="78"/>
                    <a:pt x="3" y="85"/>
                    <a:pt x="5" y="88"/>
                  </a:cubicBezTo>
                  <a:cubicBezTo>
                    <a:pt x="8" y="90"/>
                    <a:pt x="8" y="93"/>
                    <a:pt x="8" y="96"/>
                  </a:cubicBezTo>
                  <a:cubicBezTo>
                    <a:pt x="9" y="98"/>
                    <a:pt x="10" y="99"/>
                    <a:pt x="12" y="101"/>
                  </a:cubicBezTo>
                  <a:cubicBezTo>
                    <a:pt x="15" y="103"/>
                    <a:pt x="20" y="109"/>
                    <a:pt x="20" y="112"/>
                  </a:cubicBezTo>
                  <a:cubicBezTo>
                    <a:pt x="20" y="114"/>
                    <a:pt x="19" y="116"/>
                    <a:pt x="19" y="118"/>
                  </a:cubicBezTo>
                  <a:cubicBezTo>
                    <a:pt x="20" y="117"/>
                    <a:pt x="20" y="116"/>
                    <a:pt x="21" y="116"/>
                  </a:cubicBezTo>
                  <a:cubicBezTo>
                    <a:pt x="23" y="114"/>
                    <a:pt x="24" y="98"/>
                    <a:pt x="28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9" name="Freeform 837"/>
            <p:cNvSpPr>
              <a:spLocks/>
            </p:cNvSpPr>
            <p:nvPr/>
          </p:nvSpPr>
          <p:spPr bwMode="auto">
            <a:xfrm>
              <a:off x="360485" y="3590926"/>
              <a:ext cx="414704" cy="430213"/>
            </a:xfrm>
            <a:custGeom>
              <a:avLst/>
              <a:gdLst>
                <a:gd name="T0" fmla="*/ 2147483647 w 303"/>
                <a:gd name="T1" fmla="*/ 2147483647 h 215"/>
                <a:gd name="T2" fmla="*/ 2147483647 w 303"/>
                <a:gd name="T3" fmla="*/ 2147483647 h 215"/>
                <a:gd name="T4" fmla="*/ 2147483647 w 303"/>
                <a:gd name="T5" fmla="*/ 2147483647 h 215"/>
                <a:gd name="T6" fmla="*/ 2147483647 w 303"/>
                <a:gd name="T7" fmla="*/ 2147483647 h 215"/>
                <a:gd name="T8" fmla="*/ 2147483647 w 303"/>
                <a:gd name="T9" fmla="*/ 2147483647 h 215"/>
                <a:gd name="T10" fmla="*/ 2147483647 w 303"/>
                <a:gd name="T11" fmla="*/ 2147483647 h 215"/>
                <a:gd name="T12" fmla="*/ 2147483647 w 303"/>
                <a:gd name="T13" fmla="*/ 2147483647 h 215"/>
                <a:gd name="T14" fmla="*/ 2147483647 w 303"/>
                <a:gd name="T15" fmla="*/ 2147483647 h 215"/>
                <a:gd name="T16" fmla="*/ 2147483647 w 303"/>
                <a:gd name="T17" fmla="*/ 2147483647 h 215"/>
                <a:gd name="T18" fmla="*/ 2147483647 w 303"/>
                <a:gd name="T19" fmla="*/ 0 h 215"/>
                <a:gd name="T20" fmla="*/ 2147483647 w 303"/>
                <a:gd name="T21" fmla="*/ 2147483647 h 215"/>
                <a:gd name="T22" fmla="*/ 2147483647 w 303"/>
                <a:gd name="T23" fmla="*/ 0 h 215"/>
                <a:gd name="T24" fmla="*/ 2147483647 w 303"/>
                <a:gd name="T25" fmla="*/ 2147483647 h 215"/>
                <a:gd name="T26" fmla="*/ 2147483647 w 303"/>
                <a:gd name="T27" fmla="*/ 2147483647 h 215"/>
                <a:gd name="T28" fmla="*/ 2147483647 w 303"/>
                <a:gd name="T29" fmla="*/ 2147483647 h 215"/>
                <a:gd name="T30" fmla="*/ 2147483647 w 303"/>
                <a:gd name="T31" fmla="*/ 2147483647 h 215"/>
                <a:gd name="T32" fmla="*/ 2147483647 w 303"/>
                <a:gd name="T33" fmla="*/ 2147483647 h 215"/>
                <a:gd name="T34" fmla="*/ 2147483647 w 303"/>
                <a:gd name="T35" fmla="*/ 2147483647 h 215"/>
                <a:gd name="T36" fmla="*/ 2147483647 w 303"/>
                <a:gd name="T37" fmla="*/ 2147483647 h 215"/>
                <a:gd name="T38" fmla="*/ 2147483647 w 303"/>
                <a:gd name="T39" fmla="*/ 2147483647 h 215"/>
                <a:gd name="T40" fmla="*/ 2147483647 w 303"/>
                <a:gd name="T41" fmla="*/ 2147483647 h 215"/>
                <a:gd name="T42" fmla="*/ 2147483647 w 303"/>
                <a:gd name="T43" fmla="*/ 2147483647 h 215"/>
                <a:gd name="T44" fmla="*/ 2147483647 w 303"/>
                <a:gd name="T45" fmla="*/ 2147483647 h 215"/>
                <a:gd name="T46" fmla="*/ 2147483647 w 303"/>
                <a:gd name="T47" fmla="*/ 2147483647 h 215"/>
                <a:gd name="T48" fmla="*/ 2147483647 w 303"/>
                <a:gd name="T49" fmla="*/ 2147483647 h 215"/>
                <a:gd name="T50" fmla="*/ 2147483647 w 303"/>
                <a:gd name="T51" fmla="*/ 2147483647 h 215"/>
                <a:gd name="T52" fmla="*/ 2147483647 w 303"/>
                <a:gd name="T53" fmla="*/ 2147483647 h 215"/>
                <a:gd name="T54" fmla="*/ 2147483647 w 303"/>
                <a:gd name="T55" fmla="*/ 2147483647 h 215"/>
                <a:gd name="T56" fmla="*/ 2147483647 w 303"/>
                <a:gd name="T57" fmla="*/ 2147483647 h 215"/>
                <a:gd name="T58" fmla="*/ 2147483647 w 303"/>
                <a:gd name="T59" fmla="*/ 2147483647 h 215"/>
                <a:gd name="T60" fmla="*/ 2147483647 w 303"/>
                <a:gd name="T61" fmla="*/ 2147483647 h 215"/>
                <a:gd name="T62" fmla="*/ 2147483647 w 303"/>
                <a:gd name="T63" fmla="*/ 2147483647 h 215"/>
                <a:gd name="T64" fmla="*/ 2147483647 w 303"/>
                <a:gd name="T65" fmla="*/ 2147483647 h 215"/>
                <a:gd name="T66" fmla="*/ 2147483647 w 303"/>
                <a:gd name="T67" fmla="*/ 2147483647 h 215"/>
                <a:gd name="T68" fmla="*/ 2147483647 w 303"/>
                <a:gd name="T69" fmla="*/ 2147483647 h 215"/>
                <a:gd name="T70" fmla="*/ 2147483647 w 303"/>
                <a:gd name="T71" fmla="*/ 2147483647 h 215"/>
                <a:gd name="T72" fmla="*/ 2147483647 w 303"/>
                <a:gd name="T73" fmla="*/ 2147483647 h 215"/>
                <a:gd name="T74" fmla="*/ 2147483647 w 303"/>
                <a:gd name="T75" fmla="*/ 2147483647 h 215"/>
                <a:gd name="T76" fmla="*/ 2147483647 w 303"/>
                <a:gd name="T77" fmla="*/ 2147483647 h 21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03"/>
                <a:gd name="T118" fmla="*/ 0 h 215"/>
                <a:gd name="T119" fmla="*/ 303 w 303"/>
                <a:gd name="T120" fmla="*/ 215 h 21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03" h="215">
                  <a:moveTo>
                    <a:pt x="207" y="211"/>
                  </a:moveTo>
                  <a:cubicBezTo>
                    <a:pt x="210" y="209"/>
                    <a:pt x="210" y="215"/>
                    <a:pt x="214" y="214"/>
                  </a:cubicBezTo>
                  <a:cubicBezTo>
                    <a:pt x="217" y="213"/>
                    <a:pt x="224" y="209"/>
                    <a:pt x="228" y="208"/>
                  </a:cubicBezTo>
                  <a:cubicBezTo>
                    <a:pt x="233" y="207"/>
                    <a:pt x="238" y="205"/>
                    <a:pt x="239" y="201"/>
                  </a:cubicBezTo>
                  <a:cubicBezTo>
                    <a:pt x="241" y="197"/>
                    <a:pt x="236" y="197"/>
                    <a:pt x="242" y="196"/>
                  </a:cubicBezTo>
                  <a:cubicBezTo>
                    <a:pt x="248" y="195"/>
                    <a:pt x="255" y="194"/>
                    <a:pt x="263" y="188"/>
                  </a:cubicBezTo>
                  <a:cubicBezTo>
                    <a:pt x="270" y="181"/>
                    <a:pt x="274" y="179"/>
                    <a:pt x="275" y="175"/>
                  </a:cubicBezTo>
                  <a:cubicBezTo>
                    <a:pt x="276" y="171"/>
                    <a:pt x="279" y="168"/>
                    <a:pt x="289" y="168"/>
                  </a:cubicBezTo>
                  <a:cubicBezTo>
                    <a:pt x="289" y="164"/>
                    <a:pt x="288" y="162"/>
                    <a:pt x="286" y="160"/>
                  </a:cubicBezTo>
                  <a:cubicBezTo>
                    <a:pt x="283" y="158"/>
                    <a:pt x="282" y="154"/>
                    <a:pt x="282" y="150"/>
                  </a:cubicBezTo>
                  <a:cubicBezTo>
                    <a:pt x="282" y="147"/>
                    <a:pt x="281" y="145"/>
                    <a:pt x="278" y="145"/>
                  </a:cubicBezTo>
                  <a:cubicBezTo>
                    <a:pt x="274" y="145"/>
                    <a:pt x="276" y="142"/>
                    <a:pt x="279" y="140"/>
                  </a:cubicBezTo>
                  <a:cubicBezTo>
                    <a:pt x="282" y="137"/>
                    <a:pt x="279" y="133"/>
                    <a:pt x="280" y="131"/>
                  </a:cubicBezTo>
                  <a:cubicBezTo>
                    <a:pt x="280" y="129"/>
                    <a:pt x="280" y="126"/>
                    <a:pt x="282" y="124"/>
                  </a:cubicBezTo>
                  <a:cubicBezTo>
                    <a:pt x="283" y="123"/>
                    <a:pt x="284" y="121"/>
                    <a:pt x="284" y="118"/>
                  </a:cubicBezTo>
                  <a:cubicBezTo>
                    <a:pt x="284" y="116"/>
                    <a:pt x="287" y="116"/>
                    <a:pt x="288" y="114"/>
                  </a:cubicBezTo>
                  <a:cubicBezTo>
                    <a:pt x="290" y="113"/>
                    <a:pt x="290" y="109"/>
                    <a:pt x="291" y="107"/>
                  </a:cubicBezTo>
                  <a:cubicBezTo>
                    <a:pt x="291" y="105"/>
                    <a:pt x="303" y="104"/>
                    <a:pt x="303" y="104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4" y="0"/>
                    <a:pt x="186" y="8"/>
                    <a:pt x="184" y="11"/>
                  </a:cubicBezTo>
                  <a:cubicBezTo>
                    <a:pt x="181" y="13"/>
                    <a:pt x="176" y="7"/>
                    <a:pt x="173" y="5"/>
                  </a:cubicBezTo>
                  <a:cubicBezTo>
                    <a:pt x="171" y="3"/>
                    <a:pt x="155" y="0"/>
                    <a:pt x="155" y="0"/>
                  </a:cubicBezTo>
                  <a:cubicBezTo>
                    <a:pt x="155" y="0"/>
                    <a:pt x="154" y="0"/>
                    <a:pt x="154" y="0"/>
                  </a:cubicBezTo>
                  <a:cubicBezTo>
                    <a:pt x="151" y="2"/>
                    <a:pt x="91" y="39"/>
                    <a:pt x="85" y="43"/>
                  </a:cubicBezTo>
                  <a:cubicBezTo>
                    <a:pt x="79" y="47"/>
                    <a:pt x="73" y="55"/>
                    <a:pt x="68" y="56"/>
                  </a:cubicBezTo>
                  <a:cubicBezTo>
                    <a:pt x="65" y="57"/>
                    <a:pt x="60" y="57"/>
                    <a:pt x="54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4" y="69"/>
                    <a:pt x="54" y="85"/>
                    <a:pt x="54" y="90"/>
                  </a:cubicBezTo>
                  <a:cubicBezTo>
                    <a:pt x="54" y="100"/>
                    <a:pt x="48" y="108"/>
                    <a:pt x="44" y="110"/>
                  </a:cubicBezTo>
                  <a:cubicBezTo>
                    <a:pt x="40" y="113"/>
                    <a:pt x="16" y="111"/>
                    <a:pt x="14" y="113"/>
                  </a:cubicBezTo>
                  <a:cubicBezTo>
                    <a:pt x="13" y="114"/>
                    <a:pt x="4" y="116"/>
                    <a:pt x="1" y="116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0" y="120"/>
                    <a:pt x="0" y="125"/>
                    <a:pt x="3" y="127"/>
                  </a:cubicBezTo>
                  <a:cubicBezTo>
                    <a:pt x="6" y="131"/>
                    <a:pt x="9" y="133"/>
                    <a:pt x="9" y="137"/>
                  </a:cubicBezTo>
                  <a:cubicBezTo>
                    <a:pt x="10" y="142"/>
                    <a:pt x="10" y="141"/>
                    <a:pt x="14" y="145"/>
                  </a:cubicBezTo>
                  <a:cubicBezTo>
                    <a:pt x="19" y="148"/>
                    <a:pt x="21" y="149"/>
                    <a:pt x="22" y="148"/>
                  </a:cubicBezTo>
                  <a:cubicBezTo>
                    <a:pt x="24" y="147"/>
                    <a:pt x="24" y="146"/>
                    <a:pt x="25" y="150"/>
                  </a:cubicBezTo>
                  <a:cubicBezTo>
                    <a:pt x="25" y="152"/>
                    <a:pt x="28" y="153"/>
                    <a:pt x="30" y="155"/>
                  </a:cubicBezTo>
                  <a:cubicBezTo>
                    <a:pt x="31" y="153"/>
                    <a:pt x="32" y="151"/>
                    <a:pt x="34" y="150"/>
                  </a:cubicBezTo>
                  <a:cubicBezTo>
                    <a:pt x="35" y="148"/>
                    <a:pt x="41" y="157"/>
                    <a:pt x="46" y="164"/>
                  </a:cubicBezTo>
                  <a:cubicBezTo>
                    <a:pt x="46" y="159"/>
                    <a:pt x="46" y="156"/>
                    <a:pt x="47" y="155"/>
                  </a:cubicBezTo>
                  <a:cubicBezTo>
                    <a:pt x="48" y="152"/>
                    <a:pt x="47" y="149"/>
                    <a:pt x="50" y="147"/>
                  </a:cubicBezTo>
                  <a:cubicBezTo>
                    <a:pt x="52" y="145"/>
                    <a:pt x="51" y="138"/>
                    <a:pt x="53" y="136"/>
                  </a:cubicBezTo>
                  <a:cubicBezTo>
                    <a:pt x="55" y="134"/>
                    <a:pt x="66" y="130"/>
                    <a:pt x="69" y="130"/>
                  </a:cubicBezTo>
                  <a:cubicBezTo>
                    <a:pt x="71" y="130"/>
                    <a:pt x="74" y="133"/>
                    <a:pt x="78" y="133"/>
                  </a:cubicBezTo>
                  <a:cubicBezTo>
                    <a:pt x="81" y="133"/>
                    <a:pt x="84" y="139"/>
                    <a:pt x="88" y="141"/>
                  </a:cubicBezTo>
                  <a:cubicBezTo>
                    <a:pt x="91" y="143"/>
                    <a:pt x="99" y="140"/>
                    <a:pt x="101" y="139"/>
                  </a:cubicBezTo>
                  <a:cubicBezTo>
                    <a:pt x="103" y="138"/>
                    <a:pt x="109" y="144"/>
                    <a:pt x="114" y="144"/>
                  </a:cubicBezTo>
                  <a:cubicBezTo>
                    <a:pt x="118" y="144"/>
                    <a:pt x="125" y="143"/>
                    <a:pt x="128" y="141"/>
                  </a:cubicBezTo>
                  <a:cubicBezTo>
                    <a:pt x="132" y="139"/>
                    <a:pt x="144" y="138"/>
                    <a:pt x="148" y="138"/>
                  </a:cubicBezTo>
                  <a:cubicBezTo>
                    <a:pt x="152" y="138"/>
                    <a:pt x="156" y="141"/>
                    <a:pt x="161" y="140"/>
                  </a:cubicBezTo>
                  <a:cubicBezTo>
                    <a:pt x="164" y="139"/>
                    <a:pt x="171" y="133"/>
                    <a:pt x="175" y="131"/>
                  </a:cubicBezTo>
                  <a:cubicBezTo>
                    <a:pt x="174" y="129"/>
                    <a:pt x="173" y="128"/>
                    <a:pt x="173" y="126"/>
                  </a:cubicBezTo>
                  <a:cubicBezTo>
                    <a:pt x="173" y="121"/>
                    <a:pt x="177" y="112"/>
                    <a:pt x="181" y="107"/>
                  </a:cubicBezTo>
                  <a:cubicBezTo>
                    <a:pt x="186" y="103"/>
                    <a:pt x="198" y="91"/>
                    <a:pt x="198" y="91"/>
                  </a:cubicBezTo>
                  <a:cubicBezTo>
                    <a:pt x="198" y="91"/>
                    <a:pt x="198" y="74"/>
                    <a:pt x="198" y="67"/>
                  </a:cubicBezTo>
                  <a:cubicBezTo>
                    <a:pt x="198" y="60"/>
                    <a:pt x="202" y="46"/>
                    <a:pt x="202" y="43"/>
                  </a:cubicBezTo>
                  <a:cubicBezTo>
                    <a:pt x="202" y="40"/>
                    <a:pt x="193" y="24"/>
                    <a:pt x="193" y="24"/>
                  </a:cubicBezTo>
                  <a:cubicBezTo>
                    <a:pt x="192" y="5"/>
                    <a:pt x="192" y="5"/>
                    <a:pt x="192" y="5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24"/>
                    <a:pt x="202" y="40"/>
                    <a:pt x="202" y="43"/>
                  </a:cubicBezTo>
                  <a:cubicBezTo>
                    <a:pt x="202" y="46"/>
                    <a:pt x="198" y="60"/>
                    <a:pt x="198" y="67"/>
                  </a:cubicBezTo>
                  <a:cubicBezTo>
                    <a:pt x="198" y="74"/>
                    <a:pt x="198" y="91"/>
                    <a:pt x="198" y="91"/>
                  </a:cubicBezTo>
                  <a:cubicBezTo>
                    <a:pt x="198" y="91"/>
                    <a:pt x="186" y="103"/>
                    <a:pt x="181" y="107"/>
                  </a:cubicBezTo>
                  <a:cubicBezTo>
                    <a:pt x="177" y="112"/>
                    <a:pt x="173" y="121"/>
                    <a:pt x="173" y="126"/>
                  </a:cubicBezTo>
                  <a:cubicBezTo>
                    <a:pt x="173" y="128"/>
                    <a:pt x="174" y="129"/>
                    <a:pt x="175" y="131"/>
                  </a:cubicBezTo>
                  <a:cubicBezTo>
                    <a:pt x="176" y="134"/>
                    <a:pt x="178" y="137"/>
                    <a:pt x="178" y="141"/>
                  </a:cubicBezTo>
                  <a:cubicBezTo>
                    <a:pt x="178" y="140"/>
                    <a:pt x="189" y="146"/>
                    <a:pt x="190" y="148"/>
                  </a:cubicBezTo>
                  <a:cubicBezTo>
                    <a:pt x="192" y="151"/>
                    <a:pt x="192" y="158"/>
                    <a:pt x="192" y="161"/>
                  </a:cubicBezTo>
                  <a:cubicBezTo>
                    <a:pt x="192" y="164"/>
                    <a:pt x="191" y="171"/>
                    <a:pt x="193" y="174"/>
                  </a:cubicBezTo>
                  <a:cubicBezTo>
                    <a:pt x="194" y="177"/>
                    <a:pt x="197" y="183"/>
                    <a:pt x="197" y="183"/>
                  </a:cubicBezTo>
                  <a:cubicBezTo>
                    <a:pt x="197" y="183"/>
                    <a:pt x="187" y="183"/>
                    <a:pt x="185" y="183"/>
                  </a:cubicBezTo>
                  <a:cubicBezTo>
                    <a:pt x="182" y="183"/>
                    <a:pt x="179" y="185"/>
                    <a:pt x="180" y="188"/>
                  </a:cubicBezTo>
                  <a:cubicBezTo>
                    <a:pt x="182" y="191"/>
                    <a:pt x="192" y="197"/>
                    <a:pt x="193" y="200"/>
                  </a:cubicBezTo>
                  <a:cubicBezTo>
                    <a:pt x="194" y="202"/>
                    <a:pt x="197" y="212"/>
                    <a:pt x="198" y="215"/>
                  </a:cubicBezTo>
                  <a:cubicBezTo>
                    <a:pt x="198" y="215"/>
                    <a:pt x="198" y="215"/>
                    <a:pt x="198" y="215"/>
                  </a:cubicBezTo>
                  <a:cubicBezTo>
                    <a:pt x="200" y="214"/>
                    <a:pt x="204" y="213"/>
                    <a:pt x="207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0" name="Freeform 838"/>
            <p:cNvSpPr>
              <a:spLocks/>
            </p:cNvSpPr>
            <p:nvPr/>
          </p:nvSpPr>
          <p:spPr bwMode="auto">
            <a:xfrm>
              <a:off x="737089" y="3597276"/>
              <a:ext cx="294542" cy="531813"/>
            </a:xfrm>
            <a:custGeom>
              <a:avLst/>
              <a:gdLst>
                <a:gd name="T0" fmla="*/ 2147483647 w 216"/>
                <a:gd name="T1" fmla="*/ 2147483647 h 266"/>
                <a:gd name="T2" fmla="*/ 2147483647 w 216"/>
                <a:gd name="T3" fmla="*/ 2147483647 h 266"/>
                <a:gd name="T4" fmla="*/ 2147483647 w 216"/>
                <a:gd name="T5" fmla="*/ 2147483647 h 266"/>
                <a:gd name="T6" fmla="*/ 2147483647 w 216"/>
                <a:gd name="T7" fmla="*/ 2147483647 h 266"/>
                <a:gd name="T8" fmla="*/ 2147483647 w 216"/>
                <a:gd name="T9" fmla="*/ 2147483647 h 266"/>
                <a:gd name="T10" fmla="*/ 2147483647 w 216"/>
                <a:gd name="T11" fmla="*/ 2147483647 h 266"/>
                <a:gd name="T12" fmla="*/ 2147483647 w 216"/>
                <a:gd name="T13" fmla="*/ 2147483647 h 266"/>
                <a:gd name="T14" fmla="*/ 2147483647 w 216"/>
                <a:gd name="T15" fmla="*/ 2147483647 h 266"/>
                <a:gd name="T16" fmla="*/ 2147483647 w 216"/>
                <a:gd name="T17" fmla="*/ 2147483647 h 266"/>
                <a:gd name="T18" fmla="*/ 2147483647 w 216"/>
                <a:gd name="T19" fmla="*/ 2147483647 h 266"/>
                <a:gd name="T20" fmla="*/ 2147483647 w 216"/>
                <a:gd name="T21" fmla="*/ 2147483647 h 266"/>
                <a:gd name="T22" fmla="*/ 2147483647 w 216"/>
                <a:gd name="T23" fmla="*/ 2147483647 h 266"/>
                <a:gd name="T24" fmla="*/ 2147483647 w 216"/>
                <a:gd name="T25" fmla="*/ 2147483647 h 266"/>
                <a:gd name="T26" fmla="*/ 2147483647 w 216"/>
                <a:gd name="T27" fmla="*/ 2147483647 h 266"/>
                <a:gd name="T28" fmla="*/ 2147483647 w 216"/>
                <a:gd name="T29" fmla="*/ 2147483647 h 266"/>
                <a:gd name="T30" fmla="*/ 2147483647 w 216"/>
                <a:gd name="T31" fmla="*/ 2147483647 h 266"/>
                <a:gd name="T32" fmla="*/ 2147483647 w 216"/>
                <a:gd name="T33" fmla="*/ 2147483647 h 266"/>
                <a:gd name="T34" fmla="*/ 2147483647 w 216"/>
                <a:gd name="T35" fmla="*/ 2147483647 h 266"/>
                <a:gd name="T36" fmla="*/ 2147483647 w 216"/>
                <a:gd name="T37" fmla="*/ 2147483647 h 266"/>
                <a:gd name="T38" fmla="*/ 2147483647 w 216"/>
                <a:gd name="T39" fmla="*/ 2147483647 h 266"/>
                <a:gd name="T40" fmla="*/ 2147483647 w 216"/>
                <a:gd name="T41" fmla="*/ 2147483647 h 266"/>
                <a:gd name="T42" fmla="*/ 2147483647 w 216"/>
                <a:gd name="T43" fmla="*/ 2147483647 h 266"/>
                <a:gd name="T44" fmla="*/ 2147483647 w 216"/>
                <a:gd name="T45" fmla="*/ 2147483647 h 266"/>
                <a:gd name="T46" fmla="*/ 2147483647 w 216"/>
                <a:gd name="T47" fmla="*/ 2147483647 h 266"/>
                <a:gd name="T48" fmla="*/ 2147483647 w 216"/>
                <a:gd name="T49" fmla="*/ 2147483647 h 266"/>
                <a:gd name="T50" fmla="*/ 2147483647 w 216"/>
                <a:gd name="T51" fmla="*/ 2147483647 h 266"/>
                <a:gd name="T52" fmla="*/ 2147483647 w 216"/>
                <a:gd name="T53" fmla="*/ 2147483647 h 266"/>
                <a:gd name="T54" fmla="*/ 2147483647 w 216"/>
                <a:gd name="T55" fmla="*/ 2147483647 h 266"/>
                <a:gd name="T56" fmla="*/ 2147483647 w 216"/>
                <a:gd name="T57" fmla="*/ 2147483647 h 266"/>
                <a:gd name="T58" fmla="*/ 2147483647 w 216"/>
                <a:gd name="T59" fmla="*/ 2147483647 h 266"/>
                <a:gd name="T60" fmla="*/ 2147483647 w 216"/>
                <a:gd name="T61" fmla="*/ 2147483647 h 266"/>
                <a:gd name="T62" fmla="*/ 2147483647 w 216"/>
                <a:gd name="T63" fmla="*/ 2147483647 h 266"/>
                <a:gd name="T64" fmla="*/ 2147483647 w 216"/>
                <a:gd name="T65" fmla="*/ 0 h 266"/>
                <a:gd name="T66" fmla="*/ 2147483647 w 216"/>
                <a:gd name="T67" fmla="*/ 2147483647 h 266"/>
                <a:gd name="T68" fmla="*/ 2147483647 w 216"/>
                <a:gd name="T69" fmla="*/ 2147483647 h 266"/>
                <a:gd name="T70" fmla="*/ 2147483647 w 216"/>
                <a:gd name="T71" fmla="*/ 2147483647 h 266"/>
                <a:gd name="T72" fmla="*/ 2147483647 w 216"/>
                <a:gd name="T73" fmla="*/ 2147483647 h 266"/>
                <a:gd name="T74" fmla="*/ 2147483647 w 216"/>
                <a:gd name="T75" fmla="*/ 2147483647 h 2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6"/>
                <a:gd name="T115" fmla="*/ 0 h 266"/>
                <a:gd name="T116" fmla="*/ 216 w 216"/>
                <a:gd name="T117" fmla="*/ 266 h 2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6" h="266">
                  <a:moveTo>
                    <a:pt x="17" y="104"/>
                  </a:moveTo>
                  <a:cubicBezTo>
                    <a:pt x="16" y="106"/>
                    <a:pt x="16" y="110"/>
                    <a:pt x="14" y="111"/>
                  </a:cubicBezTo>
                  <a:cubicBezTo>
                    <a:pt x="13" y="113"/>
                    <a:pt x="10" y="113"/>
                    <a:pt x="10" y="115"/>
                  </a:cubicBezTo>
                  <a:cubicBezTo>
                    <a:pt x="10" y="118"/>
                    <a:pt x="9" y="120"/>
                    <a:pt x="8" y="121"/>
                  </a:cubicBezTo>
                  <a:cubicBezTo>
                    <a:pt x="6" y="123"/>
                    <a:pt x="6" y="126"/>
                    <a:pt x="6" y="128"/>
                  </a:cubicBezTo>
                  <a:cubicBezTo>
                    <a:pt x="5" y="130"/>
                    <a:pt x="8" y="134"/>
                    <a:pt x="5" y="137"/>
                  </a:cubicBezTo>
                  <a:cubicBezTo>
                    <a:pt x="2" y="139"/>
                    <a:pt x="0" y="142"/>
                    <a:pt x="4" y="142"/>
                  </a:cubicBezTo>
                  <a:cubicBezTo>
                    <a:pt x="7" y="142"/>
                    <a:pt x="8" y="144"/>
                    <a:pt x="8" y="147"/>
                  </a:cubicBezTo>
                  <a:cubicBezTo>
                    <a:pt x="8" y="151"/>
                    <a:pt x="9" y="155"/>
                    <a:pt x="12" y="157"/>
                  </a:cubicBezTo>
                  <a:cubicBezTo>
                    <a:pt x="14" y="159"/>
                    <a:pt x="15" y="161"/>
                    <a:pt x="15" y="165"/>
                  </a:cubicBezTo>
                  <a:cubicBezTo>
                    <a:pt x="15" y="169"/>
                    <a:pt x="15" y="169"/>
                    <a:pt x="17" y="171"/>
                  </a:cubicBezTo>
                  <a:cubicBezTo>
                    <a:pt x="19" y="173"/>
                    <a:pt x="24" y="178"/>
                    <a:pt x="24" y="181"/>
                  </a:cubicBezTo>
                  <a:cubicBezTo>
                    <a:pt x="24" y="185"/>
                    <a:pt x="24" y="187"/>
                    <a:pt x="23" y="190"/>
                  </a:cubicBezTo>
                  <a:cubicBezTo>
                    <a:pt x="22" y="193"/>
                    <a:pt x="22" y="196"/>
                    <a:pt x="25" y="197"/>
                  </a:cubicBezTo>
                  <a:cubicBezTo>
                    <a:pt x="28" y="197"/>
                    <a:pt x="32" y="196"/>
                    <a:pt x="32" y="199"/>
                  </a:cubicBezTo>
                  <a:cubicBezTo>
                    <a:pt x="32" y="201"/>
                    <a:pt x="35" y="200"/>
                    <a:pt x="40" y="203"/>
                  </a:cubicBezTo>
                  <a:cubicBezTo>
                    <a:pt x="45" y="205"/>
                    <a:pt x="42" y="206"/>
                    <a:pt x="44" y="211"/>
                  </a:cubicBezTo>
                  <a:cubicBezTo>
                    <a:pt x="47" y="215"/>
                    <a:pt x="47" y="215"/>
                    <a:pt x="51" y="217"/>
                  </a:cubicBezTo>
                  <a:cubicBezTo>
                    <a:pt x="54" y="219"/>
                    <a:pt x="59" y="218"/>
                    <a:pt x="59" y="224"/>
                  </a:cubicBezTo>
                  <a:cubicBezTo>
                    <a:pt x="59" y="229"/>
                    <a:pt x="67" y="232"/>
                    <a:pt x="68" y="235"/>
                  </a:cubicBezTo>
                  <a:cubicBezTo>
                    <a:pt x="69" y="236"/>
                    <a:pt x="69" y="239"/>
                    <a:pt x="69" y="241"/>
                  </a:cubicBezTo>
                  <a:cubicBezTo>
                    <a:pt x="73" y="241"/>
                    <a:pt x="82" y="254"/>
                    <a:pt x="84" y="254"/>
                  </a:cubicBezTo>
                  <a:cubicBezTo>
                    <a:pt x="86" y="254"/>
                    <a:pt x="87" y="249"/>
                    <a:pt x="89" y="249"/>
                  </a:cubicBezTo>
                  <a:cubicBezTo>
                    <a:pt x="90" y="249"/>
                    <a:pt x="92" y="253"/>
                    <a:pt x="95" y="253"/>
                  </a:cubicBezTo>
                  <a:cubicBezTo>
                    <a:pt x="98" y="253"/>
                    <a:pt x="97" y="250"/>
                    <a:pt x="101" y="250"/>
                  </a:cubicBezTo>
                  <a:cubicBezTo>
                    <a:pt x="103" y="250"/>
                    <a:pt x="111" y="259"/>
                    <a:pt x="115" y="264"/>
                  </a:cubicBezTo>
                  <a:cubicBezTo>
                    <a:pt x="115" y="264"/>
                    <a:pt x="115" y="264"/>
                    <a:pt x="115" y="264"/>
                  </a:cubicBezTo>
                  <a:cubicBezTo>
                    <a:pt x="116" y="263"/>
                    <a:pt x="117" y="262"/>
                    <a:pt x="119" y="260"/>
                  </a:cubicBezTo>
                  <a:cubicBezTo>
                    <a:pt x="123" y="258"/>
                    <a:pt x="124" y="260"/>
                    <a:pt x="128" y="262"/>
                  </a:cubicBezTo>
                  <a:cubicBezTo>
                    <a:pt x="132" y="264"/>
                    <a:pt x="132" y="266"/>
                    <a:pt x="135" y="264"/>
                  </a:cubicBezTo>
                  <a:cubicBezTo>
                    <a:pt x="138" y="263"/>
                    <a:pt x="142" y="259"/>
                    <a:pt x="144" y="259"/>
                  </a:cubicBezTo>
                  <a:cubicBezTo>
                    <a:pt x="145" y="259"/>
                    <a:pt x="150" y="258"/>
                    <a:pt x="153" y="258"/>
                  </a:cubicBezTo>
                  <a:cubicBezTo>
                    <a:pt x="154" y="258"/>
                    <a:pt x="155" y="257"/>
                    <a:pt x="156" y="256"/>
                  </a:cubicBezTo>
                  <a:cubicBezTo>
                    <a:pt x="156" y="256"/>
                    <a:pt x="156" y="256"/>
                    <a:pt x="156" y="256"/>
                  </a:cubicBezTo>
                  <a:cubicBezTo>
                    <a:pt x="156" y="256"/>
                    <a:pt x="156" y="256"/>
                    <a:pt x="156" y="256"/>
                  </a:cubicBezTo>
                  <a:cubicBezTo>
                    <a:pt x="157" y="254"/>
                    <a:pt x="158" y="252"/>
                    <a:pt x="159" y="250"/>
                  </a:cubicBezTo>
                  <a:cubicBezTo>
                    <a:pt x="162" y="246"/>
                    <a:pt x="172" y="245"/>
                    <a:pt x="174" y="244"/>
                  </a:cubicBezTo>
                  <a:cubicBezTo>
                    <a:pt x="176" y="244"/>
                    <a:pt x="180" y="248"/>
                    <a:pt x="180" y="248"/>
                  </a:cubicBezTo>
                  <a:cubicBezTo>
                    <a:pt x="180" y="248"/>
                    <a:pt x="180" y="243"/>
                    <a:pt x="180" y="240"/>
                  </a:cubicBezTo>
                  <a:cubicBezTo>
                    <a:pt x="180" y="238"/>
                    <a:pt x="177" y="240"/>
                    <a:pt x="173" y="237"/>
                  </a:cubicBezTo>
                  <a:cubicBezTo>
                    <a:pt x="170" y="234"/>
                    <a:pt x="166" y="225"/>
                    <a:pt x="165" y="223"/>
                  </a:cubicBezTo>
                  <a:cubicBezTo>
                    <a:pt x="164" y="221"/>
                    <a:pt x="160" y="220"/>
                    <a:pt x="160" y="217"/>
                  </a:cubicBezTo>
                  <a:cubicBezTo>
                    <a:pt x="159" y="215"/>
                    <a:pt x="153" y="209"/>
                    <a:pt x="149" y="208"/>
                  </a:cubicBezTo>
                  <a:cubicBezTo>
                    <a:pt x="145" y="207"/>
                    <a:pt x="145" y="204"/>
                    <a:pt x="146" y="202"/>
                  </a:cubicBezTo>
                  <a:cubicBezTo>
                    <a:pt x="147" y="199"/>
                    <a:pt x="149" y="199"/>
                    <a:pt x="153" y="199"/>
                  </a:cubicBezTo>
                  <a:cubicBezTo>
                    <a:pt x="157" y="199"/>
                    <a:pt x="158" y="196"/>
                    <a:pt x="158" y="189"/>
                  </a:cubicBezTo>
                  <a:cubicBezTo>
                    <a:pt x="158" y="181"/>
                    <a:pt x="161" y="174"/>
                    <a:pt x="163" y="171"/>
                  </a:cubicBezTo>
                  <a:cubicBezTo>
                    <a:pt x="164" y="167"/>
                    <a:pt x="167" y="168"/>
                    <a:pt x="170" y="167"/>
                  </a:cubicBezTo>
                  <a:cubicBezTo>
                    <a:pt x="173" y="166"/>
                    <a:pt x="171" y="161"/>
                    <a:pt x="171" y="157"/>
                  </a:cubicBezTo>
                  <a:cubicBezTo>
                    <a:pt x="171" y="153"/>
                    <a:pt x="176" y="147"/>
                    <a:pt x="176" y="144"/>
                  </a:cubicBezTo>
                  <a:cubicBezTo>
                    <a:pt x="176" y="142"/>
                    <a:pt x="183" y="143"/>
                    <a:pt x="184" y="142"/>
                  </a:cubicBezTo>
                  <a:cubicBezTo>
                    <a:pt x="186" y="141"/>
                    <a:pt x="187" y="134"/>
                    <a:pt x="188" y="130"/>
                  </a:cubicBezTo>
                  <a:cubicBezTo>
                    <a:pt x="190" y="125"/>
                    <a:pt x="189" y="116"/>
                    <a:pt x="189" y="112"/>
                  </a:cubicBezTo>
                  <a:cubicBezTo>
                    <a:pt x="189" y="109"/>
                    <a:pt x="192" y="104"/>
                    <a:pt x="194" y="101"/>
                  </a:cubicBezTo>
                  <a:cubicBezTo>
                    <a:pt x="196" y="97"/>
                    <a:pt x="193" y="93"/>
                    <a:pt x="195" y="89"/>
                  </a:cubicBezTo>
                  <a:cubicBezTo>
                    <a:pt x="198" y="84"/>
                    <a:pt x="205" y="78"/>
                    <a:pt x="211" y="78"/>
                  </a:cubicBezTo>
                  <a:cubicBezTo>
                    <a:pt x="214" y="78"/>
                    <a:pt x="215" y="74"/>
                    <a:pt x="216" y="71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1" y="67"/>
                    <a:pt x="203" y="60"/>
                    <a:pt x="201" y="54"/>
                  </a:cubicBezTo>
                  <a:cubicBezTo>
                    <a:pt x="198" y="48"/>
                    <a:pt x="199" y="32"/>
                    <a:pt x="199" y="31"/>
                  </a:cubicBezTo>
                  <a:cubicBezTo>
                    <a:pt x="199" y="29"/>
                    <a:pt x="202" y="29"/>
                    <a:pt x="201" y="28"/>
                  </a:cubicBezTo>
                  <a:cubicBezTo>
                    <a:pt x="200" y="27"/>
                    <a:pt x="196" y="24"/>
                    <a:pt x="196" y="21"/>
                  </a:cubicBezTo>
                  <a:cubicBezTo>
                    <a:pt x="195" y="19"/>
                    <a:pt x="195" y="17"/>
                    <a:pt x="192" y="13"/>
                  </a:cubicBezTo>
                  <a:cubicBezTo>
                    <a:pt x="190" y="10"/>
                    <a:pt x="182" y="6"/>
                    <a:pt x="180" y="3"/>
                  </a:cubicBezTo>
                  <a:cubicBezTo>
                    <a:pt x="180" y="2"/>
                    <a:pt x="180" y="2"/>
                    <a:pt x="179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5" y="4"/>
                    <a:pt x="172" y="3"/>
                    <a:pt x="170" y="5"/>
                  </a:cubicBezTo>
                  <a:cubicBezTo>
                    <a:pt x="168" y="7"/>
                    <a:pt x="169" y="10"/>
                    <a:pt x="167" y="11"/>
                  </a:cubicBezTo>
                  <a:cubicBezTo>
                    <a:pt x="166" y="13"/>
                    <a:pt x="162" y="11"/>
                    <a:pt x="160" y="13"/>
                  </a:cubicBezTo>
                  <a:cubicBezTo>
                    <a:pt x="158" y="15"/>
                    <a:pt x="158" y="20"/>
                    <a:pt x="155" y="20"/>
                  </a:cubicBezTo>
                  <a:cubicBezTo>
                    <a:pt x="153" y="20"/>
                    <a:pt x="147" y="16"/>
                    <a:pt x="147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17" y="102"/>
                    <a:pt x="17" y="1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1" name="Freeform 839"/>
            <p:cNvSpPr>
              <a:spLocks/>
            </p:cNvSpPr>
            <p:nvPr/>
          </p:nvSpPr>
          <p:spPr bwMode="auto">
            <a:xfrm>
              <a:off x="994997" y="3740151"/>
              <a:ext cx="114300" cy="150813"/>
            </a:xfrm>
            <a:custGeom>
              <a:avLst/>
              <a:gdLst>
                <a:gd name="T0" fmla="*/ 2147483647 w 84"/>
                <a:gd name="T1" fmla="*/ 2147483647 h 76"/>
                <a:gd name="T2" fmla="*/ 2147483647 w 84"/>
                <a:gd name="T3" fmla="*/ 2147483647 h 76"/>
                <a:gd name="T4" fmla="*/ 2147483647 w 84"/>
                <a:gd name="T5" fmla="*/ 2147483647 h 76"/>
                <a:gd name="T6" fmla="*/ 2147483647 w 84"/>
                <a:gd name="T7" fmla="*/ 2147483647 h 76"/>
                <a:gd name="T8" fmla="*/ 2147483647 w 84"/>
                <a:gd name="T9" fmla="*/ 2147483647 h 76"/>
                <a:gd name="T10" fmla="*/ 2147483647 w 84"/>
                <a:gd name="T11" fmla="*/ 2147483647 h 76"/>
                <a:gd name="T12" fmla="*/ 2147483647 w 84"/>
                <a:gd name="T13" fmla="*/ 2147483647 h 76"/>
                <a:gd name="T14" fmla="*/ 2147483647 w 84"/>
                <a:gd name="T15" fmla="*/ 2147483647 h 76"/>
                <a:gd name="T16" fmla="*/ 2147483647 w 84"/>
                <a:gd name="T17" fmla="*/ 2147483647 h 76"/>
                <a:gd name="T18" fmla="*/ 2147483647 w 84"/>
                <a:gd name="T19" fmla="*/ 2147483647 h 76"/>
                <a:gd name="T20" fmla="*/ 2147483647 w 84"/>
                <a:gd name="T21" fmla="*/ 2147483647 h 76"/>
                <a:gd name="T22" fmla="*/ 2147483647 w 84"/>
                <a:gd name="T23" fmla="*/ 2147483647 h 76"/>
                <a:gd name="T24" fmla="*/ 2147483647 w 84"/>
                <a:gd name="T25" fmla="*/ 2147483647 h 76"/>
                <a:gd name="T26" fmla="*/ 2147483647 w 84"/>
                <a:gd name="T27" fmla="*/ 2147483647 h 76"/>
                <a:gd name="T28" fmla="*/ 2147483647 w 84"/>
                <a:gd name="T29" fmla="*/ 2147483647 h 76"/>
                <a:gd name="T30" fmla="*/ 2147483647 w 84"/>
                <a:gd name="T31" fmla="*/ 2147483647 h 76"/>
                <a:gd name="T32" fmla="*/ 2147483647 w 84"/>
                <a:gd name="T33" fmla="*/ 2147483647 h 76"/>
                <a:gd name="T34" fmla="*/ 2147483647 w 84"/>
                <a:gd name="T35" fmla="*/ 2147483647 h 76"/>
                <a:gd name="T36" fmla="*/ 2147483647 w 84"/>
                <a:gd name="T37" fmla="*/ 2147483647 h 76"/>
                <a:gd name="T38" fmla="*/ 2147483647 w 84"/>
                <a:gd name="T39" fmla="*/ 0 h 76"/>
                <a:gd name="T40" fmla="*/ 2147483647 w 84"/>
                <a:gd name="T41" fmla="*/ 0 h 76"/>
                <a:gd name="T42" fmla="*/ 2147483647 w 84"/>
                <a:gd name="T43" fmla="*/ 2147483647 h 76"/>
                <a:gd name="T44" fmla="*/ 2147483647 w 84"/>
                <a:gd name="T45" fmla="*/ 2147483647 h 76"/>
                <a:gd name="T46" fmla="*/ 2147483647 w 84"/>
                <a:gd name="T47" fmla="*/ 2147483647 h 76"/>
                <a:gd name="T48" fmla="*/ 0 w 84"/>
                <a:gd name="T49" fmla="*/ 2147483647 h 76"/>
                <a:gd name="T50" fmla="*/ 0 w 84"/>
                <a:gd name="T51" fmla="*/ 2147483647 h 76"/>
                <a:gd name="T52" fmla="*/ 0 w 84"/>
                <a:gd name="T53" fmla="*/ 2147483647 h 76"/>
                <a:gd name="T54" fmla="*/ 2147483647 w 84"/>
                <a:gd name="T55" fmla="*/ 2147483647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4"/>
                <a:gd name="T85" fmla="*/ 0 h 76"/>
                <a:gd name="T86" fmla="*/ 84 w 84"/>
                <a:gd name="T87" fmla="*/ 76 h 7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4" h="76">
                  <a:moveTo>
                    <a:pt x="9" y="49"/>
                  </a:moveTo>
                  <a:cubicBezTo>
                    <a:pt x="12" y="49"/>
                    <a:pt x="12" y="52"/>
                    <a:pt x="17" y="52"/>
                  </a:cubicBezTo>
                  <a:cubicBezTo>
                    <a:pt x="21" y="52"/>
                    <a:pt x="17" y="43"/>
                    <a:pt x="19" y="43"/>
                  </a:cubicBezTo>
                  <a:cubicBezTo>
                    <a:pt x="22" y="43"/>
                    <a:pt x="26" y="49"/>
                    <a:pt x="28" y="49"/>
                  </a:cubicBezTo>
                  <a:cubicBezTo>
                    <a:pt x="30" y="49"/>
                    <a:pt x="32" y="45"/>
                    <a:pt x="33" y="45"/>
                  </a:cubicBezTo>
                  <a:cubicBezTo>
                    <a:pt x="35" y="45"/>
                    <a:pt x="35" y="48"/>
                    <a:pt x="38" y="48"/>
                  </a:cubicBezTo>
                  <a:cubicBezTo>
                    <a:pt x="41" y="48"/>
                    <a:pt x="55" y="50"/>
                    <a:pt x="58" y="53"/>
                  </a:cubicBezTo>
                  <a:cubicBezTo>
                    <a:pt x="61" y="56"/>
                    <a:pt x="74" y="71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81" y="73"/>
                    <a:pt x="84" y="71"/>
                  </a:cubicBezTo>
                  <a:cubicBezTo>
                    <a:pt x="84" y="71"/>
                    <a:pt x="84" y="71"/>
                    <a:pt x="84" y="71"/>
                  </a:cubicBezTo>
                  <a:cubicBezTo>
                    <a:pt x="83" y="70"/>
                    <a:pt x="82" y="70"/>
                    <a:pt x="82" y="69"/>
                  </a:cubicBezTo>
                  <a:cubicBezTo>
                    <a:pt x="78" y="65"/>
                    <a:pt x="71" y="58"/>
                    <a:pt x="67" y="54"/>
                  </a:cubicBezTo>
                  <a:cubicBezTo>
                    <a:pt x="64" y="50"/>
                    <a:pt x="63" y="45"/>
                    <a:pt x="57" y="43"/>
                  </a:cubicBezTo>
                  <a:cubicBezTo>
                    <a:pt x="51" y="42"/>
                    <a:pt x="52" y="42"/>
                    <a:pt x="49" y="41"/>
                  </a:cubicBezTo>
                  <a:cubicBezTo>
                    <a:pt x="47" y="39"/>
                    <a:pt x="44" y="34"/>
                    <a:pt x="44" y="36"/>
                  </a:cubicBezTo>
                  <a:cubicBezTo>
                    <a:pt x="44" y="38"/>
                    <a:pt x="45" y="41"/>
                    <a:pt x="44" y="40"/>
                  </a:cubicBezTo>
                  <a:cubicBezTo>
                    <a:pt x="42" y="38"/>
                    <a:pt x="36" y="26"/>
                    <a:pt x="35" y="18"/>
                  </a:cubicBezTo>
                  <a:cubicBezTo>
                    <a:pt x="34" y="10"/>
                    <a:pt x="33" y="4"/>
                    <a:pt x="29" y="1"/>
                  </a:cubicBezTo>
                  <a:cubicBezTo>
                    <a:pt x="28" y="1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3"/>
                    <a:pt x="25" y="7"/>
                    <a:pt x="22" y="7"/>
                  </a:cubicBezTo>
                  <a:cubicBezTo>
                    <a:pt x="16" y="7"/>
                    <a:pt x="9" y="13"/>
                    <a:pt x="6" y="18"/>
                  </a:cubicBezTo>
                  <a:cubicBezTo>
                    <a:pt x="4" y="22"/>
                    <a:pt x="7" y="26"/>
                    <a:pt x="5" y="30"/>
                  </a:cubicBezTo>
                  <a:cubicBezTo>
                    <a:pt x="3" y="33"/>
                    <a:pt x="0" y="38"/>
                    <a:pt x="0" y="41"/>
                  </a:cubicBezTo>
                  <a:cubicBezTo>
                    <a:pt x="0" y="43"/>
                    <a:pt x="1" y="47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" y="50"/>
                    <a:pt x="7" y="49"/>
                    <a:pt x="9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2" name="Freeform 840"/>
            <p:cNvSpPr>
              <a:spLocks/>
            </p:cNvSpPr>
            <p:nvPr/>
          </p:nvSpPr>
          <p:spPr bwMode="auto">
            <a:xfrm>
              <a:off x="934915" y="3824288"/>
              <a:ext cx="265235" cy="304800"/>
            </a:xfrm>
            <a:custGeom>
              <a:avLst/>
              <a:gdLst>
                <a:gd name="T0" fmla="*/ 2147483647 w 195"/>
                <a:gd name="T1" fmla="*/ 2147483647 h 152"/>
                <a:gd name="T2" fmla="*/ 2147483647 w 195"/>
                <a:gd name="T3" fmla="*/ 2147483647 h 152"/>
                <a:gd name="T4" fmla="*/ 2147483647 w 195"/>
                <a:gd name="T5" fmla="*/ 2147483647 h 152"/>
                <a:gd name="T6" fmla="*/ 2147483647 w 195"/>
                <a:gd name="T7" fmla="*/ 2147483647 h 152"/>
                <a:gd name="T8" fmla="*/ 2147483647 w 195"/>
                <a:gd name="T9" fmla="*/ 2147483647 h 152"/>
                <a:gd name="T10" fmla="*/ 2147483647 w 195"/>
                <a:gd name="T11" fmla="*/ 2147483647 h 152"/>
                <a:gd name="T12" fmla="*/ 2147483647 w 195"/>
                <a:gd name="T13" fmla="*/ 2147483647 h 152"/>
                <a:gd name="T14" fmla="*/ 2147483647 w 195"/>
                <a:gd name="T15" fmla="*/ 2147483647 h 152"/>
                <a:gd name="T16" fmla="*/ 2147483647 w 195"/>
                <a:gd name="T17" fmla="*/ 2147483647 h 152"/>
                <a:gd name="T18" fmla="*/ 2147483647 w 195"/>
                <a:gd name="T19" fmla="*/ 2147483647 h 152"/>
                <a:gd name="T20" fmla="*/ 2147483647 w 195"/>
                <a:gd name="T21" fmla="*/ 2147483647 h 152"/>
                <a:gd name="T22" fmla="*/ 2147483647 w 195"/>
                <a:gd name="T23" fmla="*/ 2147483647 h 152"/>
                <a:gd name="T24" fmla="*/ 2147483647 w 195"/>
                <a:gd name="T25" fmla="*/ 2147483647 h 152"/>
                <a:gd name="T26" fmla="*/ 2147483647 w 195"/>
                <a:gd name="T27" fmla="*/ 2147483647 h 152"/>
                <a:gd name="T28" fmla="*/ 2147483647 w 195"/>
                <a:gd name="T29" fmla="*/ 0 h 152"/>
                <a:gd name="T30" fmla="*/ 2147483647 w 195"/>
                <a:gd name="T31" fmla="*/ 2147483647 h 152"/>
                <a:gd name="T32" fmla="*/ 2147483647 w 195"/>
                <a:gd name="T33" fmla="*/ 2147483647 h 152"/>
                <a:gd name="T34" fmla="*/ 2147483647 w 195"/>
                <a:gd name="T35" fmla="*/ 2147483647 h 152"/>
                <a:gd name="T36" fmla="*/ 2147483647 w 195"/>
                <a:gd name="T37" fmla="*/ 2147483647 h 152"/>
                <a:gd name="T38" fmla="*/ 2147483647 w 195"/>
                <a:gd name="T39" fmla="*/ 2147483647 h 152"/>
                <a:gd name="T40" fmla="*/ 2147483647 w 195"/>
                <a:gd name="T41" fmla="*/ 2147483647 h 152"/>
                <a:gd name="T42" fmla="*/ 2147483647 w 195"/>
                <a:gd name="T43" fmla="*/ 2147483647 h 152"/>
                <a:gd name="T44" fmla="*/ 2147483647 w 195"/>
                <a:gd name="T45" fmla="*/ 2147483647 h 152"/>
                <a:gd name="T46" fmla="*/ 2147483647 w 195"/>
                <a:gd name="T47" fmla="*/ 2147483647 h 152"/>
                <a:gd name="T48" fmla="*/ 2147483647 w 195"/>
                <a:gd name="T49" fmla="*/ 2147483647 h 152"/>
                <a:gd name="T50" fmla="*/ 2147483647 w 195"/>
                <a:gd name="T51" fmla="*/ 2147483647 h 152"/>
                <a:gd name="T52" fmla="*/ 2147483647 w 195"/>
                <a:gd name="T53" fmla="*/ 2147483647 h 152"/>
                <a:gd name="T54" fmla="*/ 2147483647 w 195"/>
                <a:gd name="T55" fmla="*/ 2147483647 h 152"/>
                <a:gd name="T56" fmla="*/ 2147483647 w 195"/>
                <a:gd name="T57" fmla="*/ 2147483647 h 152"/>
                <a:gd name="T58" fmla="*/ 2147483647 w 195"/>
                <a:gd name="T59" fmla="*/ 2147483647 h 152"/>
                <a:gd name="T60" fmla="*/ 2147483647 w 195"/>
                <a:gd name="T61" fmla="*/ 2147483647 h 152"/>
                <a:gd name="T62" fmla="*/ 2147483647 w 195"/>
                <a:gd name="T63" fmla="*/ 2147483647 h 152"/>
                <a:gd name="T64" fmla="*/ 2147483647 w 195"/>
                <a:gd name="T65" fmla="*/ 2147483647 h 152"/>
                <a:gd name="T66" fmla="*/ 2147483647 w 195"/>
                <a:gd name="T67" fmla="*/ 2147483647 h 152"/>
                <a:gd name="T68" fmla="*/ 2147483647 w 195"/>
                <a:gd name="T69" fmla="*/ 2147483647 h 152"/>
                <a:gd name="T70" fmla="*/ 2147483647 w 195"/>
                <a:gd name="T71" fmla="*/ 2147483647 h 152"/>
                <a:gd name="T72" fmla="*/ 2147483647 w 195"/>
                <a:gd name="T73" fmla="*/ 2147483647 h 152"/>
                <a:gd name="T74" fmla="*/ 2147483647 w 195"/>
                <a:gd name="T75" fmla="*/ 2147483647 h 152"/>
                <a:gd name="T76" fmla="*/ 2147483647 w 195"/>
                <a:gd name="T77" fmla="*/ 2147483647 h 152"/>
                <a:gd name="T78" fmla="*/ 2147483647 w 195"/>
                <a:gd name="T79" fmla="*/ 2147483647 h 152"/>
                <a:gd name="T80" fmla="*/ 2147483647 w 195"/>
                <a:gd name="T81" fmla="*/ 2147483647 h 152"/>
                <a:gd name="T82" fmla="*/ 2147483647 w 195"/>
                <a:gd name="T83" fmla="*/ 2147483647 h 152"/>
                <a:gd name="T84" fmla="*/ 2147483647 w 195"/>
                <a:gd name="T85" fmla="*/ 2147483647 h 152"/>
                <a:gd name="T86" fmla="*/ 2147483647 w 195"/>
                <a:gd name="T87" fmla="*/ 2147483647 h 152"/>
                <a:gd name="T88" fmla="*/ 2147483647 w 195"/>
                <a:gd name="T89" fmla="*/ 2147483647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5"/>
                <a:gd name="T136" fmla="*/ 0 h 152"/>
                <a:gd name="T137" fmla="*/ 195 w 195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5" h="152">
                  <a:moveTo>
                    <a:pt x="183" y="92"/>
                  </a:moveTo>
                  <a:cubicBezTo>
                    <a:pt x="183" y="92"/>
                    <a:pt x="142" y="78"/>
                    <a:pt x="137" y="74"/>
                  </a:cubicBezTo>
                  <a:cubicBezTo>
                    <a:pt x="133" y="69"/>
                    <a:pt x="127" y="58"/>
                    <a:pt x="127" y="56"/>
                  </a:cubicBezTo>
                  <a:cubicBezTo>
                    <a:pt x="127" y="55"/>
                    <a:pt x="132" y="50"/>
                    <a:pt x="135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6"/>
                    <a:pt x="114" y="55"/>
                    <a:pt x="114" y="52"/>
                  </a:cubicBezTo>
                  <a:cubicBezTo>
                    <a:pt x="114" y="49"/>
                    <a:pt x="114" y="41"/>
                    <a:pt x="114" y="41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18" y="28"/>
                    <a:pt x="105" y="13"/>
                    <a:pt x="102" y="10"/>
                  </a:cubicBezTo>
                  <a:cubicBezTo>
                    <a:pt x="99" y="7"/>
                    <a:pt x="85" y="5"/>
                    <a:pt x="82" y="5"/>
                  </a:cubicBezTo>
                  <a:cubicBezTo>
                    <a:pt x="79" y="5"/>
                    <a:pt x="79" y="2"/>
                    <a:pt x="77" y="2"/>
                  </a:cubicBezTo>
                  <a:cubicBezTo>
                    <a:pt x="76" y="2"/>
                    <a:pt x="74" y="6"/>
                    <a:pt x="72" y="6"/>
                  </a:cubicBezTo>
                  <a:cubicBezTo>
                    <a:pt x="70" y="6"/>
                    <a:pt x="66" y="0"/>
                    <a:pt x="63" y="0"/>
                  </a:cubicBezTo>
                  <a:cubicBezTo>
                    <a:pt x="61" y="0"/>
                    <a:pt x="65" y="9"/>
                    <a:pt x="61" y="9"/>
                  </a:cubicBezTo>
                  <a:cubicBezTo>
                    <a:pt x="56" y="9"/>
                    <a:pt x="56" y="6"/>
                    <a:pt x="53" y="6"/>
                  </a:cubicBezTo>
                  <a:cubicBezTo>
                    <a:pt x="51" y="6"/>
                    <a:pt x="47" y="7"/>
                    <a:pt x="44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11"/>
                    <a:pt x="44" y="14"/>
                    <a:pt x="43" y="16"/>
                  </a:cubicBezTo>
                  <a:cubicBezTo>
                    <a:pt x="42" y="20"/>
                    <a:pt x="41" y="27"/>
                    <a:pt x="39" y="28"/>
                  </a:cubicBezTo>
                  <a:cubicBezTo>
                    <a:pt x="38" y="29"/>
                    <a:pt x="31" y="28"/>
                    <a:pt x="31" y="30"/>
                  </a:cubicBezTo>
                  <a:cubicBezTo>
                    <a:pt x="31" y="33"/>
                    <a:pt x="26" y="39"/>
                    <a:pt x="26" y="43"/>
                  </a:cubicBezTo>
                  <a:cubicBezTo>
                    <a:pt x="26" y="47"/>
                    <a:pt x="28" y="52"/>
                    <a:pt x="25" y="53"/>
                  </a:cubicBezTo>
                  <a:cubicBezTo>
                    <a:pt x="22" y="54"/>
                    <a:pt x="19" y="53"/>
                    <a:pt x="18" y="57"/>
                  </a:cubicBezTo>
                  <a:cubicBezTo>
                    <a:pt x="16" y="60"/>
                    <a:pt x="13" y="67"/>
                    <a:pt x="13" y="75"/>
                  </a:cubicBezTo>
                  <a:cubicBezTo>
                    <a:pt x="13" y="82"/>
                    <a:pt x="12" y="85"/>
                    <a:pt x="8" y="85"/>
                  </a:cubicBezTo>
                  <a:cubicBezTo>
                    <a:pt x="4" y="85"/>
                    <a:pt x="2" y="85"/>
                    <a:pt x="1" y="88"/>
                  </a:cubicBezTo>
                  <a:cubicBezTo>
                    <a:pt x="0" y="90"/>
                    <a:pt x="0" y="93"/>
                    <a:pt x="4" y="94"/>
                  </a:cubicBezTo>
                  <a:cubicBezTo>
                    <a:pt x="8" y="95"/>
                    <a:pt x="14" y="101"/>
                    <a:pt x="15" y="103"/>
                  </a:cubicBezTo>
                  <a:cubicBezTo>
                    <a:pt x="15" y="106"/>
                    <a:pt x="19" y="107"/>
                    <a:pt x="20" y="109"/>
                  </a:cubicBezTo>
                  <a:cubicBezTo>
                    <a:pt x="21" y="111"/>
                    <a:pt x="25" y="120"/>
                    <a:pt x="28" y="123"/>
                  </a:cubicBezTo>
                  <a:cubicBezTo>
                    <a:pt x="32" y="126"/>
                    <a:pt x="35" y="124"/>
                    <a:pt x="35" y="126"/>
                  </a:cubicBezTo>
                  <a:cubicBezTo>
                    <a:pt x="35" y="129"/>
                    <a:pt x="35" y="132"/>
                    <a:pt x="35" y="134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52" y="138"/>
                    <a:pt x="52" y="138"/>
                    <a:pt x="52" y="13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8"/>
                    <a:pt x="82" y="152"/>
                    <a:pt x="85" y="152"/>
                  </a:cubicBezTo>
                  <a:cubicBezTo>
                    <a:pt x="87" y="152"/>
                    <a:pt x="93" y="142"/>
                    <a:pt x="97" y="142"/>
                  </a:cubicBezTo>
                  <a:cubicBezTo>
                    <a:pt x="102" y="142"/>
                    <a:pt x="104" y="144"/>
                    <a:pt x="109" y="144"/>
                  </a:cubicBezTo>
                  <a:cubicBezTo>
                    <a:pt x="114" y="144"/>
                    <a:pt x="119" y="140"/>
                    <a:pt x="121" y="140"/>
                  </a:cubicBezTo>
                  <a:cubicBezTo>
                    <a:pt x="123" y="140"/>
                    <a:pt x="134" y="132"/>
                    <a:pt x="139" y="132"/>
                  </a:cubicBezTo>
                  <a:cubicBezTo>
                    <a:pt x="145" y="132"/>
                    <a:pt x="156" y="132"/>
                    <a:pt x="156" y="132"/>
                  </a:cubicBezTo>
                  <a:cubicBezTo>
                    <a:pt x="195" y="93"/>
                    <a:pt x="195" y="93"/>
                    <a:pt x="195" y="93"/>
                  </a:cubicBezTo>
                  <a:lnTo>
                    <a:pt x="183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3" name="Freeform 841"/>
            <p:cNvSpPr>
              <a:spLocks/>
            </p:cNvSpPr>
            <p:nvPr/>
          </p:nvSpPr>
          <p:spPr bwMode="auto">
            <a:xfrm>
              <a:off x="1075593" y="3903663"/>
              <a:ext cx="186104" cy="354012"/>
            </a:xfrm>
            <a:custGeom>
              <a:avLst/>
              <a:gdLst>
                <a:gd name="T0" fmla="*/ 2147483647 w 136"/>
                <a:gd name="T1" fmla="*/ 2147483647 h 177"/>
                <a:gd name="T2" fmla="*/ 2147483647 w 136"/>
                <a:gd name="T3" fmla="*/ 2147483647 h 177"/>
                <a:gd name="T4" fmla="*/ 2147483647 w 136"/>
                <a:gd name="T5" fmla="*/ 2147483647 h 177"/>
                <a:gd name="T6" fmla="*/ 2147483647 w 136"/>
                <a:gd name="T7" fmla="*/ 2147483647 h 177"/>
                <a:gd name="T8" fmla="*/ 2147483647 w 136"/>
                <a:gd name="T9" fmla="*/ 2147483647 h 177"/>
                <a:gd name="T10" fmla="*/ 2147483647 w 136"/>
                <a:gd name="T11" fmla="*/ 2147483647 h 177"/>
                <a:gd name="T12" fmla="*/ 2147483647 w 136"/>
                <a:gd name="T13" fmla="*/ 2147483647 h 177"/>
                <a:gd name="T14" fmla="*/ 2147483647 w 136"/>
                <a:gd name="T15" fmla="*/ 2147483647 h 177"/>
                <a:gd name="T16" fmla="*/ 2147483647 w 136"/>
                <a:gd name="T17" fmla="*/ 2147483647 h 177"/>
                <a:gd name="T18" fmla="*/ 2147483647 w 136"/>
                <a:gd name="T19" fmla="*/ 2147483647 h 177"/>
                <a:gd name="T20" fmla="*/ 2147483647 w 136"/>
                <a:gd name="T21" fmla="*/ 2147483647 h 177"/>
                <a:gd name="T22" fmla="*/ 2147483647 w 136"/>
                <a:gd name="T23" fmla="*/ 2147483647 h 177"/>
                <a:gd name="T24" fmla="*/ 2147483647 w 136"/>
                <a:gd name="T25" fmla="*/ 2147483647 h 177"/>
                <a:gd name="T26" fmla="*/ 2147483647 w 136"/>
                <a:gd name="T27" fmla="*/ 2147483647 h 177"/>
                <a:gd name="T28" fmla="*/ 2147483647 w 136"/>
                <a:gd name="T29" fmla="*/ 2147483647 h 177"/>
                <a:gd name="T30" fmla="*/ 2147483647 w 136"/>
                <a:gd name="T31" fmla="*/ 2147483647 h 177"/>
                <a:gd name="T32" fmla="*/ 2147483647 w 136"/>
                <a:gd name="T33" fmla="*/ 2147483647 h 177"/>
                <a:gd name="T34" fmla="*/ 2147483647 w 136"/>
                <a:gd name="T35" fmla="*/ 2147483647 h 177"/>
                <a:gd name="T36" fmla="*/ 2147483647 w 136"/>
                <a:gd name="T37" fmla="*/ 2147483647 h 177"/>
                <a:gd name="T38" fmla="*/ 2147483647 w 136"/>
                <a:gd name="T39" fmla="*/ 2147483647 h 177"/>
                <a:gd name="T40" fmla="*/ 0 w 136"/>
                <a:gd name="T41" fmla="*/ 2147483647 h 177"/>
                <a:gd name="T42" fmla="*/ 2147483647 w 136"/>
                <a:gd name="T43" fmla="*/ 2147483647 h 177"/>
                <a:gd name="T44" fmla="*/ 2147483647 w 136"/>
                <a:gd name="T45" fmla="*/ 2147483647 h 177"/>
                <a:gd name="T46" fmla="*/ 2147483647 w 136"/>
                <a:gd name="T47" fmla="*/ 2147483647 h 177"/>
                <a:gd name="T48" fmla="*/ 2147483647 w 136"/>
                <a:gd name="T49" fmla="*/ 2147483647 h 177"/>
                <a:gd name="T50" fmla="*/ 2147483647 w 136"/>
                <a:gd name="T51" fmla="*/ 2147483647 h 177"/>
                <a:gd name="T52" fmla="*/ 2147483647 w 136"/>
                <a:gd name="T53" fmla="*/ 2147483647 h 177"/>
                <a:gd name="T54" fmla="*/ 2147483647 w 136"/>
                <a:gd name="T55" fmla="*/ 2147483647 h 177"/>
                <a:gd name="T56" fmla="*/ 2147483647 w 136"/>
                <a:gd name="T57" fmla="*/ 2147483647 h 177"/>
                <a:gd name="T58" fmla="*/ 2147483647 w 136"/>
                <a:gd name="T59" fmla="*/ 2147483647 h 17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6"/>
                <a:gd name="T91" fmla="*/ 0 h 177"/>
                <a:gd name="T92" fmla="*/ 136 w 136"/>
                <a:gd name="T93" fmla="*/ 177 h 17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6" h="177">
                  <a:moveTo>
                    <a:pt x="133" y="3"/>
                  </a:moveTo>
                  <a:cubicBezTo>
                    <a:pt x="134" y="2"/>
                    <a:pt x="136" y="1"/>
                    <a:pt x="132" y="1"/>
                  </a:cubicBezTo>
                  <a:cubicBezTo>
                    <a:pt x="128" y="1"/>
                    <a:pt x="126" y="0"/>
                    <a:pt x="124" y="3"/>
                  </a:cubicBezTo>
                  <a:cubicBezTo>
                    <a:pt x="121" y="6"/>
                    <a:pt x="118" y="8"/>
                    <a:pt x="107" y="8"/>
                  </a:cubicBezTo>
                  <a:cubicBezTo>
                    <a:pt x="96" y="9"/>
                    <a:pt x="92" y="11"/>
                    <a:pt x="89" y="10"/>
                  </a:cubicBezTo>
                  <a:cubicBezTo>
                    <a:pt x="86" y="10"/>
                    <a:pt x="89" y="7"/>
                    <a:pt x="83" y="9"/>
                  </a:cubicBezTo>
                  <a:cubicBezTo>
                    <a:pt x="76" y="12"/>
                    <a:pt x="77" y="16"/>
                    <a:pt x="72" y="16"/>
                  </a:cubicBezTo>
                  <a:cubicBezTo>
                    <a:pt x="66" y="16"/>
                    <a:pt x="69" y="11"/>
                    <a:pt x="61" y="15"/>
                  </a:cubicBezTo>
                  <a:cubicBezTo>
                    <a:pt x="52" y="18"/>
                    <a:pt x="50" y="21"/>
                    <a:pt x="47" y="20"/>
                  </a:cubicBezTo>
                  <a:cubicBezTo>
                    <a:pt x="43" y="19"/>
                    <a:pt x="37" y="17"/>
                    <a:pt x="35" y="12"/>
                  </a:cubicBezTo>
                  <a:cubicBezTo>
                    <a:pt x="34" y="10"/>
                    <a:pt x="33" y="8"/>
                    <a:pt x="32" y="6"/>
                  </a:cubicBezTo>
                  <a:cubicBezTo>
                    <a:pt x="29" y="10"/>
                    <a:pt x="24" y="15"/>
                    <a:pt x="24" y="16"/>
                  </a:cubicBezTo>
                  <a:cubicBezTo>
                    <a:pt x="24" y="18"/>
                    <a:pt x="30" y="29"/>
                    <a:pt x="34" y="34"/>
                  </a:cubicBezTo>
                  <a:cubicBezTo>
                    <a:pt x="39" y="38"/>
                    <a:pt x="80" y="52"/>
                    <a:pt x="80" y="52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3" y="92"/>
                    <a:pt x="42" y="92"/>
                    <a:pt x="36" y="92"/>
                  </a:cubicBezTo>
                  <a:cubicBezTo>
                    <a:pt x="31" y="92"/>
                    <a:pt x="20" y="100"/>
                    <a:pt x="18" y="100"/>
                  </a:cubicBezTo>
                  <a:cubicBezTo>
                    <a:pt x="17" y="100"/>
                    <a:pt x="14" y="102"/>
                    <a:pt x="11" y="103"/>
                  </a:cubicBezTo>
                  <a:cubicBezTo>
                    <a:pt x="7" y="108"/>
                    <a:pt x="3" y="113"/>
                    <a:pt x="3" y="114"/>
                  </a:cubicBezTo>
                  <a:cubicBezTo>
                    <a:pt x="2" y="115"/>
                    <a:pt x="0" y="117"/>
                    <a:pt x="0" y="117"/>
                  </a:cubicBezTo>
                  <a:cubicBezTo>
                    <a:pt x="1" y="166"/>
                    <a:pt x="1" y="166"/>
                    <a:pt x="1" y="166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12" y="172"/>
                    <a:pt x="16" y="164"/>
                    <a:pt x="19" y="160"/>
                  </a:cubicBezTo>
                  <a:cubicBezTo>
                    <a:pt x="25" y="155"/>
                    <a:pt x="39" y="140"/>
                    <a:pt x="50" y="133"/>
                  </a:cubicBezTo>
                  <a:cubicBezTo>
                    <a:pt x="61" y="127"/>
                    <a:pt x="76" y="118"/>
                    <a:pt x="88" y="101"/>
                  </a:cubicBezTo>
                  <a:cubicBezTo>
                    <a:pt x="100" y="84"/>
                    <a:pt x="108" y="69"/>
                    <a:pt x="111" y="63"/>
                  </a:cubicBezTo>
                  <a:cubicBezTo>
                    <a:pt x="114" y="57"/>
                    <a:pt x="126" y="43"/>
                    <a:pt x="128" y="38"/>
                  </a:cubicBezTo>
                  <a:cubicBezTo>
                    <a:pt x="130" y="32"/>
                    <a:pt x="132" y="23"/>
                    <a:pt x="134" y="16"/>
                  </a:cubicBezTo>
                  <a:cubicBezTo>
                    <a:pt x="135" y="9"/>
                    <a:pt x="133" y="4"/>
                    <a:pt x="13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4" name="Freeform 842"/>
            <p:cNvSpPr>
              <a:spLocks/>
            </p:cNvSpPr>
            <p:nvPr/>
          </p:nvSpPr>
          <p:spPr bwMode="auto">
            <a:xfrm>
              <a:off x="949569" y="4084638"/>
              <a:ext cx="140677" cy="254000"/>
            </a:xfrm>
            <a:custGeom>
              <a:avLst/>
              <a:gdLst>
                <a:gd name="T0" fmla="*/ 2147483647 w 103"/>
                <a:gd name="T1" fmla="*/ 2147483647 h 128"/>
                <a:gd name="T2" fmla="*/ 2147483647 w 103"/>
                <a:gd name="T3" fmla="*/ 2147483647 h 128"/>
                <a:gd name="T4" fmla="*/ 2147483647 w 103"/>
                <a:gd name="T5" fmla="*/ 2147483647 h 128"/>
                <a:gd name="T6" fmla="*/ 2147483647 w 103"/>
                <a:gd name="T7" fmla="*/ 2147483647 h 128"/>
                <a:gd name="T8" fmla="*/ 2147483647 w 103"/>
                <a:gd name="T9" fmla="*/ 2147483647 h 128"/>
                <a:gd name="T10" fmla="*/ 2147483647 w 103"/>
                <a:gd name="T11" fmla="*/ 2147483647 h 128"/>
                <a:gd name="T12" fmla="*/ 2147483647 w 103"/>
                <a:gd name="T13" fmla="*/ 2147483647 h 128"/>
                <a:gd name="T14" fmla="*/ 2147483647 w 103"/>
                <a:gd name="T15" fmla="*/ 2147483647 h 128"/>
                <a:gd name="T16" fmla="*/ 2147483647 w 103"/>
                <a:gd name="T17" fmla="*/ 2147483647 h 128"/>
                <a:gd name="T18" fmla="*/ 2147483647 w 103"/>
                <a:gd name="T19" fmla="*/ 2147483647 h 128"/>
                <a:gd name="T20" fmla="*/ 2147483647 w 103"/>
                <a:gd name="T21" fmla="*/ 2147483647 h 128"/>
                <a:gd name="T22" fmla="*/ 2147483647 w 103"/>
                <a:gd name="T23" fmla="*/ 0 h 128"/>
                <a:gd name="T24" fmla="*/ 2147483647 w 103"/>
                <a:gd name="T25" fmla="*/ 2147483647 h 128"/>
                <a:gd name="T26" fmla="*/ 0 w 103"/>
                <a:gd name="T27" fmla="*/ 2147483647 h 128"/>
                <a:gd name="T28" fmla="*/ 0 w 103"/>
                <a:gd name="T29" fmla="*/ 2147483647 h 128"/>
                <a:gd name="T30" fmla="*/ 2147483647 w 103"/>
                <a:gd name="T31" fmla="*/ 2147483647 h 128"/>
                <a:gd name="T32" fmla="*/ 2147483647 w 103"/>
                <a:gd name="T33" fmla="*/ 2147483647 h 128"/>
                <a:gd name="T34" fmla="*/ 2147483647 w 103"/>
                <a:gd name="T35" fmla="*/ 2147483647 h 128"/>
                <a:gd name="T36" fmla="*/ 2147483647 w 103"/>
                <a:gd name="T37" fmla="*/ 2147483647 h 128"/>
                <a:gd name="T38" fmla="*/ 0 w 103"/>
                <a:gd name="T39" fmla="*/ 2147483647 h 128"/>
                <a:gd name="T40" fmla="*/ 0 w 103"/>
                <a:gd name="T41" fmla="*/ 2147483647 h 128"/>
                <a:gd name="T42" fmla="*/ 2147483647 w 103"/>
                <a:gd name="T43" fmla="*/ 2147483647 h 128"/>
                <a:gd name="T44" fmla="*/ 2147483647 w 103"/>
                <a:gd name="T45" fmla="*/ 2147483647 h 128"/>
                <a:gd name="T46" fmla="*/ 2147483647 w 103"/>
                <a:gd name="T47" fmla="*/ 2147483647 h 128"/>
                <a:gd name="T48" fmla="*/ 2147483647 w 103"/>
                <a:gd name="T49" fmla="*/ 2147483647 h 128"/>
                <a:gd name="T50" fmla="*/ 2147483647 w 103"/>
                <a:gd name="T51" fmla="*/ 2147483647 h 128"/>
                <a:gd name="T52" fmla="*/ 2147483647 w 103"/>
                <a:gd name="T53" fmla="*/ 2147483647 h 128"/>
                <a:gd name="T54" fmla="*/ 2147483647 w 103"/>
                <a:gd name="T55" fmla="*/ 2147483647 h 128"/>
                <a:gd name="T56" fmla="*/ 2147483647 w 103"/>
                <a:gd name="T57" fmla="*/ 2147483647 h 128"/>
                <a:gd name="T58" fmla="*/ 2147483647 w 103"/>
                <a:gd name="T59" fmla="*/ 2147483647 h 128"/>
                <a:gd name="T60" fmla="*/ 2147483647 w 103"/>
                <a:gd name="T61" fmla="*/ 2147483647 h 128"/>
                <a:gd name="T62" fmla="*/ 2147483647 w 103"/>
                <a:gd name="T63" fmla="*/ 2147483647 h 128"/>
                <a:gd name="T64" fmla="*/ 2147483647 w 103"/>
                <a:gd name="T65" fmla="*/ 2147483647 h 128"/>
                <a:gd name="T66" fmla="*/ 2147483647 w 103"/>
                <a:gd name="T67" fmla="*/ 2147483647 h 128"/>
                <a:gd name="T68" fmla="*/ 2147483647 w 103"/>
                <a:gd name="T69" fmla="*/ 2147483647 h 1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3"/>
                <a:gd name="T106" fmla="*/ 0 h 128"/>
                <a:gd name="T107" fmla="*/ 103 w 103"/>
                <a:gd name="T108" fmla="*/ 128 h 12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3" h="128">
                  <a:moveTo>
                    <a:pt x="92" y="27"/>
                  </a:moveTo>
                  <a:cubicBezTo>
                    <a:pt x="92" y="27"/>
                    <a:pt x="94" y="25"/>
                    <a:pt x="95" y="24"/>
                  </a:cubicBezTo>
                  <a:cubicBezTo>
                    <a:pt x="95" y="23"/>
                    <a:pt x="99" y="18"/>
                    <a:pt x="103" y="13"/>
                  </a:cubicBezTo>
                  <a:cubicBezTo>
                    <a:pt x="101" y="14"/>
                    <a:pt x="99" y="14"/>
                    <a:pt x="98" y="14"/>
                  </a:cubicBezTo>
                  <a:cubicBezTo>
                    <a:pt x="93" y="14"/>
                    <a:pt x="91" y="12"/>
                    <a:pt x="86" y="12"/>
                  </a:cubicBezTo>
                  <a:cubicBezTo>
                    <a:pt x="82" y="12"/>
                    <a:pt x="76" y="22"/>
                    <a:pt x="74" y="22"/>
                  </a:cubicBezTo>
                  <a:cubicBezTo>
                    <a:pt x="71" y="22"/>
                    <a:pt x="54" y="18"/>
                    <a:pt x="54" y="1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0" y="0"/>
                    <a:pt x="18" y="0"/>
                  </a:cubicBezTo>
                  <a:cubicBezTo>
                    <a:pt x="16" y="1"/>
                    <a:pt x="6" y="2"/>
                    <a:pt x="3" y="6"/>
                  </a:cubicBezTo>
                  <a:cubicBezTo>
                    <a:pt x="2" y="8"/>
                    <a:pt x="1" y="10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4"/>
                    <a:pt x="5" y="17"/>
                    <a:pt x="6" y="18"/>
                  </a:cubicBezTo>
                  <a:cubicBezTo>
                    <a:pt x="9" y="19"/>
                    <a:pt x="5" y="22"/>
                    <a:pt x="10" y="29"/>
                  </a:cubicBezTo>
                  <a:cubicBezTo>
                    <a:pt x="14" y="36"/>
                    <a:pt x="11" y="44"/>
                    <a:pt x="11" y="48"/>
                  </a:cubicBezTo>
                  <a:cubicBezTo>
                    <a:pt x="11" y="52"/>
                    <a:pt x="3" y="56"/>
                    <a:pt x="1" y="60"/>
                  </a:cubicBezTo>
                  <a:cubicBezTo>
                    <a:pt x="0" y="61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" y="67"/>
                    <a:pt x="1" y="68"/>
                    <a:pt x="3" y="68"/>
                  </a:cubicBezTo>
                  <a:cubicBezTo>
                    <a:pt x="5" y="68"/>
                    <a:pt x="8" y="69"/>
                    <a:pt x="5" y="70"/>
                  </a:cubicBezTo>
                  <a:cubicBezTo>
                    <a:pt x="2" y="72"/>
                    <a:pt x="3" y="76"/>
                    <a:pt x="2" y="79"/>
                  </a:cubicBezTo>
                  <a:cubicBezTo>
                    <a:pt x="2" y="79"/>
                    <a:pt x="1" y="80"/>
                    <a:pt x="1" y="80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9" y="126"/>
                    <a:pt x="71" y="124"/>
                    <a:pt x="72" y="122"/>
                  </a:cubicBezTo>
                  <a:cubicBezTo>
                    <a:pt x="78" y="113"/>
                    <a:pt x="78" y="105"/>
                    <a:pt x="82" y="101"/>
                  </a:cubicBezTo>
                  <a:cubicBezTo>
                    <a:pt x="85" y="98"/>
                    <a:pt x="86" y="100"/>
                    <a:pt x="88" y="97"/>
                  </a:cubicBezTo>
                  <a:cubicBezTo>
                    <a:pt x="90" y="94"/>
                    <a:pt x="88" y="93"/>
                    <a:pt x="94" y="91"/>
                  </a:cubicBezTo>
                  <a:cubicBezTo>
                    <a:pt x="96" y="90"/>
                    <a:pt x="98" y="89"/>
                    <a:pt x="99" y="87"/>
                  </a:cubicBezTo>
                  <a:cubicBezTo>
                    <a:pt x="93" y="76"/>
                    <a:pt x="93" y="76"/>
                    <a:pt x="93" y="76"/>
                  </a:cubicBezTo>
                  <a:lnTo>
                    <a:pt x="9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5" name="Freeform 843"/>
            <p:cNvSpPr>
              <a:spLocks/>
            </p:cNvSpPr>
            <p:nvPr/>
          </p:nvSpPr>
          <p:spPr bwMode="auto">
            <a:xfrm>
              <a:off x="1090246" y="3879851"/>
              <a:ext cx="30774" cy="53975"/>
            </a:xfrm>
            <a:custGeom>
              <a:avLst/>
              <a:gdLst>
                <a:gd name="T0" fmla="*/ 2147483647 w 23"/>
                <a:gd name="T1" fmla="*/ 2147483647 h 27"/>
                <a:gd name="T2" fmla="*/ 0 w 23"/>
                <a:gd name="T3" fmla="*/ 2147483647 h 27"/>
                <a:gd name="T4" fmla="*/ 0 w 23"/>
                <a:gd name="T5" fmla="*/ 2147483647 h 27"/>
                <a:gd name="T6" fmla="*/ 2147483647 w 23"/>
                <a:gd name="T7" fmla="*/ 2147483647 h 27"/>
                <a:gd name="T8" fmla="*/ 2147483647 w 23"/>
                <a:gd name="T9" fmla="*/ 2147483647 h 27"/>
                <a:gd name="T10" fmla="*/ 2147483647 w 23"/>
                <a:gd name="T11" fmla="*/ 2147483647 h 27"/>
                <a:gd name="T12" fmla="*/ 2147483647 w 23"/>
                <a:gd name="T13" fmla="*/ 2147483647 h 27"/>
                <a:gd name="T14" fmla="*/ 2147483647 w 23"/>
                <a:gd name="T15" fmla="*/ 0 h 27"/>
                <a:gd name="T16" fmla="*/ 2147483647 w 23"/>
                <a:gd name="T17" fmla="*/ 0 h 27"/>
                <a:gd name="T18" fmla="*/ 2147483647 w 23"/>
                <a:gd name="T19" fmla="*/ 2147483647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27"/>
                <a:gd name="T32" fmla="*/ 23 w 23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27">
                  <a:moveTo>
                    <a:pt x="8" y="5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21"/>
                    <a:pt x="0" y="24"/>
                  </a:cubicBezTo>
                  <a:cubicBezTo>
                    <a:pt x="0" y="27"/>
                    <a:pt x="21" y="18"/>
                    <a:pt x="21" y="18"/>
                  </a:cubicBezTo>
                  <a:cubicBezTo>
                    <a:pt x="20" y="17"/>
                    <a:pt x="18" y="16"/>
                    <a:pt x="16" y="15"/>
                  </a:cubicBezTo>
                  <a:cubicBezTo>
                    <a:pt x="11" y="15"/>
                    <a:pt x="6" y="17"/>
                    <a:pt x="11" y="14"/>
                  </a:cubicBezTo>
                  <a:cubicBezTo>
                    <a:pt x="16" y="12"/>
                    <a:pt x="23" y="9"/>
                    <a:pt x="21" y="7"/>
                  </a:cubicBezTo>
                  <a:cubicBezTo>
                    <a:pt x="20" y="5"/>
                    <a:pt x="17" y="3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2"/>
                    <a:pt x="8" y="5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6" name="Freeform 844"/>
            <p:cNvSpPr>
              <a:spLocks/>
            </p:cNvSpPr>
            <p:nvPr/>
          </p:nvSpPr>
          <p:spPr bwMode="auto">
            <a:xfrm>
              <a:off x="871905" y="4108450"/>
              <a:ext cx="96715" cy="146050"/>
            </a:xfrm>
            <a:custGeom>
              <a:avLst/>
              <a:gdLst>
                <a:gd name="T0" fmla="*/ 2147483647 w 71"/>
                <a:gd name="T1" fmla="*/ 2147483647 h 73"/>
                <a:gd name="T2" fmla="*/ 2147483647 w 71"/>
                <a:gd name="T3" fmla="*/ 2147483647 h 73"/>
                <a:gd name="T4" fmla="*/ 2147483647 w 71"/>
                <a:gd name="T5" fmla="*/ 2147483647 h 73"/>
                <a:gd name="T6" fmla="*/ 2147483647 w 71"/>
                <a:gd name="T7" fmla="*/ 2147483647 h 73"/>
                <a:gd name="T8" fmla="*/ 2147483647 w 71"/>
                <a:gd name="T9" fmla="*/ 0 h 73"/>
                <a:gd name="T10" fmla="*/ 2147483647 w 71"/>
                <a:gd name="T11" fmla="*/ 2147483647 h 73"/>
                <a:gd name="T12" fmla="*/ 2147483647 w 71"/>
                <a:gd name="T13" fmla="*/ 2147483647 h 73"/>
                <a:gd name="T14" fmla="*/ 2147483647 w 71"/>
                <a:gd name="T15" fmla="*/ 2147483647 h 73"/>
                <a:gd name="T16" fmla="*/ 2147483647 w 71"/>
                <a:gd name="T17" fmla="*/ 2147483647 h 73"/>
                <a:gd name="T18" fmla="*/ 2147483647 w 71"/>
                <a:gd name="T19" fmla="*/ 2147483647 h 73"/>
                <a:gd name="T20" fmla="*/ 2147483647 w 71"/>
                <a:gd name="T21" fmla="*/ 2147483647 h 73"/>
                <a:gd name="T22" fmla="*/ 2147483647 w 71"/>
                <a:gd name="T23" fmla="*/ 2147483647 h 73"/>
                <a:gd name="T24" fmla="*/ 2147483647 w 71"/>
                <a:gd name="T25" fmla="*/ 2147483647 h 73"/>
                <a:gd name="T26" fmla="*/ 2147483647 w 71"/>
                <a:gd name="T27" fmla="*/ 2147483647 h 73"/>
                <a:gd name="T28" fmla="*/ 2147483647 w 71"/>
                <a:gd name="T29" fmla="*/ 2147483647 h 73"/>
                <a:gd name="T30" fmla="*/ 0 w 71"/>
                <a:gd name="T31" fmla="*/ 2147483647 h 73"/>
                <a:gd name="T32" fmla="*/ 0 w 71"/>
                <a:gd name="T33" fmla="*/ 2147483647 h 73"/>
                <a:gd name="T34" fmla="*/ 2147483647 w 71"/>
                <a:gd name="T35" fmla="*/ 2147483647 h 73"/>
                <a:gd name="T36" fmla="*/ 2147483647 w 71"/>
                <a:gd name="T37" fmla="*/ 2147483647 h 73"/>
                <a:gd name="T38" fmla="*/ 2147483647 w 71"/>
                <a:gd name="T39" fmla="*/ 2147483647 h 73"/>
                <a:gd name="T40" fmla="*/ 2147483647 w 71"/>
                <a:gd name="T41" fmla="*/ 2147483647 h 73"/>
                <a:gd name="T42" fmla="*/ 2147483647 w 71"/>
                <a:gd name="T43" fmla="*/ 2147483647 h 73"/>
                <a:gd name="T44" fmla="*/ 2147483647 w 71"/>
                <a:gd name="T45" fmla="*/ 2147483647 h 73"/>
                <a:gd name="T46" fmla="*/ 2147483647 w 71"/>
                <a:gd name="T47" fmla="*/ 2147483647 h 73"/>
                <a:gd name="T48" fmla="*/ 2147483647 w 71"/>
                <a:gd name="T49" fmla="*/ 2147483647 h 73"/>
                <a:gd name="T50" fmla="*/ 2147483647 w 71"/>
                <a:gd name="T51" fmla="*/ 2147483647 h 73"/>
                <a:gd name="T52" fmla="*/ 2147483647 w 71"/>
                <a:gd name="T53" fmla="*/ 2147483647 h 73"/>
                <a:gd name="T54" fmla="*/ 2147483647 w 71"/>
                <a:gd name="T55" fmla="*/ 2147483647 h 73"/>
                <a:gd name="T56" fmla="*/ 2147483647 w 71"/>
                <a:gd name="T57" fmla="*/ 2147483647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73"/>
                <a:gd name="T89" fmla="*/ 71 w 71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73">
                  <a:moveTo>
                    <a:pt x="58" y="48"/>
                  </a:moveTo>
                  <a:cubicBezTo>
                    <a:pt x="60" y="44"/>
                    <a:pt x="68" y="40"/>
                    <a:pt x="68" y="36"/>
                  </a:cubicBezTo>
                  <a:cubicBezTo>
                    <a:pt x="68" y="32"/>
                    <a:pt x="71" y="24"/>
                    <a:pt x="67" y="17"/>
                  </a:cubicBezTo>
                  <a:cubicBezTo>
                    <a:pt x="62" y="10"/>
                    <a:pt x="66" y="7"/>
                    <a:pt x="63" y="6"/>
                  </a:cubicBezTo>
                  <a:cubicBezTo>
                    <a:pt x="62" y="5"/>
                    <a:pt x="59" y="2"/>
                    <a:pt x="57" y="0"/>
                  </a:cubicBezTo>
                  <a:cubicBezTo>
                    <a:pt x="56" y="1"/>
                    <a:pt x="55" y="2"/>
                    <a:pt x="54" y="2"/>
                  </a:cubicBezTo>
                  <a:cubicBezTo>
                    <a:pt x="51" y="2"/>
                    <a:pt x="46" y="3"/>
                    <a:pt x="45" y="3"/>
                  </a:cubicBezTo>
                  <a:cubicBezTo>
                    <a:pt x="43" y="3"/>
                    <a:pt x="39" y="7"/>
                    <a:pt x="36" y="8"/>
                  </a:cubicBezTo>
                  <a:cubicBezTo>
                    <a:pt x="33" y="10"/>
                    <a:pt x="33" y="8"/>
                    <a:pt x="29" y="6"/>
                  </a:cubicBezTo>
                  <a:cubicBezTo>
                    <a:pt x="25" y="4"/>
                    <a:pt x="24" y="2"/>
                    <a:pt x="20" y="4"/>
                  </a:cubicBezTo>
                  <a:cubicBezTo>
                    <a:pt x="15" y="7"/>
                    <a:pt x="16" y="9"/>
                    <a:pt x="16" y="12"/>
                  </a:cubicBezTo>
                  <a:cubicBezTo>
                    <a:pt x="16" y="16"/>
                    <a:pt x="16" y="21"/>
                    <a:pt x="19" y="23"/>
                  </a:cubicBezTo>
                  <a:cubicBezTo>
                    <a:pt x="21" y="25"/>
                    <a:pt x="23" y="26"/>
                    <a:pt x="21" y="27"/>
                  </a:cubicBezTo>
                  <a:cubicBezTo>
                    <a:pt x="19" y="29"/>
                    <a:pt x="13" y="38"/>
                    <a:pt x="10" y="39"/>
                  </a:cubicBezTo>
                  <a:cubicBezTo>
                    <a:pt x="7" y="40"/>
                    <a:pt x="2" y="49"/>
                    <a:pt x="2" y="54"/>
                  </a:cubicBezTo>
                  <a:cubicBezTo>
                    <a:pt x="2" y="58"/>
                    <a:pt x="2" y="69"/>
                    <a:pt x="0" y="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2" y="72"/>
                    <a:pt x="5" y="73"/>
                    <a:pt x="7" y="72"/>
                  </a:cubicBezTo>
                  <a:cubicBezTo>
                    <a:pt x="8" y="71"/>
                    <a:pt x="9" y="70"/>
                    <a:pt x="11" y="69"/>
                  </a:cubicBezTo>
                  <a:cubicBezTo>
                    <a:pt x="14" y="68"/>
                    <a:pt x="18" y="66"/>
                    <a:pt x="23" y="66"/>
                  </a:cubicBezTo>
                  <a:cubicBezTo>
                    <a:pt x="25" y="66"/>
                    <a:pt x="28" y="67"/>
                    <a:pt x="30" y="67"/>
                  </a:cubicBezTo>
                  <a:cubicBezTo>
                    <a:pt x="29" y="64"/>
                    <a:pt x="28" y="65"/>
                    <a:pt x="29" y="62"/>
                  </a:cubicBezTo>
                  <a:cubicBezTo>
                    <a:pt x="30" y="60"/>
                    <a:pt x="31" y="56"/>
                    <a:pt x="33" y="55"/>
                  </a:cubicBezTo>
                  <a:cubicBezTo>
                    <a:pt x="34" y="54"/>
                    <a:pt x="39" y="54"/>
                    <a:pt x="41" y="52"/>
                  </a:cubicBezTo>
                  <a:cubicBezTo>
                    <a:pt x="44" y="50"/>
                    <a:pt x="45" y="49"/>
                    <a:pt x="48" y="50"/>
                  </a:cubicBezTo>
                  <a:cubicBezTo>
                    <a:pt x="51" y="50"/>
                    <a:pt x="53" y="48"/>
                    <a:pt x="55" y="51"/>
                  </a:cubicBezTo>
                  <a:cubicBezTo>
                    <a:pt x="56" y="52"/>
                    <a:pt x="56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52"/>
                    <a:pt x="57" y="49"/>
                    <a:pt x="58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7" name="Freeform 845"/>
            <p:cNvSpPr>
              <a:spLocks/>
            </p:cNvSpPr>
            <p:nvPr/>
          </p:nvSpPr>
          <p:spPr bwMode="auto">
            <a:xfrm>
              <a:off x="861646" y="4279900"/>
              <a:ext cx="35169" cy="50800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2147483647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0 h 26"/>
                <a:gd name="T16" fmla="*/ 2147483647 w 25"/>
                <a:gd name="T17" fmla="*/ 2147483647 h 26"/>
                <a:gd name="T18" fmla="*/ 0 w 25"/>
                <a:gd name="T19" fmla="*/ 2147483647 h 26"/>
                <a:gd name="T20" fmla="*/ 0 w 25"/>
                <a:gd name="T21" fmla="*/ 2147483647 h 26"/>
                <a:gd name="T22" fmla="*/ 2147483647 w 25"/>
                <a:gd name="T23" fmla="*/ 2147483647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26"/>
                <a:gd name="T38" fmla="*/ 25 w 25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26">
                  <a:moveTo>
                    <a:pt x="2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4" y="17"/>
                    <a:pt x="6" y="21"/>
                    <a:pt x="7" y="26"/>
                  </a:cubicBezTo>
                  <a:cubicBezTo>
                    <a:pt x="13" y="22"/>
                    <a:pt x="25" y="14"/>
                    <a:pt x="24" y="11"/>
                  </a:cubicBezTo>
                  <a:cubicBezTo>
                    <a:pt x="22" y="5"/>
                    <a:pt x="18" y="10"/>
                    <a:pt x="18" y="5"/>
                  </a:cubicBezTo>
                  <a:cubicBezTo>
                    <a:pt x="18" y="4"/>
                    <a:pt x="19" y="2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5" y="0"/>
                    <a:pt x="12" y="0"/>
                  </a:cubicBezTo>
                  <a:cubicBezTo>
                    <a:pt x="7" y="0"/>
                    <a:pt x="14" y="5"/>
                    <a:pt x="10" y="5"/>
                  </a:cubicBezTo>
                  <a:cubicBezTo>
                    <a:pt x="7" y="5"/>
                    <a:pt x="3" y="4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6"/>
                    <a:pt x="2" y="10"/>
                    <a:pt x="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8" name="Freeform 846"/>
            <p:cNvSpPr>
              <a:spLocks/>
            </p:cNvSpPr>
            <p:nvPr/>
          </p:nvSpPr>
          <p:spPr bwMode="auto">
            <a:xfrm>
              <a:off x="861647" y="4246563"/>
              <a:ext cx="32238" cy="42862"/>
            </a:xfrm>
            <a:custGeom>
              <a:avLst/>
              <a:gdLst>
                <a:gd name="T0" fmla="*/ 2147483647 w 24"/>
                <a:gd name="T1" fmla="*/ 2147483647 h 22"/>
                <a:gd name="T2" fmla="*/ 2147483647 w 24"/>
                <a:gd name="T3" fmla="*/ 2147483647 h 22"/>
                <a:gd name="T4" fmla="*/ 0 w 24"/>
                <a:gd name="T5" fmla="*/ 2147483647 h 22"/>
                <a:gd name="T6" fmla="*/ 2147483647 w 24"/>
                <a:gd name="T7" fmla="*/ 2147483647 h 22"/>
                <a:gd name="T8" fmla="*/ 2147483647 w 24"/>
                <a:gd name="T9" fmla="*/ 2147483647 h 22"/>
                <a:gd name="T10" fmla="*/ 2147483647 w 24"/>
                <a:gd name="T11" fmla="*/ 2147483647 h 22"/>
                <a:gd name="T12" fmla="*/ 2147483647 w 24"/>
                <a:gd name="T13" fmla="*/ 2147483647 h 22"/>
                <a:gd name="T14" fmla="*/ 2147483647 w 24"/>
                <a:gd name="T15" fmla="*/ 2147483647 h 22"/>
                <a:gd name="T16" fmla="*/ 2147483647 w 24"/>
                <a:gd name="T17" fmla="*/ 0 h 22"/>
                <a:gd name="T18" fmla="*/ 2147483647 w 24"/>
                <a:gd name="T19" fmla="*/ 2147483647 h 22"/>
                <a:gd name="T20" fmla="*/ 2147483647 w 24"/>
                <a:gd name="T21" fmla="*/ 2147483647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22"/>
                <a:gd name="T35" fmla="*/ 24 w 24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22">
                  <a:moveTo>
                    <a:pt x="7" y="2"/>
                  </a:moveTo>
                  <a:cubicBezTo>
                    <a:pt x="5" y="4"/>
                    <a:pt x="2" y="10"/>
                    <a:pt x="1" y="13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3" y="21"/>
                    <a:pt x="7" y="22"/>
                    <a:pt x="10" y="22"/>
                  </a:cubicBezTo>
                  <a:cubicBezTo>
                    <a:pt x="14" y="22"/>
                    <a:pt x="7" y="17"/>
                    <a:pt x="12" y="17"/>
                  </a:cubicBezTo>
                  <a:cubicBezTo>
                    <a:pt x="15" y="17"/>
                    <a:pt x="18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2" y="15"/>
                    <a:pt x="24" y="14"/>
                    <a:pt x="24" y="12"/>
                  </a:cubicBezTo>
                  <a:cubicBezTo>
                    <a:pt x="24" y="10"/>
                    <a:pt x="20" y="3"/>
                    <a:pt x="18" y="0"/>
                  </a:cubicBezTo>
                  <a:cubicBezTo>
                    <a:pt x="16" y="1"/>
                    <a:pt x="15" y="2"/>
                    <a:pt x="14" y="3"/>
                  </a:cubicBezTo>
                  <a:cubicBezTo>
                    <a:pt x="12" y="4"/>
                    <a:pt x="9" y="3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9" name="Freeform 847"/>
            <p:cNvSpPr>
              <a:spLocks/>
            </p:cNvSpPr>
            <p:nvPr/>
          </p:nvSpPr>
          <p:spPr bwMode="auto">
            <a:xfrm>
              <a:off x="871905" y="4240213"/>
              <a:ext cx="190500" cy="285750"/>
            </a:xfrm>
            <a:custGeom>
              <a:avLst/>
              <a:gdLst>
                <a:gd name="T0" fmla="*/ 2147483647 w 139"/>
                <a:gd name="T1" fmla="*/ 2147483647 h 144"/>
                <a:gd name="T2" fmla="*/ 2147483647 w 139"/>
                <a:gd name="T3" fmla="*/ 2147483647 h 144"/>
                <a:gd name="T4" fmla="*/ 2147483647 w 139"/>
                <a:gd name="T5" fmla="*/ 2147483647 h 144"/>
                <a:gd name="T6" fmla="*/ 2147483647 w 139"/>
                <a:gd name="T7" fmla="*/ 2147483647 h 144"/>
                <a:gd name="T8" fmla="*/ 2147483647 w 139"/>
                <a:gd name="T9" fmla="*/ 2147483647 h 144"/>
                <a:gd name="T10" fmla="*/ 2147483647 w 139"/>
                <a:gd name="T11" fmla="*/ 2147483647 h 144"/>
                <a:gd name="T12" fmla="*/ 2147483647 w 139"/>
                <a:gd name="T13" fmla="*/ 2147483647 h 144"/>
                <a:gd name="T14" fmla="*/ 2147483647 w 139"/>
                <a:gd name="T15" fmla="*/ 2147483647 h 144"/>
                <a:gd name="T16" fmla="*/ 2147483647 w 139"/>
                <a:gd name="T17" fmla="*/ 2147483647 h 144"/>
                <a:gd name="T18" fmla="*/ 2147483647 w 139"/>
                <a:gd name="T19" fmla="*/ 2147483647 h 144"/>
                <a:gd name="T20" fmla="*/ 2147483647 w 139"/>
                <a:gd name="T21" fmla="*/ 2147483647 h 144"/>
                <a:gd name="T22" fmla="*/ 2147483647 w 139"/>
                <a:gd name="T23" fmla="*/ 2147483647 h 144"/>
                <a:gd name="T24" fmla="*/ 2147483647 w 139"/>
                <a:gd name="T25" fmla="*/ 0 h 144"/>
                <a:gd name="T26" fmla="*/ 2147483647 w 139"/>
                <a:gd name="T27" fmla="*/ 2147483647 h 144"/>
                <a:gd name="T28" fmla="*/ 2147483647 w 139"/>
                <a:gd name="T29" fmla="*/ 2147483647 h 144"/>
                <a:gd name="T30" fmla="*/ 2147483647 w 139"/>
                <a:gd name="T31" fmla="*/ 2147483647 h 144"/>
                <a:gd name="T32" fmla="*/ 2147483647 w 139"/>
                <a:gd name="T33" fmla="*/ 2147483647 h 144"/>
                <a:gd name="T34" fmla="*/ 0 w 139"/>
                <a:gd name="T35" fmla="*/ 2147483647 h 144"/>
                <a:gd name="T36" fmla="*/ 0 w 139"/>
                <a:gd name="T37" fmla="*/ 2147483647 h 144"/>
                <a:gd name="T38" fmla="*/ 2147483647 w 139"/>
                <a:gd name="T39" fmla="*/ 2147483647 h 144"/>
                <a:gd name="T40" fmla="*/ 2147483647 w 139"/>
                <a:gd name="T41" fmla="*/ 2147483647 h 144"/>
                <a:gd name="T42" fmla="*/ 2147483647 w 139"/>
                <a:gd name="T43" fmla="*/ 2147483647 h 144"/>
                <a:gd name="T44" fmla="*/ 2147483647 w 139"/>
                <a:gd name="T45" fmla="*/ 2147483647 h 144"/>
                <a:gd name="T46" fmla="*/ 2147483647 w 139"/>
                <a:gd name="T47" fmla="*/ 2147483647 h 144"/>
                <a:gd name="T48" fmla="*/ 2147483647 w 139"/>
                <a:gd name="T49" fmla="*/ 2147483647 h 144"/>
                <a:gd name="T50" fmla="*/ 2147483647 w 139"/>
                <a:gd name="T51" fmla="*/ 2147483647 h 144"/>
                <a:gd name="T52" fmla="*/ 2147483647 w 139"/>
                <a:gd name="T53" fmla="*/ 2147483647 h 144"/>
                <a:gd name="T54" fmla="*/ 2147483647 w 139"/>
                <a:gd name="T55" fmla="*/ 2147483647 h 144"/>
                <a:gd name="T56" fmla="*/ 2147483647 w 139"/>
                <a:gd name="T57" fmla="*/ 2147483647 h 144"/>
                <a:gd name="T58" fmla="*/ 2147483647 w 139"/>
                <a:gd name="T59" fmla="*/ 2147483647 h 144"/>
                <a:gd name="T60" fmla="*/ 2147483647 w 139"/>
                <a:gd name="T61" fmla="*/ 2147483647 h 144"/>
                <a:gd name="T62" fmla="*/ 2147483647 w 139"/>
                <a:gd name="T63" fmla="*/ 2147483647 h 144"/>
                <a:gd name="T64" fmla="*/ 2147483647 w 139"/>
                <a:gd name="T65" fmla="*/ 2147483647 h 144"/>
                <a:gd name="T66" fmla="*/ 2147483647 w 139"/>
                <a:gd name="T67" fmla="*/ 2147483647 h 144"/>
                <a:gd name="T68" fmla="*/ 2147483647 w 139"/>
                <a:gd name="T69" fmla="*/ 2147483647 h 144"/>
                <a:gd name="T70" fmla="*/ 2147483647 w 139"/>
                <a:gd name="T71" fmla="*/ 2147483647 h 144"/>
                <a:gd name="T72" fmla="*/ 2147483647 w 139"/>
                <a:gd name="T73" fmla="*/ 2147483647 h 144"/>
                <a:gd name="T74" fmla="*/ 2147483647 w 139"/>
                <a:gd name="T75" fmla="*/ 2147483647 h 144"/>
                <a:gd name="T76" fmla="*/ 2147483647 w 139"/>
                <a:gd name="T77" fmla="*/ 2147483647 h 144"/>
                <a:gd name="T78" fmla="*/ 2147483647 w 139"/>
                <a:gd name="T79" fmla="*/ 2147483647 h 144"/>
                <a:gd name="T80" fmla="*/ 2147483647 w 139"/>
                <a:gd name="T81" fmla="*/ 2147483647 h 144"/>
                <a:gd name="T82" fmla="*/ 2147483647 w 139"/>
                <a:gd name="T83" fmla="*/ 2147483647 h 144"/>
                <a:gd name="T84" fmla="*/ 2147483647 w 139"/>
                <a:gd name="T85" fmla="*/ 2147483647 h 144"/>
                <a:gd name="T86" fmla="*/ 2147483647 w 139"/>
                <a:gd name="T87" fmla="*/ 2147483647 h 144"/>
                <a:gd name="T88" fmla="*/ 2147483647 w 139"/>
                <a:gd name="T89" fmla="*/ 2147483647 h 144"/>
                <a:gd name="T90" fmla="*/ 2147483647 w 139"/>
                <a:gd name="T91" fmla="*/ 2147483647 h 144"/>
                <a:gd name="T92" fmla="*/ 2147483647 w 139"/>
                <a:gd name="T93" fmla="*/ 2147483647 h 144"/>
                <a:gd name="T94" fmla="*/ 2147483647 w 139"/>
                <a:gd name="T95" fmla="*/ 2147483647 h 144"/>
                <a:gd name="T96" fmla="*/ 2147483647 w 139"/>
                <a:gd name="T97" fmla="*/ 2147483647 h 144"/>
                <a:gd name="T98" fmla="*/ 2147483647 w 139"/>
                <a:gd name="T99" fmla="*/ 2147483647 h 144"/>
                <a:gd name="T100" fmla="*/ 2147483647 w 139"/>
                <a:gd name="T101" fmla="*/ 2147483647 h 144"/>
                <a:gd name="T102" fmla="*/ 2147483647 w 139"/>
                <a:gd name="T103" fmla="*/ 2147483647 h 144"/>
                <a:gd name="T104" fmla="*/ 2147483647 w 139"/>
                <a:gd name="T105" fmla="*/ 2147483647 h 144"/>
                <a:gd name="T106" fmla="*/ 2147483647 w 139"/>
                <a:gd name="T107" fmla="*/ 2147483647 h 1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9"/>
                <a:gd name="T163" fmla="*/ 0 h 144"/>
                <a:gd name="T164" fmla="*/ 139 w 139"/>
                <a:gd name="T165" fmla="*/ 144 h 1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9" h="144">
                  <a:moveTo>
                    <a:pt x="107" y="29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57" y="5"/>
                    <a:pt x="55" y="7"/>
                    <a:pt x="54" y="9"/>
                  </a:cubicBezTo>
                  <a:cubicBezTo>
                    <a:pt x="52" y="11"/>
                    <a:pt x="48" y="15"/>
                    <a:pt x="45" y="15"/>
                  </a:cubicBezTo>
                  <a:cubicBezTo>
                    <a:pt x="44" y="15"/>
                    <a:pt x="42" y="14"/>
                    <a:pt x="43" y="15"/>
                  </a:cubicBezTo>
                  <a:cubicBezTo>
                    <a:pt x="43" y="16"/>
                    <a:pt x="50" y="17"/>
                    <a:pt x="52" y="17"/>
                  </a:cubicBezTo>
                  <a:cubicBezTo>
                    <a:pt x="54" y="17"/>
                    <a:pt x="53" y="21"/>
                    <a:pt x="50" y="21"/>
                  </a:cubicBezTo>
                  <a:cubicBezTo>
                    <a:pt x="46" y="21"/>
                    <a:pt x="42" y="18"/>
                    <a:pt x="38" y="18"/>
                  </a:cubicBezTo>
                  <a:cubicBezTo>
                    <a:pt x="34" y="19"/>
                    <a:pt x="34" y="22"/>
                    <a:pt x="32" y="20"/>
                  </a:cubicBezTo>
                  <a:cubicBezTo>
                    <a:pt x="29" y="19"/>
                    <a:pt x="26" y="18"/>
                    <a:pt x="27" y="13"/>
                  </a:cubicBezTo>
                  <a:cubicBezTo>
                    <a:pt x="28" y="8"/>
                    <a:pt x="31" y="4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1"/>
                    <a:pt x="25" y="0"/>
                    <a:pt x="23" y="0"/>
                  </a:cubicBezTo>
                  <a:cubicBezTo>
                    <a:pt x="18" y="0"/>
                    <a:pt x="14" y="2"/>
                    <a:pt x="11" y="3"/>
                  </a:cubicBezTo>
                  <a:cubicBezTo>
                    <a:pt x="13" y="6"/>
                    <a:pt x="17" y="13"/>
                    <a:pt x="17" y="15"/>
                  </a:cubicBezTo>
                  <a:cubicBezTo>
                    <a:pt x="17" y="18"/>
                    <a:pt x="11" y="21"/>
                    <a:pt x="11" y="25"/>
                  </a:cubicBezTo>
                  <a:cubicBezTo>
                    <a:pt x="11" y="30"/>
                    <a:pt x="15" y="25"/>
                    <a:pt x="17" y="31"/>
                  </a:cubicBezTo>
                  <a:cubicBezTo>
                    <a:pt x="18" y="34"/>
                    <a:pt x="6" y="42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9"/>
                    <a:pt x="2" y="52"/>
                    <a:pt x="2" y="54"/>
                  </a:cubicBezTo>
                  <a:cubicBezTo>
                    <a:pt x="2" y="58"/>
                    <a:pt x="6" y="67"/>
                    <a:pt x="6" y="70"/>
                  </a:cubicBezTo>
                  <a:cubicBezTo>
                    <a:pt x="6" y="72"/>
                    <a:pt x="9" y="74"/>
                    <a:pt x="10" y="75"/>
                  </a:cubicBezTo>
                  <a:cubicBezTo>
                    <a:pt x="10" y="77"/>
                    <a:pt x="10" y="83"/>
                    <a:pt x="11" y="85"/>
                  </a:cubicBezTo>
                  <a:cubicBezTo>
                    <a:pt x="11" y="87"/>
                    <a:pt x="17" y="94"/>
                    <a:pt x="16" y="96"/>
                  </a:cubicBezTo>
                  <a:cubicBezTo>
                    <a:pt x="18" y="98"/>
                    <a:pt x="20" y="100"/>
                    <a:pt x="22" y="101"/>
                  </a:cubicBezTo>
                  <a:cubicBezTo>
                    <a:pt x="24" y="102"/>
                    <a:pt x="27" y="104"/>
                    <a:pt x="29" y="106"/>
                  </a:cubicBezTo>
                  <a:cubicBezTo>
                    <a:pt x="31" y="108"/>
                    <a:pt x="34" y="109"/>
                    <a:pt x="38" y="109"/>
                  </a:cubicBezTo>
                  <a:cubicBezTo>
                    <a:pt x="42" y="110"/>
                    <a:pt x="38" y="111"/>
                    <a:pt x="43" y="113"/>
                  </a:cubicBezTo>
                  <a:cubicBezTo>
                    <a:pt x="48" y="115"/>
                    <a:pt x="51" y="114"/>
                    <a:pt x="56" y="115"/>
                  </a:cubicBezTo>
                  <a:cubicBezTo>
                    <a:pt x="58" y="116"/>
                    <a:pt x="58" y="117"/>
                    <a:pt x="59" y="118"/>
                  </a:cubicBezTo>
                  <a:cubicBezTo>
                    <a:pt x="60" y="118"/>
                    <a:pt x="60" y="119"/>
                    <a:pt x="61" y="119"/>
                  </a:cubicBezTo>
                  <a:cubicBezTo>
                    <a:pt x="62" y="121"/>
                    <a:pt x="63" y="129"/>
                    <a:pt x="64" y="132"/>
                  </a:cubicBezTo>
                  <a:cubicBezTo>
                    <a:pt x="64" y="134"/>
                    <a:pt x="65" y="135"/>
                    <a:pt x="65" y="138"/>
                  </a:cubicBezTo>
                  <a:cubicBezTo>
                    <a:pt x="66" y="139"/>
                    <a:pt x="66" y="140"/>
                    <a:pt x="66" y="140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68" y="140"/>
                    <a:pt x="70" y="140"/>
                    <a:pt x="71" y="140"/>
                  </a:cubicBezTo>
                  <a:cubicBezTo>
                    <a:pt x="73" y="142"/>
                    <a:pt x="76" y="139"/>
                    <a:pt x="80" y="140"/>
                  </a:cubicBezTo>
                  <a:cubicBezTo>
                    <a:pt x="84" y="141"/>
                    <a:pt x="85" y="144"/>
                    <a:pt x="88" y="143"/>
                  </a:cubicBezTo>
                  <a:cubicBezTo>
                    <a:pt x="91" y="142"/>
                    <a:pt x="94" y="139"/>
                    <a:pt x="96" y="141"/>
                  </a:cubicBezTo>
                  <a:cubicBezTo>
                    <a:pt x="98" y="143"/>
                    <a:pt x="104" y="144"/>
                    <a:pt x="107" y="141"/>
                  </a:cubicBezTo>
                  <a:cubicBezTo>
                    <a:pt x="109" y="137"/>
                    <a:pt x="107" y="136"/>
                    <a:pt x="112" y="136"/>
                  </a:cubicBezTo>
                  <a:cubicBezTo>
                    <a:pt x="116" y="137"/>
                    <a:pt x="119" y="138"/>
                    <a:pt x="123" y="136"/>
                  </a:cubicBezTo>
                  <a:cubicBezTo>
                    <a:pt x="126" y="134"/>
                    <a:pt x="133" y="129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8" y="124"/>
                    <a:pt x="137" y="124"/>
                  </a:cubicBezTo>
                  <a:cubicBezTo>
                    <a:pt x="133" y="120"/>
                    <a:pt x="131" y="118"/>
                    <a:pt x="130" y="113"/>
                  </a:cubicBezTo>
                  <a:cubicBezTo>
                    <a:pt x="129" y="109"/>
                    <a:pt x="127" y="107"/>
                    <a:pt x="127" y="102"/>
                  </a:cubicBezTo>
                  <a:cubicBezTo>
                    <a:pt x="127" y="98"/>
                    <a:pt x="126" y="91"/>
                    <a:pt x="126" y="90"/>
                  </a:cubicBezTo>
                  <a:cubicBezTo>
                    <a:pt x="125" y="89"/>
                    <a:pt x="125" y="87"/>
                    <a:pt x="126" y="85"/>
                  </a:cubicBezTo>
                  <a:cubicBezTo>
                    <a:pt x="128" y="83"/>
                    <a:pt x="130" y="83"/>
                    <a:pt x="127" y="80"/>
                  </a:cubicBezTo>
                  <a:cubicBezTo>
                    <a:pt x="124" y="76"/>
                    <a:pt x="118" y="74"/>
                    <a:pt x="119" y="66"/>
                  </a:cubicBezTo>
                  <a:cubicBezTo>
                    <a:pt x="120" y="60"/>
                    <a:pt x="122" y="55"/>
                    <a:pt x="125" y="50"/>
                  </a:cubicBezTo>
                  <a:cubicBezTo>
                    <a:pt x="107" y="37"/>
                    <a:pt x="107" y="37"/>
                    <a:pt x="107" y="37"/>
                  </a:cubicBezTo>
                  <a:lnTo>
                    <a:pt x="107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0" name="Freeform 848"/>
            <p:cNvSpPr>
              <a:spLocks/>
            </p:cNvSpPr>
            <p:nvPr/>
          </p:nvSpPr>
          <p:spPr bwMode="auto">
            <a:xfrm>
              <a:off x="517281" y="4156076"/>
              <a:ext cx="95250" cy="163513"/>
            </a:xfrm>
            <a:custGeom>
              <a:avLst/>
              <a:gdLst>
                <a:gd name="T0" fmla="*/ 2147483647 w 70"/>
                <a:gd name="T1" fmla="*/ 2147483647 h 82"/>
                <a:gd name="T2" fmla="*/ 2147483647 w 70"/>
                <a:gd name="T3" fmla="*/ 2147483647 h 82"/>
                <a:gd name="T4" fmla="*/ 2147483647 w 70"/>
                <a:gd name="T5" fmla="*/ 2147483647 h 82"/>
                <a:gd name="T6" fmla="*/ 2147483647 w 70"/>
                <a:gd name="T7" fmla="*/ 2147483647 h 82"/>
                <a:gd name="T8" fmla="*/ 2147483647 w 70"/>
                <a:gd name="T9" fmla="*/ 2147483647 h 82"/>
                <a:gd name="T10" fmla="*/ 2147483647 w 70"/>
                <a:gd name="T11" fmla="*/ 2147483647 h 82"/>
                <a:gd name="T12" fmla="*/ 2147483647 w 70"/>
                <a:gd name="T13" fmla="*/ 2147483647 h 82"/>
                <a:gd name="T14" fmla="*/ 2147483647 w 70"/>
                <a:gd name="T15" fmla="*/ 2147483647 h 82"/>
                <a:gd name="T16" fmla="*/ 2147483647 w 70"/>
                <a:gd name="T17" fmla="*/ 2147483647 h 82"/>
                <a:gd name="T18" fmla="*/ 2147483647 w 70"/>
                <a:gd name="T19" fmla="*/ 2147483647 h 82"/>
                <a:gd name="T20" fmla="*/ 2147483647 w 70"/>
                <a:gd name="T21" fmla="*/ 2147483647 h 82"/>
                <a:gd name="T22" fmla="*/ 2147483647 w 70"/>
                <a:gd name="T23" fmla="*/ 2147483647 h 82"/>
                <a:gd name="T24" fmla="*/ 2147483647 w 70"/>
                <a:gd name="T25" fmla="*/ 2147483647 h 82"/>
                <a:gd name="T26" fmla="*/ 2147483647 w 70"/>
                <a:gd name="T27" fmla="*/ 2147483647 h 82"/>
                <a:gd name="T28" fmla="*/ 2147483647 w 70"/>
                <a:gd name="T29" fmla="*/ 0 h 82"/>
                <a:gd name="T30" fmla="*/ 2147483647 w 70"/>
                <a:gd name="T31" fmla="*/ 2147483647 h 82"/>
                <a:gd name="T32" fmla="*/ 2147483647 w 70"/>
                <a:gd name="T33" fmla="*/ 2147483647 h 82"/>
                <a:gd name="T34" fmla="*/ 2147483647 w 70"/>
                <a:gd name="T35" fmla="*/ 2147483647 h 82"/>
                <a:gd name="T36" fmla="*/ 2147483647 w 70"/>
                <a:gd name="T37" fmla="*/ 2147483647 h 82"/>
                <a:gd name="T38" fmla="*/ 2147483647 w 70"/>
                <a:gd name="T39" fmla="*/ 2147483647 h 82"/>
                <a:gd name="T40" fmla="*/ 2147483647 w 70"/>
                <a:gd name="T41" fmla="*/ 2147483647 h 82"/>
                <a:gd name="T42" fmla="*/ 2147483647 w 70"/>
                <a:gd name="T43" fmla="*/ 2147483647 h 82"/>
                <a:gd name="T44" fmla="*/ 2147483647 w 70"/>
                <a:gd name="T45" fmla="*/ 2147483647 h 82"/>
                <a:gd name="T46" fmla="*/ 2147483647 w 70"/>
                <a:gd name="T47" fmla="*/ 2147483647 h 82"/>
                <a:gd name="T48" fmla="*/ 2147483647 w 70"/>
                <a:gd name="T49" fmla="*/ 2147483647 h 82"/>
                <a:gd name="T50" fmla="*/ 2147483647 w 70"/>
                <a:gd name="T51" fmla="*/ 2147483647 h 82"/>
                <a:gd name="T52" fmla="*/ 2147483647 w 70"/>
                <a:gd name="T53" fmla="*/ 2147483647 h 8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82"/>
                <a:gd name="T83" fmla="*/ 70 w 70"/>
                <a:gd name="T84" fmla="*/ 82 h 8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82">
                  <a:moveTo>
                    <a:pt x="38" y="78"/>
                  </a:moveTo>
                  <a:cubicBezTo>
                    <a:pt x="39" y="76"/>
                    <a:pt x="36" y="67"/>
                    <a:pt x="36" y="65"/>
                  </a:cubicBezTo>
                  <a:cubicBezTo>
                    <a:pt x="36" y="62"/>
                    <a:pt x="41" y="64"/>
                    <a:pt x="44" y="64"/>
                  </a:cubicBezTo>
                  <a:cubicBezTo>
                    <a:pt x="47" y="64"/>
                    <a:pt x="46" y="58"/>
                    <a:pt x="49" y="57"/>
                  </a:cubicBezTo>
                  <a:cubicBezTo>
                    <a:pt x="52" y="56"/>
                    <a:pt x="55" y="64"/>
                    <a:pt x="56" y="64"/>
                  </a:cubicBezTo>
                  <a:cubicBezTo>
                    <a:pt x="57" y="64"/>
                    <a:pt x="59" y="61"/>
                    <a:pt x="61" y="61"/>
                  </a:cubicBezTo>
                  <a:cubicBezTo>
                    <a:pt x="63" y="61"/>
                    <a:pt x="66" y="65"/>
                    <a:pt x="67" y="64"/>
                  </a:cubicBezTo>
                  <a:cubicBezTo>
                    <a:pt x="69" y="64"/>
                    <a:pt x="70" y="46"/>
                    <a:pt x="70" y="41"/>
                  </a:cubicBezTo>
                  <a:cubicBezTo>
                    <a:pt x="70" y="37"/>
                    <a:pt x="65" y="34"/>
                    <a:pt x="65" y="31"/>
                  </a:cubicBezTo>
                  <a:cubicBezTo>
                    <a:pt x="64" y="28"/>
                    <a:pt x="67" y="23"/>
                    <a:pt x="69" y="21"/>
                  </a:cubicBezTo>
                  <a:cubicBezTo>
                    <a:pt x="70" y="18"/>
                    <a:pt x="67" y="13"/>
                    <a:pt x="64" y="13"/>
                  </a:cubicBezTo>
                  <a:cubicBezTo>
                    <a:pt x="61" y="13"/>
                    <a:pt x="60" y="15"/>
                    <a:pt x="57" y="15"/>
                  </a:cubicBezTo>
                  <a:cubicBezTo>
                    <a:pt x="55" y="15"/>
                    <a:pt x="55" y="7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1" y="0"/>
                    <a:pt x="47" y="0"/>
                    <a:pt x="44" y="0"/>
                  </a:cubicBezTo>
                  <a:cubicBezTo>
                    <a:pt x="41" y="0"/>
                    <a:pt x="37" y="0"/>
                    <a:pt x="32" y="1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7" y="21"/>
                    <a:pt x="6" y="23"/>
                  </a:cubicBezTo>
                  <a:cubicBezTo>
                    <a:pt x="6" y="24"/>
                    <a:pt x="7" y="25"/>
                    <a:pt x="8" y="26"/>
                  </a:cubicBezTo>
                  <a:cubicBezTo>
                    <a:pt x="9" y="27"/>
                    <a:pt x="9" y="28"/>
                    <a:pt x="8" y="29"/>
                  </a:cubicBezTo>
                  <a:cubicBezTo>
                    <a:pt x="6" y="29"/>
                    <a:pt x="7" y="34"/>
                    <a:pt x="6" y="35"/>
                  </a:cubicBezTo>
                  <a:cubicBezTo>
                    <a:pt x="4" y="37"/>
                    <a:pt x="2" y="40"/>
                    <a:pt x="1" y="41"/>
                  </a:cubicBezTo>
                  <a:cubicBezTo>
                    <a:pt x="0" y="43"/>
                    <a:pt x="2" y="48"/>
                    <a:pt x="5" y="52"/>
                  </a:cubicBezTo>
                  <a:cubicBezTo>
                    <a:pt x="8" y="57"/>
                    <a:pt x="20" y="71"/>
                    <a:pt x="22" y="75"/>
                  </a:cubicBezTo>
                  <a:cubicBezTo>
                    <a:pt x="23" y="76"/>
                    <a:pt x="26" y="79"/>
                    <a:pt x="29" y="82"/>
                  </a:cubicBezTo>
                  <a:cubicBezTo>
                    <a:pt x="34" y="79"/>
                    <a:pt x="37" y="79"/>
                    <a:pt x="3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1" name="Freeform 849"/>
            <p:cNvSpPr>
              <a:spLocks/>
            </p:cNvSpPr>
            <p:nvPr/>
          </p:nvSpPr>
          <p:spPr bwMode="auto">
            <a:xfrm>
              <a:off x="523143" y="4157663"/>
              <a:ext cx="38100" cy="38100"/>
            </a:xfrm>
            <a:custGeom>
              <a:avLst/>
              <a:gdLst>
                <a:gd name="T0" fmla="*/ 2147483647 w 28"/>
                <a:gd name="T1" fmla="*/ 2147483647 h 18"/>
                <a:gd name="T2" fmla="*/ 2147483647 w 28"/>
                <a:gd name="T3" fmla="*/ 0 h 18"/>
                <a:gd name="T4" fmla="*/ 2147483647 w 28"/>
                <a:gd name="T5" fmla="*/ 2147483647 h 18"/>
                <a:gd name="T6" fmla="*/ 2147483647 w 28"/>
                <a:gd name="T7" fmla="*/ 2147483647 h 18"/>
                <a:gd name="T8" fmla="*/ 2147483647 w 28"/>
                <a:gd name="T9" fmla="*/ 2147483647 h 18"/>
                <a:gd name="T10" fmla="*/ 2147483647 w 28"/>
                <a:gd name="T11" fmla="*/ 2147483647 h 18"/>
                <a:gd name="T12" fmla="*/ 2147483647 w 28"/>
                <a:gd name="T13" fmla="*/ 2147483647 h 18"/>
                <a:gd name="T14" fmla="*/ 2147483647 w 28"/>
                <a:gd name="T15" fmla="*/ 2147483647 h 18"/>
                <a:gd name="T16" fmla="*/ 2147483647 w 28"/>
                <a:gd name="T17" fmla="*/ 214748364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18"/>
                <a:gd name="T29" fmla="*/ 28 w 2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18">
                  <a:moveTo>
                    <a:pt x="28" y="18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2" y="0"/>
                    <a:pt x="14" y="1"/>
                    <a:pt x="9" y="1"/>
                  </a:cubicBezTo>
                  <a:cubicBezTo>
                    <a:pt x="9" y="3"/>
                    <a:pt x="10" y="4"/>
                    <a:pt x="8" y="5"/>
                  </a:cubicBezTo>
                  <a:cubicBezTo>
                    <a:pt x="6" y="8"/>
                    <a:pt x="0" y="12"/>
                    <a:pt x="2" y="13"/>
                  </a:cubicBezTo>
                  <a:cubicBezTo>
                    <a:pt x="4" y="14"/>
                    <a:pt x="6" y="16"/>
                    <a:pt x="6" y="17"/>
                  </a:cubicBezTo>
                  <a:cubicBezTo>
                    <a:pt x="6" y="17"/>
                    <a:pt x="6" y="17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lnTo>
                    <a:pt x="2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2" name="Freeform 850"/>
            <p:cNvSpPr>
              <a:spLocks/>
            </p:cNvSpPr>
            <p:nvPr/>
          </p:nvSpPr>
          <p:spPr bwMode="auto">
            <a:xfrm>
              <a:off x="511420" y="3870326"/>
              <a:ext cx="130419" cy="296863"/>
            </a:xfrm>
            <a:custGeom>
              <a:avLst/>
              <a:gdLst>
                <a:gd name="T0" fmla="*/ 2147483647 w 95"/>
                <a:gd name="T1" fmla="*/ 2147483647 h 149"/>
                <a:gd name="T2" fmla="*/ 2147483647 w 95"/>
                <a:gd name="T3" fmla="*/ 2147483647 h 149"/>
                <a:gd name="T4" fmla="*/ 2147483647 w 95"/>
                <a:gd name="T5" fmla="*/ 2147483647 h 149"/>
                <a:gd name="T6" fmla="*/ 2147483647 w 95"/>
                <a:gd name="T7" fmla="*/ 2147483647 h 149"/>
                <a:gd name="T8" fmla="*/ 2147483647 w 95"/>
                <a:gd name="T9" fmla="*/ 2147483647 h 149"/>
                <a:gd name="T10" fmla="*/ 2147483647 w 95"/>
                <a:gd name="T11" fmla="*/ 2147483647 h 149"/>
                <a:gd name="T12" fmla="*/ 2147483647 w 95"/>
                <a:gd name="T13" fmla="*/ 2147483647 h 149"/>
                <a:gd name="T14" fmla="*/ 2147483647 w 95"/>
                <a:gd name="T15" fmla="*/ 2147483647 h 149"/>
                <a:gd name="T16" fmla="*/ 2147483647 w 95"/>
                <a:gd name="T17" fmla="*/ 2147483647 h 149"/>
                <a:gd name="T18" fmla="*/ 2147483647 w 95"/>
                <a:gd name="T19" fmla="*/ 2147483647 h 149"/>
                <a:gd name="T20" fmla="*/ 2147483647 w 95"/>
                <a:gd name="T21" fmla="*/ 2147483647 h 149"/>
                <a:gd name="T22" fmla="*/ 2147483647 w 95"/>
                <a:gd name="T23" fmla="*/ 2147483647 h 149"/>
                <a:gd name="T24" fmla="*/ 2147483647 w 95"/>
                <a:gd name="T25" fmla="*/ 2147483647 h 149"/>
                <a:gd name="T26" fmla="*/ 2147483647 w 95"/>
                <a:gd name="T27" fmla="*/ 2147483647 h 149"/>
                <a:gd name="T28" fmla="*/ 2147483647 w 95"/>
                <a:gd name="T29" fmla="*/ 2147483647 h 149"/>
                <a:gd name="T30" fmla="*/ 2147483647 w 95"/>
                <a:gd name="T31" fmla="*/ 2147483647 h 149"/>
                <a:gd name="T32" fmla="*/ 2147483647 w 95"/>
                <a:gd name="T33" fmla="*/ 2147483647 h 149"/>
                <a:gd name="T34" fmla="*/ 2147483647 w 95"/>
                <a:gd name="T35" fmla="*/ 2147483647 h 149"/>
                <a:gd name="T36" fmla="*/ 2147483647 w 95"/>
                <a:gd name="T37" fmla="*/ 2147483647 h 149"/>
                <a:gd name="T38" fmla="*/ 2147483647 w 95"/>
                <a:gd name="T39" fmla="*/ 2147483647 h 149"/>
                <a:gd name="T40" fmla="*/ 2147483647 w 95"/>
                <a:gd name="T41" fmla="*/ 2147483647 h 149"/>
                <a:gd name="T42" fmla="*/ 2147483647 w 95"/>
                <a:gd name="T43" fmla="*/ 2147483647 h 149"/>
                <a:gd name="T44" fmla="*/ 2147483647 w 95"/>
                <a:gd name="T45" fmla="*/ 2147483647 h 149"/>
                <a:gd name="T46" fmla="*/ 2147483647 w 95"/>
                <a:gd name="T47" fmla="*/ 2147483647 h 149"/>
                <a:gd name="T48" fmla="*/ 2147483647 w 95"/>
                <a:gd name="T49" fmla="*/ 2147483647 h 149"/>
                <a:gd name="T50" fmla="*/ 2147483647 w 95"/>
                <a:gd name="T51" fmla="*/ 2147483647 h 149"/>
                <a:gd name="T52" fmla="*/ 2147483647 w 95"/>
                <a:gd name="T53" fmla="*/ 2147483647 h 149"/>
                <a:gd name="T54" fmla="*/ 2147483647 w 95"/>
                <a:gd name="T55" fmla="*/ 2147483647 h 149"/>
                <a:gd name="T56" fmla="*/ 2147483647 w 95"/>
                <a:gd name="T57" fmla="*/ 2147483647 h 149"/>
                <a:gd name="T58" fmla="*/ 2147483647 w 95"/>
                <a:gd name="T59" fmla="*/ 2147483647 h 149"/>
                <a:gd name="T60" fmla="*/ 0 w 95"/>
                <a:gd name="T61" fmla="*/ 2147483647 h 149"/>
                <a:gd name="T62" fmla="*/ 0 w 95"/>
                <a:gd name="T63" fmla="*/ 2147483647 h 149"/>
                <a:gd name="T64" fmla="*/ 2147483647 w 95"/>
                <a:gd name="T65" fmla="*/ 2147483647 h 149"/>
                <a:gd name="T66" fmla="*/ 2147483647 w 95"/>
                <a:gd name="T67" fmla="*/ 2147483647 h 149"/>
                <a:gd name="T68" fmla="*/ 2147483647 w 95"/>
                <a:gd name="T69" fmla="*/ 2147483647 h 149"/>
                <a:gd name="T70" fmla="*/ 2147483647 w 95"/>
                <a:gd name="T71" fmla="*/ 2147483647 h 149"/>
                <a:gd name="T72" fmla="*/ 2147483647 w 95"/>
                <a:gd name="T73" fmla="*/ 2147483647 h 149"/>
                <a:gd name="T74" fmla="*/ 2147483647 w 95"/>
                <a:gd name="T75" fmla="*/ 2147483647 h 149"/>
                <a:gd name="T76" fmla="*/ 2147483647 w 95"/>
                <a:gd name="T77" fmla="*/ 2147483647 h 149"/>
                <a:gd name="T78" fmla="*/ 2147483647 w 95"/>
                <a:gd name="T79" fmla="*/ 2147483647 h 14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149"/>
                <a:gd name="T122" fmla="*/ 95 w 95"/>
                <a:gd name="T123" fmla="*/ 149 h 14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149">
                  <a:moveTo>
                    <a:pt x="75" y="146"/>
                  </a:moveTo>
                  <a:cubicBezTo>
                    <a:pt x="80" y="146"/>
                    <a:pt x="88" y="149"/>
                    <a:pt x="90" y="149"/>
                  </a:cubicBezTo>
                  <a:cubicBezTo>
                    <a:pt x="92" y="149"/>
                    <a:pt x="93" y="147"/>
                    <a:pt x="94" y="146"/>
                  </a:cubicBezTo>
                  <a:cubicBezTo>
                    <a:pt x="94" y="144"/>
                    <a:pt x="95" y="142"/>
                    <a:pt x="95" y="140"/>
                  </a:cubicBezTo>
                  <a:cubicBezTo>
                    <a:pt x="95" y="137"/>
                    <a:pt x="90" y="131"/>
                    <a:pt x="87" y="129"/>
                  </a:cubicBezTo>
                  <a:cubicBezTo>
                    <a:pt x="85" y="127"/>
                    <a:pt x="84" y="126"/>
                    <a:pt x="83" y="124"/>
                  </a:cubicBezTo>
                  <a:cubicBezTo>
                    <a:pt x="83" y="121"/>
                    <a:pt x="83" y="118"/>
                    <a:pt x="80" y="116"/>
                  </a:cubicBezTo>
                  <a:cubicBezTo>
                    <a:pt x="78" y="113"/>
                    <a:pt x="75" y="106"/>
                    <a:pt x="75" y="103"/>
                  </a:cubicBezTo>
                  <a:cubicBezTo>
                    <a:pt x="75" y="101"/>
                    <a:pt x="75" y="99"/>
                    <a:pt x="76" y="95"/>
                  </a:cubicBezTo>
                  <a:cubicBezTo>
                    <a:pt x="77" y="91"/>
                    <a:pt x="81" y="90"/>
                    <a:pt x="82" y="86"/>
                  </a:cubicBezTo>
                  <a:cubicBezTo>
                    <a:pt x="83" y="82"/>
                    <a:pt x="88" y="75"/>
                    <a:pt x="88" y="75"/>
                  </a:cubicBezTo>
                  <a:cubicBezTo>
                    <a:pt x="88" y="75"/>
                    <a:pt x="84" y="62"/>
                    <a:pt x="83" y="60"/>
                  </a:cubicBezTo>
                  <a:cubicBezTo>
                    <a:pt x="82" y="57"/>
                    <a:pt x="72" y="51"/>
                    <a:pt x="70" y="48"/>
                  </a:cubicBezTo>
                  <a:cubicBezTo>
                    <a:pt x="69" y="45"/>
                    <a:pt x="72" y="43"/>
                    <a:pt x="75" y="43"/>
                  </a:cubicBezTo>
                  <a:cubicBezTo>
                    <a:pt x="77" y="43"/>
                    <a:pt x="87" y="43"/>
                    <a:pt x="87" y="43"/>
                  </a:cubicBezTo>
                  <a:cubicBezTo>
                    <a:pt x="87" y="43"/>
                    <a:pt x="84" y="37"/>
                    <a:pt x="83" y="34"/>
                  </a:cubicBezTo>
                  <a:cubicBezTo>
                    <a:pt x="81" y="31"/>
                    <a:pt x="82" y="24"/>
                    <a:pt x="82" y="21"/>
                  </a:cubicBezTo>
                  <a:cubicBezTo>
                    <a:pt x="82" y="18"/>
                    <a:pt x="82" y="11"/>
                    <a:pt x="80" y="8"/>
                  </a:cubicBezTo>
                  <a:cubicBezTo>
                    <a:pt x="79" y="6"/>
                    <a:pt x="68" y="0"/>
                    <a:pt x="68" y="1"/>
                  </a:cubicBezTo>
                  <a:cubicBezTo>
                    <a:pt x="68" y="6"/>
                    <a:pt x="73" y="8"/>
                    <a:pt x="73" y="11"/>
                  </a:cubicBezTo>
                  <a:cubicBezTo>
                    <a:pt x="73" y="13"/>
                    <a:pt x="76" y="11"/>
                    <a:pt x="76" y="17"/>
                  </a:cubicBezTo>
                  <a:cubicBezTo>
                    <a:pt x="76" y="22"/>
                    <a:pt x="74" y="26"/>
                    <a:pt x="70" y="26"/>
                  </a:cubicBezTo>
                  <a:cubicBezTo>
                    <a:pt x="65" y="26"/>
                    <a:pt x="60" y="45"/>
                    <a:pt x="58" y="49"/>
                  </a:cubicBezTo>
                  <a:cubicBezTo>
                    <a:pt x="55" y="52"/>
                    <a:pt x="57" y="58"/>
                    <a:pt x="54" y="60"/>
                  </a:cubicBezTo>
                  <a:cubicBezTo>
                    <a:pt x="52" y="62"/>
                    <a:pt x="49" y="59"/>
                    <a:pt x="48" y="65"/>
                  </a:cubicBezTo>
                  <a:cubicBezTo>
                    <a:pt x="47" y="71"/>
                    <a:pt x="40" y="86"/>
                    <a:pt x="37" y="88"/>
                  </a:cubicBezTo>
                  <a:cubicBezTo>
                    <a:pt x="35" y="90"/>
                    <a:pt x="33" y="91"/>
                    <a:pt x="30" y="87"/>
                  </a:cubicBezTo>
                  <a:cubicBezTo>
                    <a:pt x="27" y="84"/>
                    <a:pt x="28" y="83"/>
                    <a:pt x="25" y="84"/>
                  </a:cubicBezTo>
                  <a:cubicBezTo>
                    <a:pt x="23" y="84"/>
                    <a:pt x="16" y="85"/>
                    <a:pt x="13" y="88"/>
                  </a:cubicBezTo>
                  <a:cubicBezTo>
                    <a:pt x="11" y="91"/>
                    <a:pt x="5" y="96"/>
                    <a:pt x="5" y="99"/>
                  </a:cubicBezTo>
                  <a:cubicBezTo>
                    <a:pt x="4" y="102"/>
                    <a:pt x="2" y="108"/>
                    <a:pt x="0" y="111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1" y="113"/>
                    <a:pt x="2" y="114"/>
                    <a:pt x="3" y="115"/>
                  </a:cubicBezTo>
                  <a:cubicBezTo>
                    <a:pt x="4" y="115"/>
                    <a:pt x="8" y="119"/>
                    <a:pt x="8" y="120"/>
                  </a:cubicBezTo>
                  <a:cubicBezTo>
                    <a:pt x="9" y="121"/>
                    <a:pt x="10" y="117"/>
                    <a:pt x="12" y="119"/>
                  </a:cubicBezTo>
                  <a:cubicBezTo>
                    <a:pt x="14" y="121"/>
                    <a:pt x="13" y="123"/>
                    <a:pt x="16" y="126"/>
                  </a:cubicBezTo>
                  <a:cubicBezTo>
                    <a:pt x="18" y="129"/>
                    <a:pt x="18" y="137"/>
                    <a:pt x="17" y="141"/>
                  </a:cubicBezTo>
                  <a:cubicBezTo>
                    <a:pt x="17" y="143"/>
                    <a:pt x="17" y="144"/>
                    <a:pt x="17" y="145"/>
                  </a:cubicBezTo>
                  <a:cubicBezTo>
                    <a:pt x="26" y="145"/>
                    <a:pt x="42" y="143"/>
                    <a:pt x="48" y="143"/>
                  </a:cubicBezTo>
                  <a:cubicBezTo>
                    <a:pt x="55" y="143"/>
                    <a:pt x="71" y="146"/>
                    <a:pt x="75" y="1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3" name="Freeform 851"/>
            <p:cNvSpPr>
              <a:spLocks/>
            </p:cNvSpPr>
            <p:nvPr/>
          </p:nvSpPr>
          <p:spPr bwMode="auto">
            <a:xfrm>
              <a:off x="370743" y="3887789"/>
              <a:ext cx="52754" cy="166687"/>
            </a:xfrm>
            <a:custGeom>
              <a:avLst/>
              <a:gdLst>
                <a:gd name="T0" fmla="*/ 2147483647 w 39"/>
                <a:gd name="T1" fmla="*/ 2147483647 h 84"/>
                <a:gd name="T2" fmla="*/ 2147483647 w 39"/>
                <a:gd name="T3" fmla="*/ 2147483647 h 84"/>
                <a:gd name="T4" fmla="*/ 2147483647 w 39"/>
                <a:gd name="T5" fmla="*/ 2147483647 h 84"/>
                <a:gd name="T6" fmla="*/ 2147483647 w 39"/>
                <a:gd name="T7" fmla="*/ 2147483647 h 84"/>
                <a:gd name="T8" fmla="*/ 2147483647 w 39"/>
                <a:gd name="T9" fmla="*/ 2147483647 h 84"/>
                <a:gd name="T10" fmla="*/ 2147483647 w 39"/>
                <a:gd name="T11" fmla="*/ 2147483647 h 84"/>
                <a:gd name="T12" fmla="*/ 2147483647 w 39"/>
                <a:gd name="T13" fmla="*/ 2147483647 h 84"/>
                <a:gd name="T14" fmla="*/ 2147483647 w 39"/>
                <a:gd name="T15" fmla="*/ 2147483647 h 84"/>
                <a:gd name="T16" fmla="*/ 2147483647 w 39"/>
                <a:gd name="T17" fmla="*/ 2147483647 h 84"/>
                <a:gd name="T18" fmla="*/ 2147483647 w 39"/>
                <a:gd name="T19" fmla="*/ 2147483647 h 84"/>
                <a:gd name="T20" fmla="*/ 2147483647 w 39"/>
                <a:gd name="T21" fmla="*/ 2147483647 h 84"/>
                <a:gd name="T22" fmla="*/ 2147483647 w 39"/>
                <a:gd name="T23" fmla="*/ 2147483647 h 84"/>
                <a:gd name="T24" fmla="*/ 2147483647 w 39"/>
                <a:gd name="T25" fmla="*/ 2147483647 h 84"/>
                <a:gd name="T26" fmla="*/ 2147483647 w 39"/>
                <a:gd name="T27" fmla="*/ 2147483647 h 84"/>
                <a:gd name="T28" fmla="*/ 2147483647 w 39"/>
                <a:gd name="T29" fmla="*/ 2147483647 h 84"/>
                <a:gd name="T30" fmla="*/ 2147483647 w 39"/>
                <a:gd name="T31" fmla="*/ 2147483647 h 84"/>
                <a:gd name="T32" fmla="*/ 2147483647 w 39"/>
                <a:gd name="T33" fmla="*/ 2147483647 h 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84"/>
                <a:gd name="T53" fmla="*/ 39 w 39"/>
                <a:gd name="T54" fmla="*/ 84 h 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84">
                  <a:moveTo>
                    <a:pt x="27" y="2"/>
                  </a:moveTo>
                  <a:cubicBezTo>
                    <a:pt x="25" y="3"/>
                    <a:pt x="24" y="5"/>
                    <a:pt x="23" y="7"/>
                  </a:cubicBezTo>
                  <a:cubicBezTo>
                    <a:pt x="23" y="7"/>
                    <a:pt x="24" y="7"/>
                    <a:pt x="24" y="8"/>
                  </a:cubicBezTo>
                  <a:cubicBezTo>
                    <a:pt x="24" y="10"/>
                    <a:pt x="21" y="15"/>
                    <a:pt x="16" y="15"/>
                  </a:cubicBezTo>
                  <a:cubicBezTo>
                    <a:pt x="11" y="15"/>
                    <a:pt x="10" y="13"/>
                    <a:pt x="7" y="16"/>
                  </a:cubicBezTo>
                  <a:cubicBezTo>
                    <a:pt x="6" y="18"/>
                    <a:pt x="3" y="20"/>
                    <a:pt x="2" y="21"/>
                  </a:cubicBezTo>
                  <a:cubicBezTo>
                    <a:pt x="1" y="22"/>
                    <a:pt x="0" y="24"/>
                    <a:pt x="1" y="25"/>
                  </a:cubicBezTo>
                  <a:cubicBezTo>
                    <a:pt x="2" y="30"/>
                    <a:pt x="7" y="36"/>
                    <a:pt x="9" y="38"/>
                  </a:cubicBezTo>
                  <a:cubicBezTo>
                    <a:pt x="10" y="39"/>
                    <a:pt x="11" y="42"/>
                    <a:pt x="11" y="50"/>
                  </a:cubicBezTo>
                  <a:cubicBezTo>
                    <a:pt x="12" y="57"/>
                    <a:pt x="11" y="76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7" y="83"/>
                    <a:pt x="20" y="83"/>
                    <a:pt x="22" y="82"/>
                  </a:cubicBezTo>
                  <a:cubicBezTo>
                    <a:pt x="25" y="82"/>
                    <a:pt x="27" y="81"/>
                    <a:pt x="29" y="81"/>
                  </a:cubicBezTo>
                  <a:cubicBezTo>
                    <a:pt x="29" y="74"/>
                    <a:pt x="27" y="52"/>
                    <a:pt x="27" y="47"/>
                  </a:cubicBezTo>
                  <a:cubicBezTo>
                    <a:pt x="27" y="42"/>
                    <a:pt x="33" y="35"/>
                    <a:pt x="36" y="29"/>
                  </a:cubicBezTo>
                  <a:cubicBezTo>
                    <a:pt x="38" y="26"/>
                    <a:pt x="39" y="20"/>
                    <a:pt x="39" y="16"/>
                  </a:cubicBezTo>
                  <a:cubicBezTo>
                    <a:pt x="34" y="9"/>
                    <a:pt x="28" y="0"/>
                    <a:pt x="2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4" name="Freeform 852"/>
            <p:cNvSpPr>
              <a:spLocks/>
            </p:cNvSpPr>
            <p:nvPr/>
          </p:nvSpPr>
          <p:spPr bwMode="auto">
            <a:xfrm>
              <a:off x="407378" y="3851276"/>
              <a:ext cx="209550" cy="257175"/>
            </a:xfrm>
            <a:custGeom>
              <a:avLst/>
              <a:gdLst>
                <a:gd name="T0" fmla="*/ 2147483647 w 152"/>
                <a:gd name="T1" fmla="*/ 2147483647 h 129"/>
                <a:gd name="T2" fmla="*/ 2147483647 w 152"/>
                <a:gd name="T3" fmla="*/ 2147483647 h 129"/>
                <a:gd name="T4" fmla="*/ 2147483647 w 152"/>
                <a:gd name="T5" fmla="*/ 2147483647 h 129"/>
                <a:gd name="T6" fmla="*/ 2147483647 w 152"/>
                <a:gd name="T7" fmla="*/ 2147483647 h 129"/>
                <a:gd name="T8" fmla="*/ 2147483647 w 152"/>
                <a:gd name="T9" fmla="*/ 2147483647 h 129"/>
                <a:gd name="T10" fmla="*/ 2147483647 w 152"/>
                <a:gd name="T11" fmla="*/ 2147483647 h 129"/>
                <a:gd name="T12" fmla="*/ 2147483647 w 152"/>
                <a:gd name="T13" fmla="*/ 2147483647 h 129"/>
                <a:gd name="T14" fmla="*/ 2147483647 w 152"/>
                <a:gd name="T15" fmla="*/ 2147483647 h 129"/>
                <a:gd name="T16" fmla="*/ 2147483647 w 152"/>
                <a:gd name="T17" fmla="*/ 2147483647 h 129"/>
                <a:gd name="T18" fmla="*/ 2147483647 w 152"/>
                <a:gd name="T19" fmla="*/ 2147483647 h 129"/>
                <a:gd name="T20" fmla="*/ 2147483647 w 152"/>
                <a:gd name="T21" fmla="*/ 2147483647 h 129"/>
                <a:gd name="T22" fmla="*/ 2147483647 w 152"/>
                <a:gd name="T23" fmla="*/ 2147483647 h 129"/>
                <a:gd name="T24" fmla="*/ 2147483647 w 152"/>
                <a:gd name="T25" fmla="*/ 2147483647 h 129"/>
                <a:gd name="T26" fmla="*/ 2147483647 w 152"/>
                <a:gd name="T27" fmla="*/ 2147483647 h 129"/>
                <a:gd name="T28" fmla="*/ 2147483647 w 152"/>
                <a:gd name="T29" fmla="*/ 2147483647 h 129"/>
                <a:gd name="T30" fmla="*/ 2147483647 w 152"/>
                <a:gd name="T31" fmla="*/ 2147483647 h 129"/>
                <a:gd name="T32" fmla="*/ 2147483647 w 152"/>
                <a:gd name="T33" fmla="*/ 2147483647 h 129"/>
                <a:gd name="T34" fmla="*/ 2147483647 w 152"/>
                <a:gd name="T35" fmla="*/ 2147483647 h 129"/>
                <a:gd name="T36" fmla="*/ 2147483647 w 152"/>
                <a:gd name="T37" fmla="*/ 2147483647 h 129"/>
                <a:gd name="T38" fmla="*/ 2147483647 w 152"/>
                <a:gd name="T39" fmla="*/ 2147483647 h 129"/>
                <a:gd name="T40" fmla="*/ 2147483647 w 152"/>
                <a:gd name="T41" fmla="*/ 0 h 129"/>
                <a:gd name="T42" fmla="*/ 2147483647 w 152"/>
                <a:gd name="T43" fmla="*/ 2147483647 h 129"/>
                <a:gd name="T44" fmla="*/ 2147483647 w 152"/>
                <a:gd name="T45" fmla="*/ 2147483647 h 129"/>
                <a:gd name="T46" fmla="*/ 2147483647 w 152"/>
                <a:gd name="T47" fmla="*/ 2147483647 h 129"/>
                <a:gd name="T48" fmla="*/ 2147483647 w 152"/>
                <a:gd name="T49" fmla="*/ 2147483647 h 129"/>
                <a:gd name="T50" fmla="*/ 0 w 152"/>
                <a:gd name="T51" fmla="*/ 2147483647 h 129"/>
                <a:gd name="T52" fmla="*/ 2147483647 w 152"/>
                <a:gd name="T53" fmla="*/ 2147483647 h 129"/>
                <a:gd name="T54" fmla="*/ 2147483647 w 152"/>
                <a:gd name="T55" fmla="*/ 2147483647 h 129"/>
                <a:gd name="T56" fmla="*/ 2147483647 w 152"/>
                <a:gd name="T57" fmla="*/ 2147483647 h 129"/>
                <a:gd name="T58" fmla="*/ 2147483647 w 152"/>
                <a:gd name="T59" fmla="*/ 2147483647 h 129"/>
                <a:gd name="T60" fmla="*/ 2147483647 w 152"/>
                <a:gd name="T61" fmla="*/ 2147483647 h 129"/>
                <a:gd name="T62" fmla="*/ 2147483647 w 152"/>
                <a:gd name="T63" fmla="*/ 2147483647 h 129"/>
                <a:gd name="T64" fmla="*/ 2147483647 w 152"/>
                <a:gd name="T65" fmla="*/ 2147483647 h 129"/>
                <a:gd name="T66" fmla="*/ 2147483647 w 152"/>
                <a:gd name="T67" fmla="*/ 2147483647 h 129"/>
                <a:gd name="T68" fmla="*/ 2147483647 w 152"/>
                <a:gd name="T69" fmla="*/ 2147483647 h 129"/>
                <a:gd name="T70" fmla="*/ 2147483647 w 152"/>
                <a:gd name="T71" fmla="*/ 2147483647 h 129"/>
                <a:gd name="T72" fmla="*/ 2147483647 w 152"/>
                <a:gd name="T73" fmla="*/ 2147483647 h 129"/>
                <a:gd name="T74" fmla="*/ 2147483647 w 152"/>
                <a:gd name="T75" fmla="*/ 2147483647 h 129"/>
                <a:gd name="T76" fmla="*/ 2147483647 w 152"/>
                <a:gd name="T77" fmla="*/ 2147483647 h 129"/>
                <a:gd name="T78" fmla="*/ 2147483647 w 152"/>
                <a:gd name="T79" fmla="*/ 2147483647 h 12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29"/>
                <a:gd name="T122" fmla="*/ 152 w 152"/>
                <a:gd name="T123" fmla="*/ 129 h 12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29">
                  <a:moveTo>
                    <a:pt x="81" y="109"/>
                  </a:moveTo>
                  <a:cubicBezTo>
                    <a:pt x="81" y="106"/>
                    <a:pt x="87" y="101"/>
                    <a:pt x="89" y="98"/>
                  </a:cubicBezTo>
                  <a:cubicBezTo>
                    <a:pt x="92" y="95"/>
                    <a:pt x="99" y="94"/>
                    <a:pt x="101" y="94"/>
                  </a:cubicBezTo>
                  <a:cubicBezTo>
                    <a:pt x="104" y="93"/>
                    <a:pt x="103" y="94"/>
                    <a:pt x="106" y="97"/>
                  </a:cubicBezTo>
                  <a:cubicBezTo>
                    <a:pt x="109" y="101"/>
                    <a:pt x="111" y="100"/>
                    <a:pt x="113" y="98"/>
                  </a:cubicBezTo>
                  <a:cubicBezTo>
                    <a:pt x="116" y="96"/>
                    <a:pt x="123" y="81"/>
                    <a:pt x="124" y="75"/>
                  </a:cubicBezTo>
                  <a:cubicBezTo>
                    <a:pt x="125" y="69"/>
                    <a:pt x="128" y="72"/>
                    <a:pt x="130" y="70"/>
                  </a:cubicBezTo>
                  <a:cubicBezTo>
                    <a:pt x="133" y="68"/>
                    <a:pt x="131" y="62"/>
                    <a:pt x="134" y="59"/>
                  </a:cubicBezTo>
                  <a:cubicBezTo>
                    <a:pt x="136" y="55"/>
                    <a:pt x="141" y="36"/>
                    <a:pt x="146" y="36"/>
                  </a:cubicBezTo>
                  <a:cubicBezTo>
                    <a:pt x="150" y="36"/>
                    <a:pt x="152" y="32"/>
                    <a:pt x="152" y="27"/>
                  </a:cubicBezTo>
                  <a:cubicBezTo>
                    <a:pt x="152" y="21"/>
                    <a:pt x="149" y="23"/>
                    <a:pt x="149" y="21"/>
                  </a:cubicBezTo>
                  <a:cubicBezTo>
                    <a:pt x="149" y="18"/>
                    <a:pt x="144" y="16"/>
                    <a:pt x="144" y="11"/>
                  </a:cubicBezTo>
                  <a:cubicBezTo>
                    <a:pt x="144" y="7"/>
                    <a:pt x="142" y="4"/>
                    <a:pt x="141" y="1"/>
                  </a:cubicBezTo>
                  <a:cubicBezTo>
                    <a:pt x="137" y="3"/>
                    <a:pt x="130" y="9"/>
                    <a:pt x="127" y="10"/>
                  </a:cubicBezTo>
                  <a:cubicBezTo>
                    <a:pt x="122" y="11"/>
                    <a:pt x="118" y="8"/>
                    <a:pt x="114" y="8"/>
                  </a:cubicBezTo>
                  <a:cubicBezTo>
                    <a:pt x="110" y="8"/>
                    <a:pt x="98" y="9"/>
                    <a:pt x="94" y="11"/>
                  </a:cubicBezTo>
                  <a:cubicBezTo>
                    <a:pt x="91" y="13"/>
                    <a:pt x="84" y="14"/>
                    <a:pt x="80" y="14"/>
                  </a:cubicBezTo>
                  <a:cubicBezTo>
                    <a:pt x="75" y="14"/>
                    <a:pt x="69" y="8"/>
                    <a:pt x="67" y="9"/>
                  </a:cubicBezTo>
                  <a:cubicBezTo>
                    <a:pt x="65" y="10"/>
                    <a:pt x="57" y="13"/>
                    <a:pt x="54" y="11"/>
                  </a:cubicBezTo>
                  <a:cubicBezTo>
                    <a:pt x="50" y="9"/>
                    <a:pt x="47" y="3"/>
                    <a:pt x="44" y="3"/>
                  </a:cubicBezTo>
                  <a:cubicBezTo>
                    <a:pt x="40" y="3"/>
                    <a:pt x="37" y="0"/>
                    <a:pt x="35" y="0"/>
                  </a:cubicBezTo>
                  <a:cubicBezTo>
                    <a:pt x="32" y="0"/>
                    <a:pt x="21" y="4"/>
                    <a:pt x="19" y="6"/>
                  </a:cubicBezTo>
                  <a:cubicBezTo>
                    <a:pt x="17" y="8"/>
                    <a:pt x="18" y="15"/>
                    <a:pt x="16" y="17"/>
                  </a:cubicBezTo>
                  <a:cubicBezTo>
                    <a:pt x="13" y="19"/>
                    <a:pt x="14" y="22"/>
                    <a:pt x="13" y="25"/>
                  </a:cubicBezTo>
                  <a:cubicBezTo>
                    <a:pt x="12" y="27"/>
                    <a:pt x="12" y="41"/>
                    <a:pt x="9" y="47"/>
                  </a:cubicBezTo>
                  <a:cubicBezTo>
                    <a:pt x="6" y="53"/>
                    <a:pt x="0" y="60"/>
                    <a:pt x="0" y="65"/>
                  </a:cubicBezTo>
                  <a:cubicBezTo>
                    <a:pt x="0" y="70"/>
                    <a:pt x="2" y="92"/>
                    <a:pt x="2" y="99"/>
                  </a:cubicBezTo>
                  <a:cubicBezTo>
                    <a:pt x="4" y="99"/>
                    <a:pt x="6" y="99"/>
                    <a:pt x="8" y="99"/>
                  </a:cubicBezTo>
                  <a:cubicBezTo>
                    <a:pt x="12" y="99"/>
                    <a:pt x="16" y="99"/>
                    <a:pt x="21" y="102"/>
                  </a:cubicBezTo>
                  <a:cubicBezTo>
                    <a:pt x="26" y="105"/>
                    <a:pt x="35" y="110"/>
                    <a:pt x="36" y="112"/>
                  </a:cubicBezTo>
                  <a:cubicBezTo>
                    <a:pt x="36" y="114"/>
                    <a:pt x="32" y="115"/>
                    <a:pt x="37" y="120"/>
                  </a:cubicBezTo>
                  <a:cubicBezTo>
                    <a:pt x="41" y="125"/>
                    <a:pt x="41" y="129"/>
                    <a:pt x="46" y="127"/>
                  </a:cubicBezTo>
                  <a:cubicBezTo>
                    <a:pt x="52" y="124"/>
                    <a:pt x="57" y="122"/>
                    <a:pt x="58" y="122"/>
                  </a:cubicBezTo>
                  <a:cubicBezTo>
                    <a:pt x="58" y="123"/>
                    <a:pt x="54" y="125"/>
                    <a:pt x="56" y="125"/>
                  </a:cubicBezTo>
                  <a:cubicBezTo>
                    <a:pt x="59" y="125"/>
                    <a:pt x="61" y="123"/>
                    <a:pt x="65" y="123"/>
                  </a:cubicBezTo>
                  <a:cubicBezTo>
                    <a:pt x="68" y="123"/>
                    <a:pt x="73" y="121"/>
                    <a:pt x="72" y="121"/>
                  </a:cubicBezTo>
                  <a:cubicBezTo>
                    <a:pt x="71" y="120"/>
                    <a:pt x="74" y="119"/>
                    <a:pt x="75" y="119"/>
                  </a:cubicBezTo>
                  <a:cubicBezTo>
                    <a:pt x="75" y="119"/>
                    <a:pt x="76" y="120"/>
                    <a:pt x="76" y="121"/>
                  </a:cubicBezTo>
                  <a:cubicBezTo>
                    <a:pt x="76" y="121"/>
                    <a:pt x="76" y="121"/>
                    <a:pt x="76" y="121"/>
                  </a:cubicBezTo>
                  <a:cubicBezTo>
                    <a:pt x="78" y="118"/>
                    <a:pt x="80" y="112"/>
                    <a:pt x="8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5" name="Freeform 853"/>
            <p:cNvSpPr>
              <a:spLocks/>
            </p:cNvSpPr>
            <p:nvPr/>
          </p:nvSpPr>
          <p:spPr bwMode="auto">
            <a:xfrm>
              <a:off x="256443" y="3813175"/>
              <a:ext cx="146538" cy="160338"/>
            </a:xfrm>
            <a:custGeom>
              <a:avLst/>
              <a:gdLst>
                <a:gd name="T0" fmla="*/ 2147483647 w 108"/>
                <a:gd name="T1" fmla="*/ 2147483647 h 79"/>
                <a:gd name="T2" fmla="*/ 2147483647 w 108"/>
                <a:gd name="T3" fmla="*/ 2147483647 h 79"/>
                <a:gd name="T4" fmla="*/ 2147483647 w 108"/>
                <a:gd name="T5" fmla="*/ 2147483647 h 79"/>
                <a:gd name="T6" fmla="*/ 2147483647 w 108"/>
                <a:gd name="T7" fmla="*/ 2147483647 h 79"/>
                <a:gd name="T8" fmla="*/ 2147483647 w 108"/>
                <a:gd name="T9" fmla="*/ 2147483647 h 79"/>
                <a:gd name="T10" fmla="*/ 2147483647 w 108"/>
                <a:gd name="T11" fmla="*/ 2147483647 h 79"/>
                <a:gd name="T12" fmla="*/ 2147483647 w 108"/>
                <a:gd name="T13" fmla="*/ 2147483647 h 79"/>
                <a:gd name="T14" fmla="*/ 2147483647 w 108"/>
                <a:gd name="T15" fmla="*/ 2147483647 h 79"/>
                <a:gd name="T16" fmla="*/ 2147483647 w 108"/>
                <a:gd name="T17" fmla="*/ 2147483647 h 79"/>
                <a:gd name="T18" fmla="*/ 2147483647 w 108"/>
                <a:gd name="T19" fmla="*/ 2147483647 h 79"/>
                <a:gd name="T20" fmla="*/ 2147483647 w 108"/>
                <a:gd name="T21" fmla="*/ 2147483647 h 79"/>
                <a:gd name="T22" fmla="*/ 2147483647 w 108"/>
                <a:gd name="T23" fmla="*/ 2147483647 h 79"/>
                <a:gd name="T24" fmla="*/ 2147483647 w 108"/>
                <a:gd name="T25" fmla="*/ 2147483647 h 79"/>
                <a:gd name="T26" fmla="*/ 2147483647 w 108"/>
                <a:gd name="T27" fmla="*/ 2147483647 h 79"/>
                <a:gd name="T28" fmla="*/ 2147483647 w 108"/>
                <a:gd name="T29" fmla="*/ 2147483647 h 79"/>
                <a:gd name="T30" fmla="*/ 2147483647 w 108"/>
                <a:gd name="T31" fmla="*/ 2147483647 h 79"/>
                <a:gd name="T32" fmla="*/ 2147483647 w 108"/>
                <a:gd name="T33" fmla="*/ 2147483647 h 79"/>
                <a:gd name="T34" fmla="*/ 2147483647 w 108"/>
                <a:gd name="T35" fmla="*/ 2147483647 h 79"/>
                <a:gd name="T36" fmla="*/ 2147483647 w 108"/>
                <a:gd name="T37" fmla="*/ 2147483647 h 79"/>
                <a:gd name="T38" fmla="*/ 2147483647 w 108"/>
                <a:gd name="T39" fmla="*/ 2147483647 h 79"/>
                <a:gd name="T40" fmla="*/ 2147483647 w 108"/>
                <a:gd name="T41" fmla="*/ 2147483647 h 79"/>
                <a:gd name="T42" fmla="*/ 0 w 108"/>
                <a:gd name="T43" fmla="*/ 2147483647 h 79"/>
                <a:gd name="T44" fmla="*/ 2147483647 w 108"/>
                <a:gd name="T45" fmla="*/ 2147483647 h 79"/>
                <a:gd name="T46" fmla="*/ 2147483647 w 108"/>
                <a:gd name="T47" fmla="*/ 2147483647 h 79"/>
                <a:gd name="T48" fmla="*/ 2147483647 w 108"/>
                <a:gd name="T49" fmla="*/ 2147483647 h 79"/>
                <a:gd name="T50" fmla="*/ 2147483647 w 108"/>
                <a:gd name="T51" fmla="*/ 2147483647 h 79"/>
                <a:gd name="T52" fmla="*/ 2147483647 w 108"/>
                <a:gd name="T53" fmla="*/ 2147483647 h 79"/>
                <a:gd name="T54" fmla="*/ 2147483647 w 108"/>
                <a:gd name="T55" fmla="*/ 2147483647 h 79"/>
                <a:gd name="T56" fmla="*/ 2147483647 w 108"/>
                <a:gd name="T57" fmla="*/ 2147483647 h 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8"/>
                <a:gd name="T88" fmla="*/ 0 h 79"/>
                <a:gd name="T89" fmla="*/ 108 w 108"/>
                <a:gd name="T90" fmla="*/ 79 h 7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8" h="79">
                  <a:moveTo>
                    <a:pt x="91" y="52"/>
                  </a:moveTo>
                  <a:cubicBezTo>
                    <a:pt x="94" y="49"/>
                    <a:pt x="95" y="51"/>
                    <a:pt x="100" y="51"/>
                  </a:cubicBezTo>
                  <a:cubicBezTo>
                    <a:pt x="105" y="51"/>
                    <a:pt x="108" y="46"/>
                    <a:pt x="108" y="44"/>
                  </a:cubicBezTo>
                  <a:cubicBezTo>
                    <a:pt x="108" y="42"/>
                    <a:pt x="102" y="41"/>
                    <a:pt x="102" y="38"/>
                  </a:cubicBezTo>
                  <a:cubicBezTo>
                    <a:pt x="101" y="34"/>
                    <a:pt x="101" y="35"/>
                    <a:pt x="99" y="36"/>
                  </a:cubicBezTo>
                  <a:cubicBezTo>
                    <a:pt x="98" y="37"/>
                    <a:pt x="96" y="36"/>
                    <a:pt x="91" y="33"/>
                  </a:cubicBezTo>
                  <a:cubicBezTo>
                    <a:pt x="87" y="29"/>
                    <a:pt x="87" y="30"/>
                    <a:pt x="86" y="25"/>
                  </a:cubicBezTo>
                  <a:cubicBezTo>
                    <a:pt x="86" y="21"/>
                    <a:pt x="83" y="19"/>
                    <a:pt x="80" y="15"/>
                  </a:cubicBezTo>
                  <a:cubicBezTo>
                    <a:pt x="77" y="13"/>
                    <a:pt x="77" y="8"/>
                    <a:pt x="78" y="4"/>
                  </a:cubicBezTo>
                  <a:cubicBezTo>
                    <a:pt x="74" y="4"/>
                    <a:pt x="71" y="3"/>
                    <a:pt x="67" y="2"/>
                  </a:cubicBezTo>
                  <a:cubicBezTo>
                    <a:pt x="64" y="0"/>
                    <a:pt x="56" y="8"/>
                    <a:pt x="55" y="9"/>
                  </a:cubicBezTo>
                  <a:cubicBezTo>
                    <a:pt x="53" y="10"/>
                    <a:pt x="48" y="11"/>
                    <a:pt x="48" y="14"/>
                  </a:cubicBezTo>
                  <a:cubicBezTo>
                    <a:pt x="47" y="16"/>
                    <a:pt x="46" y="13"/>
                    <a:pt x="44" y="13"/>
                  </a:cubicBezTo>
                  <a:cubicBezTo>
                    <a:pt x="42" y="13"/>
                    <a:pt x="38" y="19"/>
                    <a:pt x="36" y="21"/>
                  </a:cubicBezTo>
                  <a:cubicBezTo>
                    <a:pt x="34" y="23"/>
                    <a:pt x="31" y="24"/>
                    <a:pt x="29" y="26"/>
                  </a:cubicBezTo>
                  <a:cubicBezTo>
                    <a:pt x="27" y="28"/>
                    <a:pt x="24" y="25"/>
                    <a:pt x="23" y="24"/>
                  </a:cubicBezTo>
                  <a:cubicBezTo>
                    <a:pt x="21" y="22"/>
                    <a:pt x="20" y="29"/>
                    <a:pt x="19" y="32"/>
                  </a:cubicBezTo>
                  <a:cubicBezTo>
                    <a:pt x="18" y="35"/>
                    <a:pt x="17" y="37"/>
                    <a:pt x="16" y="41"/>
                  </a:cubicBezTo>
                  <a:cubicBezTo>
                    <a:pt x="15" y="45"/>
                    <a:pt x="9" y="43"/>
                    <a:pt x="5" y="45"/>
                  </a:cubicBezTo>
                  <a:cubicBezTo>
                    <a:pt x="1" y="47"/>
                    <a:pt x="4" y="47"/>
                    <a:pt x="6" y="49"/>
                  </a:cubicBezTo>
                  <a:cubicBezTo>
                    <a:pt x="7" y="51"/>
                    <a:pt x="4" y="58"/>
                    <a:pt x="2" y="60"/>
                  </a:cubicBezTo>
                  <a:cubicBezTo>
                    <a:pt x="1" y="61"/>
                    <a:pt x="0" y="62"/>
                    <a:pt x="0" y="63"/>
                  </a:cubicBezTo>
                  <a:cubicBezTo>
                    <a:pt x="4" y="65"/>
                    <a:pt x="11" y="76"/>
                    <a:pt x="15" y="76"/>
                  </a:cubicBezTo>
                  <a:cubicBezTo>
                    <a:pt x="20" y="76"/>
                    <a:pt x="20" y="71"/>
                    <a:pt x="27" y="71"/>
                  </a:cubicBezTo>
                  <a:cubicBezTo>
                    <a:pt x="32" y="71"/>
                    <a:pt x="37" y="75"/>
                    <a:pt x="39" y="79"/>
                  </a:cubicBezTo>
                  <a:cubicBezTo>
                    <a:pt x="39" y="69"/>
                    <a:pt x="38" y="57"/>
                    <a:pt x="38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7" y="56"/>
                    <a:pt x="90" y="54"/>
                    <a:pt x="91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6" name="Freeform 854"/>
            <p:cNvSpPr>
              <a:spLocks/>
            </p:cNvSpPr>
            <p:nvPr/>
          </p:nvSpPr>
          <p:spPr bwMode="auto">
            <a:xfrm>
              <a:off x="357554" y="3929064"/>
              <a:ext cx="30774" cy="128587"/>
            </a:xfrm>
            <a:custGeom>
              <a:avLst/>
              <a:gdLst>
                <a:gd name="T0" fmla="*/ 2147483647 w 23"/>
                <a:gd name="T1" fmla="*/ 2147483647 h 65"/>
                <a:gd name="T2" fmla="*/ 2147483647 w 23"/>
                <a:gd name="T3" fmla="*/ 2147483647 h 65"/>
                <a:gd name="T4" fmla="*/ 2147483647 w 23"/>
                <a:gd name="T5" fmla="*/ 2147483647 h 65"/>
                <a:gd name="T6" fmla="*/ 2147483647 w 23"/>
                <a:gd name="T7" fmla="*/ 0 h 65"/>
                <a:gd name="T8" fmla="*/ 2147483647 w 23"/>
                <a:gd name="T9" fmla="*/ 0 h 65"/>
                <a:gd name="T10" fmla="*/ 2147483647 w 23"/>
                <a:gd name="T11" fmla="*/ 2147483647 h 65"/>
                <a:gd name="T12" fmla="*/ 2147483647 w 23"/>
                <a:gd name="T13" fmla="*/ 2147483647 h 65"/>
                <a:gd name="T14" fmla="*/ 2147483647 w 23"/>
                <a:gd name="T15" fmla="*/ 2147483647 h 65"/>
                <a:gd name="T16" fmla="*/ 2147483647 w 23"/>
                <a:gd name="T17" fmla="*/ 2147483647 h 65"/>
                <a:gd name="T18" fmla="*/ 2147483647 w 23"/>
                <a:gd name="T19" fmla="*/ 2147483647 h 65"/>
                <a:gd name="T20" fmla="*/ 2147483647 w 23"/>
                <a:gd name="T21" fmla="*/ 2147483647 h 65"/>
                <a:gd name="T22" fmla="*/ 2147483647 w 23"/>
                <a:gd name="T23" fmla="*/ 2147483647 h 65"/>
                <a:gd name="T24" fmla="*/ 2147483647 w 23"/>
                <a:gd name="T25" fmla="*/ 2147483647 h 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65"/>
                <a:gd name="T41" fmla="*/ 23 w 23"/>
                <a:gd name="T42" fmla="*/ 65 h 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65">
                  <a:moveTo>
                    <a:pt x="21" y="29"/>
                  </a:moveTo>
                  <a:cubicBezTo>
                    <a:pt x="21" y="21"/>
                    <a:pt x="20" y="18"/>
                    <a:pt x="19" y="17"/>
                  </a:cubicBezTo>
                  <a:cubicBezTo>
                    <a:pt x="17" y="15"/>
                    <a:pt x="12" y="9"/>
                    <a:pt x="11" y="4"/>
                  </a:cubicBezTo>
                  <a:cubicBezTo>
                    <a:pt x="10" y="3"/>
                    <a:pt x="11" y="1"/>
                    <a:pt x="1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2" y="7"/>
                    <a:pt x="5" y="10"/>
                    <a:pt x="5" y="15"/>
                  </a:cubicBezTo>
                  <a:cubicBezTo>
                    <a:pt x="5" y="21"/>
                    <a:pt x="0" y="32"/>
                    <a:pt x="5" y="36"/>
                  </a:cubicBezTo>
                  <a:cubicBezTo>
                    <a:pt x="9" y="41"/>
                    <a:pt x="8" y="49"/>
                    <a:pt x="8" y="53"/>
                  </a:cubicBezTo>
                  <a:cubicBezTo>
                    <a:pt x="8" y="57"/>
                    <a:pt x="13" y="62"/>
                    <a:pt x="16" y="65"/>
                  </a:cubicBezTo>
                  <a:cubicBezTo>
                    <a:pt x="18" y="65"/>
                    <a:pt x="21" y="64"/>
                    <a:pt x="23" y="63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1" y="55"/>
                    <a:pt x="22" y="36"/>
                    <a:pt x="21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7" name="Freeform 855"/>
            <p:cNvSpPr>
              <a:spLocks/>
            </p:cNvSpPr>
            <p:nvPr/>
          </p:nvSpPr>
          <p:spPr bwMode="auto">
            <a:xfrm>
              <a:off x="199292" y="3940175"/>
              <a:ext cx="112835" cy="160338"/>
            </a:xfrm>
            <a:custGeom>
              <a:avLst/>
              <a:gdLst>
                <a:gd name="T0" fmla="*/ 2147483647 w 82"/>
                <a:gd name="T1" fmla="*/ 2147483647 h 81"/>
                <a:gd name="T2" fmla="*/ 2147483647 w 82"/>
                <a:gd name="T3" fmla="*/ 2147483647 h 81"/>
                <a:gd name="T4" fmla="*/ 2147483647 w 82"/>
                <a:gd name="T5" fmla="*/ 2147483647 h 81"/>
                <a:gd name="T6" fmla="*/ 2147483647 w 82"/>
                <a:gd name="T7" fmla="*/ 2147483647 h 81"/>
                <a:gd name="T8" fmla="*/ 2147483647 w 82"/>
                <a:gd name="T9" fmla="*/ 2147483647 h 81"/>
                <a:gd name="T10" fmla="*/ 2147483647 w 82"/>
                <a:gd name="T11" fmla="*/ 2147483647 h 81"/>
                <a:gd name="T12" fmla="*/ 2147483647 w 82"/>
                <a:gd name="T13" fmla="*/ 2147483647 h 81"/>
                <a:gd name="T14" fmla="*/ 2147483647 w 82"/>
                <a:gd name="T15" fmla="*/ 2147483647 h 81"/>
                <a:gd name="T16" fmla="*/ 2147483647 w 82"/>
                <a:gd name="T17" fmla="*/ 2147483647 h 81"/>
                <a:gd name="T18" fmla="*/ 2147483647 w 82"/>
                <a:gd name="T19" fmla="*/ 2147483647 h 81"/>
                <a:gd name="T20" fmla="*/ 2147483647 w 82"/>
                <a:gd name="T21" fmla="*/ 2147483647 h 81"/>
                <a:gd name="T22" fmla="*/ 2147483647 w 82"/>
                <a:gd name="T23" fmla="*/ 2147483647 h 81"/>
                <a:gd name="T24" fmla="*/ 2147483647 w 82"/>
                <a:gd name="T25" fmla="*/ 2147483647 h 81"/>
                <a:gd name="T26" fmla="*/ 2147483647 w 82"/>
                <a:gd name="T27" fmla="*/ 2147483647 h 81"/>
                <a:gd name="T28" fmla="*/ 2147483647 w 82"/>
                <a:gd name="T29" fmla="*/ 2147483647 h 81"/>
                <a:gd name="T30" fmla="*/ 2147483647 w 82"/>
                <a:gd name="T31" fmla="*/ 2147483647 h 81"/>
                <a:gd name="T32" fmla="*/ 2147483647 w 82"/>
                <a:gd name="T33" fmla="*/ 2147483647 h 81"/>
                <a:gd name="T34" fmla="*/ 2147483647 w 82"/>
                <a:gd name="T35" fmla="*/ 2147483647 h 81"/>
                <a:gd name="T36" fmla="*/ 2147483647 w 82"/>
                <a:gd name="T37" fmla="*/ 2147483647 h 81"/>
                <a:gd name="T38" fmla="*/ 2147483647 w 82"/>
                <a:gd name="T39" fmla="*/ 2147483647 h 81"/>
                <a:gd name="T40" fmla="*/ 2147483647 w 82"/>
                <a:gd name="T41" fmla="*/ 2147483647 h 81"/>
                <a:gd name="T42" fmla="*/ 2147483647 w 82"/>
                <a:gd name="T43" fmla="*/ 2147483647 h 81"/>
                <a:gd name="T44" fmla="*/ 2147483647 w 82"/>
                <a:gd name="T45" fmla="*/ 2147483647 h 81"/>
                <a:gd name="T46" fmla="*/ 2147483647 w 82"/>
                <a:gd name="T47" fmla="*/ 2147483647 h 81"/>
                <a:gd name="T48" fmla="*/ 2147483647 w 82"/>
                <a:gd name="T49" fmla="*/ 2147483647 h 81"/>
                <a:gd name="T50" fmla="*/ 2147483647 w 82"/>
                <a:gd name="T51" fmla="*/ 2147483647 h 81"/>
                <a:gd name="T52" fmla="*/ 2147483647 w 82"/>
                <a:gd name="T53" fmla="*/ 2147483647 h 81"/>
                <a:gd name="T54" fmla="*/ 2147483647 w 82"/>
                <a:gd name="T55" fmla="*/ 2147483647 h 81"/>
                <a:gd name="T56" fmla="*/ 2147483647 w 82"/>
                <a:gd name="T57" fmla="*/ 2147483647 h 81"/>
                <a:gd name="T58" fmla="*/ 2147483647 w 82"/>
                <a:gd name="T59" fmla="*/ 2147483647 h 81"/>
                <a:gd name="T60" fmla="*/ 2147483647 w 82"/>
                <a:gd name="T61" fmla="*/ 2147483647 h 8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2"/>
                <a:gd name="T94" fmla="*/ 0 h 81"/>
                <a:gd name="T95" fmla="*/ 82 w 82"/>
                <a:gd name="T96" fmla="*/ 81 h 8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2" h="81">
                  <a:moveTo>
                    <a:pt x="68" y="9"/>
                  </a:moveTo>
                  <a:cubicBezTo>
                    <a:pt x="61" y="9"/>
                    <a:pt x="61" y="14"/>
                    <a:pt x="56" y="14"/>
                  </a:cubicBezTo>
                  <a:cubicBezTo>
                    <a:pt x="52" y="14"/>
                    <a:pt x="45" y="3"/>
                    <a:pt x="41" y="1"/>
                  </a:cubicBezTo>
                  <a:cubicBezTo>
                    <a:pt x="40" y="2"/>
                    <a:pt x="39" y="3"/>
                    <a:pt x="37" y="3"/>
                  </a:cubicBezTo>
                  <a:cubicBezTo>
                    <a:pt x="33" y="5"/>
                    <a:pt x="35" y="3"/>
                    <a:pt x="32" y="2"/>
                  </a:cubicBezTo>
                  <a:cubicBezTo>
                    <a:pt x="29" y="0"/>
                    <a:pt x="26" y="5"/>
                    <a:pt x="23" y="6"/>
                  </a:cubicBezTo>
                  <a:cubicBezTo>
                    <a:pt x="20" y="6"/>
                    <a:pt x="18" y="5"/>
                    <a:pt x="15" y="3"/>
                  </a:cubicBezTo>
                  <a:cubicBezTo>
                    <a:pt x="12" y="1"/>
                    <a:pt x="12" y="5"/>
                    <a:pt x="10" y="6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9"/>
                    <a:pt x="6" y="13"/>
                    <a:pt x="7" y="14"/>
                  </a:cubicBezTo>
                  <a:cubicBezTo>
                    <a:pt x="8" y="17"/>
                    <a:pt x="14" y="17"/>
                    <a:pt x="12" y="20"/>
                  </a:cubicBezTo>
                  <a:cubicBezTo>
                    <a:pt x="10" y="23"/>
                    <a:pt x="7" y="23"/>
                    <a:pt x="9" y="25"/>
                  </a:cubicBezTo>
                  <a:cubicBezTo>
                    <a:pt x="11" y="28"/>
                    <a:pt x="15" y="30"/>
                    <a:pt x="12" y="30"/>
                  </a:cubicBezTo>
                  <a:cubicBezTo>
                    <a:pt x="10" y="30"/>
                    <a:pt x="7" y="30"/>
                    <a:pt x="8" y="32"/>
                  </a:cubicBezTo>
                  <a:cubicBezTo>
                    <a:pt x="8" y="34"/>
                    <a:pt x="10" y="39"/>
                    <a:pt x="8" y="40"/>
                  </a:cubicBezTo>
                  <a:cubicBezTo>
                    <a:pt x="7" y="40"/>
                    <a:pt x="7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3"/>
                    <a:pt x="7" y="51"/>
                    <a:pt x="4" y="53"/>
                  </a:cubicBezTo>
                  <a:cubicBezTo>
                    <a:pt x="0" y="56"/>
                    <a:pt x="3" y="57"/>
                    <a:pt x="8" y="58"/>
                  </a:cubicBezTo>
                  <a:cubicBezTo>
                    <a:pt x="12" y="60"/>
                    <a:pt x="21" y="65"/>
                    <a:pt x="19" y="70"/>
                  </a:cubicBezTo>
                  <a:cubicBezTo>
                    <a:pt x="17" y="74"/>
                    <a:pt x="17" y="77"/>
                    <a:pt x="18" y="81"/>
                  </a:cubicBezTo>
                  <a:cubicBezTo>
                    <a:pt x="26" y="78"/>
                    <a:pt x="39" y="71"/>
                    <a:pt x="56" y="72"/>
                  </a:cubicBezTo>
                  <a:cubicBezTo>
                    <a:pt x="66" y="72"/>
                    <a:pt x="73" y="73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9" y="72"/>
                    <a:pt x="80" y="70"/>
                    <a:pt x="80" y="69"/>
                  </a:cubicBezTo>
                  <a:cubicBezTo>
                    <a:pt x="80" y="66"/>
                    <a:pt x="73" y="56"/>
                    <a:pt x="74" y="52"/>
                  </a:cubicBezTo>
                  <a:cubicBezTo>
                    <a:pt x="74" y="47"/>
                    <a:pt x="76" y="44"/>
                    <a:pt x="77" y="40"/>
                  </a:cubicBezTo>
                  <a:cubicBezTo>
                    <a:pt x="78" y="37"/>
                    <a:pt x="82" y="31"/>
                    <a:pt x="81" y="26"/>
                  </a:cubicBezTo>
                  <a:cubicBezTo>
                    <a:pt x="81" y="25"/>
                    <a:pt x="81" y="21"/>
                    <a:pt x="80" y="17"/>
                  </a:cubicBezTo>
                  <a:cubicBezTo>
                    <a:pt x="78" y="13"/>
                    <a:pt x="73" y="9"/>
                    <a:pt x="6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8" name="Freeform 856"/>
            <p:cNvSpPr>
              <a:spLocks/>
            </p:cNvSpPr>
            <p:nvPr/>
          </p:nvSpPr>
          <p:spPr bwMode="auto">
            <a:xfrm>
              <a:off x="298939" y="3929064"/>
              <a:ext cx="80597" cy="161925"/>
            </a:xfrm>
            <a:custGeom>
              <a:avLst/>
              <a:gdLst>
                <a:gd name="T0" fmla="*/ 2147483647 w 58"/>
                <a:gd name="T1" fmla="*/ 2147483647 h 82"/>
                <a:gd name="T2" fmla="*/ 2147483647 w 58"/>
                <a:gd name="T3" fmla="*/ 2147483647 h 82"/>
                <a:gd name="T4" fmla="*/ 2147483647 w 58"/>
                <a:gd name="T5" fmla="*/ 2147483647 h 82"/>
                <a:gd name="T6" fmla="*/ 2147483647 w 58"/>
                <a:gd name="T7" fmla="*/ 0 h 82"/>
                <a:gd name="T8" fmla="*/ 2147483647 w 58"/>
                <a:gd name="T9" fmla="*/ 0 h 82"/>
                <a:gd name="T10" fmla="*/ 2147483647 w 58"/>
                <a:gd name="T11" fmla="*/ 2147483647 h 82"/>
                <a:gd name="T12" fmla="*/ 2147483647 w 58"/>
                <a:gd name="T13" fmla="*/ 2147483647 h 82"/>
                <a:gd name="T14" fmla="*/ 2147483647 w 58"/>
                <a:gd name="T15" fmla="*/ 2147483647 h 82"/>
                <a:gd name="T16" fmla="*/ 2147483647 w 58"/>
                <a:gd name="T17" fmla="*/ 2147483647 h 82"/>
                <a:gd name="T18" fmla="*/ 2147483647 w 58"/>
                <a:gd name="T19" fmla="*/ 2147483647 h 82"/>
                <a:gd name="T20" fmla="*/ 2147483647 w 58"/>
                <a:gd name="T21" fmla="*/ 2147483647 h 82"/>
                <a:gd name="T22" fmla="*/ 2147483647 w 58"/>
                <a:gd name="T23" fmla="*/ 2147483647 h 82"/>
                <a:gd name="T24" fmla="*/ 2147483647 w 58"/>
                <a:gd name="T25" fmla="*/ 2147483647 h 82"/>
                <a:gd name="T26" fmla="*/ 2147483647 w 58"/>
                <a:gd name="T27" fmla="*/ 2147483647 h 82"/>
                <a:gd name="T28" fmla="*/ 2147483647 w 58"/>
                <a:gd name="T29" fmla="*/ 2147483647 h 82"/>
                <a:gd name="T30" fmla="*/ 2147483647 w 58"/>
                <a:gd name="T31" fmla="*/ 2147483647 h 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82"/>
                <a:gd name="T50" fmla="*/ 58 w 58"/>
                <a:gd name="T51" fmla="*/ 82 h 8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82">
                  <a:moveTo>
                    <a:pt x="47" y="36"/>
                  </a:moveTo>
                  <a:cubicBezTo>
                    <a:pt x="42" y="32"/>
                    <a:pt x="47" y="21"/>
                    <a:pt x="47" y="15"/>
                  </a:cubicBezTo>
                  <a:cubicBezTo>
                    <a:pt x="47" y="10"/>
                    <a:pt x="44" y="7"/>
                    <a:pt x="43" y="5"/>
                  </a:cubicBezTo>
                  <a:cubicBezTo>
                    <a:pt x="42" y="4"/>
                    <a:pt x="42" y="2"/>
                    <a:pt x="4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8" y="27"/>
                    <a:pt x="8" y="31"/>
                  </a:cubicBezTo>
                  <a:cubicBezTo>
                    <a:pt x="9" y="36"/>
                    <a:pt x="5" y="42"/>
                    <a:pt x="4" y="45"/>
                  </a:cubicBezTo>
                  <a:cubicBezTo>
                    <a:pt x="3" y="49"/>
                    <a:pt x="1" y="52"/>
                    <a:pt x="1" y="57"/>
                  </a:cubicBezTo>
                  <a:cubicBezTo>
                    <a:pt x="0" y="61"/>
                    <a:pt x="7" y="71"/>
                    <a:pt x="7" y="74"/>
                  </a:cubicBezTo>
                  <a:cubicBezTo>
                    <a:pt x="7" y="75"/>
                    <a:pt x="6" y="77"/>
                    <a:pt x="5" y="79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9" y="80"/>
                    <a:pt x="11" y="81"/>
                    <a:pt x="13" y="81"/>
                  </a:cubicBezTo>
                  <a:cubicBezTo>
                    <a:pt x="17" y="82"/>
                    <a:pt x="32" y="76"/>
                    <a:pt x="43" y="71"/>
                  </a:cubicBezTo>
                  <a:cubicBezTo>
                    <a:pt x="48" y="69"/>
                    <a:pt x="53" y="67"/>
                    <a:pt x="58" y="65"/>
                  </a:cubicBezTo>
                  <a:cubicBezTo>
                    <a:pt x="55" y="62"/>
                    <a:pt x="50" y="57"/>
                    <a:pt x="50" y="53"/>
                  </a:cubicBezTo>
                  <a:cubicBezTo>
                    <a:pt x="50" y="49"/>
                    <a:pt x="51" y="41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9" name="Freeform 857"/>
            <p:cNvSpPr>
              <a:spLocks/>
            </p:cNvSpPr>
            <p:nvPr/>
          </p:nvSpPr>
          <p:spPr bwMode="auto">
            <a:xfrm>
              <a:off x="118697" y="3957639"/>
              <a:ext cx="51288" cy="79375"/>
            </a:xfrm>
            <a:custGeom>
              <a:avLst/>
              <a:gdLst>
                <a:gd name="T0" fmla="*/ 2147483647 w 37"/>
                <a:gd name="T1" fmla="*/ 2147483647 h 40"/>
                <a:gd name="T2" fmla="*/ 2147483647 w 37"/>
                <a:gd name="T3" fmla="*/ 2147483647 h 40"/>
                <a:gd name="T4" fmla="*/ 2147483647 w 37"/>
                <a:gd name="T5" fmla="*/ 2147483647 h 40"/>
                <a:gd name="T6" fmla="*/ 2147483647 w 37"/>
                <a:gd name="T7" fmla="*/ 2147483647 h 40"/>
                <a:gd name="T8" fmla="*/ 2147483647 w 37"/>
                <a:gd name="T9" fmla="*/ 2147483647 h 40"/>
                <a:gd name="T10" fmla="*/ 2147483647 w 37"/>
                <a:gd name="T11" fmla="*/ 0 h 40"/>
                <a:gd name="T12" fmla="*/ 2147483647 w 37"/>
                <a:gd name="T13" fmla="*/ 2147483647 h 40"/>
                <a:gd name="T14" fmla="*/ 2147483647 w 37"/>
                <a:gd name="T15" fmla="*/ 2147483647 h 40"/>
                <a:gd name="T16" fmla="*/ 0 w 37"/>
                <a:gd name="T17" fmla="*/ 2147483647 h 40"/>
                <a:gd name="T18" fmla="*/ 2147483647 w 37"/>
                <a:gd name="T19" fmla="*/ 2147483647 h 40"/>
                <a:gd name="T20" fmla="*/ 2147483647 w 37"/>
                <a:gd name="T21" fmla="*/ 2147483647 h 40"/>
                <a:gd name="T22" fmla="*/ 2147483647 w 37"/>
                <a:gd name="T23" fmla="*/ 2147483647 h 40"/>
                <a:gd name="T24" fmla="*/ 2147483647 w 37"/>
                <a:gd name="T25" fmla="*/ 2147483647 h 40"/>
                <a:gd name="T26" fmla="*/ 2147483647 w 37"/>
                <a:gd name="T27" fmla="*/ 2147483647 h 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40"/>
                <a:gd name="T44" fmla="*/ 37 w 37"/>
                <a:gd name="T45" fmla="*/ 40 h 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40">
                  <a:moveTo>
                    <a:pt x="31" y="32"/>
                  </a:moveTo>
                  <a:cubicBezTo>
                    <a:pt x="34" y="31"/>
                    <a:pt x="36" y="28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6" y="25"/>
                    <a:pt x="36" y="24"/>
                  </a:cubicBezTo>
                  <a:cubicBezTo>
                    <a:pt x="36" y="22"/>
                    <a:pt x="37" y="15"/>
                    <a:pt x="36" y="12"/>
                  </a:cubicBezTo>
                  <a:cubicBezTo>
                    <a:pt x="34" y="9"/>
                    <a:pt x="30" y="1"/>
                    <a:pt x="25" y="0"/>
                  </a:cubicBezTo>
                  <a:cubicBezTo>
                    <a:pt x="21" y="0"/>
                    <a:pt x="18" y="2"/>
                    <a:pt x="15" y="2"/>
                  </a:cubicBezTo>
                  <a:cubicBezTo>
                    <a:pt x="12" y="2"/>
                    <a:pt x="9" y="5"/>
                    <a:pt x="7" y="7"/>
                  </a:cubicBezTo>
                  <a:cubicBezTo>
                    <a:pt x="5" y="8"/>
                    <a:pt x="2" y="11"/>
                    <a:pt x="0" y="13"/>
                  </a:cubicBezTo>
                  <a:cubicBezTo>
                    <a:pt x="1" y="15"/>
                    <a:pt x="2" y="17"/>
                    <a:pt x="2" y="18"/>
                  </a:cubicBezTo>
                  <a:cubicBezTo>
                    <a:pt x="3" y="24"/>
                    <a:pt x="4" y="23"/>
                    <a:pt x="8" y="27"/>
                  </a:cubicBezTo>
                  <a:cubicBezTo>
                    <a:pt x="12" y="32"/>
                    <a:pt x="9" y="33"/>
                    <a:pt x="14" y="36"/>
                  </a:cubicBezTo>
                  <a:cubicBezTo>
                    <a:pt x="16" y="37"/>
                    <a:pt x="19" y="39"/>
                    <a:pt x="22" y="40"/>
                  </a:cubicBezTo>
                  <a:cubicBezTo>
                    <a:pt x="24" y="38"/>
                    <a:pt x="27" y="34"/>
                    <a:pt x="31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0" name="Freeform 858"/>
            <p:cNvSpPr>
              <a:spLocks/>
            </p:cNvSpPr>
            <p:nvPr/>
          </p:nvSpPr>
          <p:spPr bwMode="auto">
            <a:xfrm>
              <a:off x="149470" y="3990976"/>
              <a:ext cx="79131" cy="112713"/>
            </a:xfrm>
            <a:custGeom>
              <a:avLst/>
              <a:gdLst>
                <a:gd name="T0" fmla="*/ 2147483647 w 58"/>
                <a:gd name="T1" fmla="*/ 2147483647 h 56"/>
                <a:gd name="T2" fmla="*/ 2147483647 w 58"/>
                <a:gd name="T3" fmla="*/ 2147483647 h 56"/>
                <a:gd name="T4" fmla="*/ 2147483647 w 58"/>
                <a:gd name="T5" fmla="*/ 2147483647 h 56"/>
                <a:gd name="T6" fmla="*/ 2147483647 w 58"/>
                <a:gd name="T7" fmla="*/ 2147483647 h 56"/>
                <a:gd name="T8" fmla="*/ 2147483647 w 58"/>
                <a:gd name="T9" fmla="*/ 2147483647 h 56"/>
                <a:gd name="T10" fmla="*/ 2147483647 w 58"/>
                <a:gd name="T11" fmla="*/ 2147483647 h 56"/>
                <a:gd name="T12" fmla="*/ 2147483647 w 58"/>
                <a:gd name="T13" fmla="*/ 2147483647 h 56"/>
                <a:gd name="T14" fmla="*/ 2147483647 w 58"/>
                <a:gd name="T15" fmla="*/ 2147483647 h 56"/>
                <a:gd name="T16" fmla="*/ 2147483647 w 58"/>
                <a:gd name="T17" fmla="*/ 2147483647 h 56"/>
                <a:gd name="T18" fmla="*/ 2147483647 w 58"/>
                <a:gd name="T19" fmla="*/ 2147483647 h 56"/>
                <a:gd name="T20" fmla="*/ 2147483647 w 58"/>
                <a:gd name="T21" fmla="*/ 2147483647 h 56"/>
                <a:gd name="T22" fmla="*/ 0 w 58"/>
                <a:gd name="T23" fmla="*/ 2147483647 h 56"/>
                <a:gd name="T24" fmla="*/ 2147483647 w 58"/>
                <a:gd name="T25" fmla="*/ 2147483647 h 56"/>
                <a:gd name="T26" fmla="*/ 2147483647 w 58"/>
                <a:gd name="T27" fmla="*/ 2147483647 h 56"/>
                <a:gd name="T28" fmla="*/ 2147483647 w 58"/>
                <a:gd name="T29" fmla="*/ 2147483647 h 56"/>
                <a:gd name="T30" fmla="*/ 2147483647 w 58"/>
                <a:gd name="T31" fmla="*/ 2147483647 h 56"/>
                <a:gd name="T32" fmla="*/ 2147483647 w 58"/>
                <a:gd name="T33" fmla="*/ 2147483647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56"/>
                <a:gd name="T53" fmla="*/ 58 w 58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56">
                  <a:moveTo>
                    <a:pt x="56" y="43"/>
                  </a:moveTo>
                  <a:cubicBezTo>
                    <a:pt x="58" y="38"/>
                    <a:pt x="49" y="33"/>
                    <a:pt x="45" y="31"/>
                  </a:cubicBezTo>
                  <a:cubicBezTo>
                    <a:pt x="40" y="30"/>
                    <a:pt x="37" y="29"/>
                    <a:pt x="41" y="26"/>
                  </a:cubicBezTo>
                  <a:cubicBezTo>
                    <a:pt x="44" y="24"/>
                    <a:pt x="43" y="16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2" y="13"/>
                    <a:pt x="40" y="13"/>
                    <a:pt x="39" y="13"/>
                  </a:cubicBezTo>
                  <a:cubicBezTo>
                    <a:pt x="38" y="13"/>
                    <a:pt x="34" y="20"/>
                    <a:pt x="31" y="18"/>
                  </a:cubicBezTo>
                  <a:cubicBezTo>
                    <a:pt x="29" y="15"/>
                    <a:pt x="28" y="0"/>
                    <a:pt x="24" y="1"/>
                  </a:cubicBezTo>
                  <a:cubicBezTo>
                    <a:pt x="22" y="1"/>
                    <a:pt x="17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10"/>
                    <a:pt x="12" y="13"/>
                    <a:pt x="9" y="14"/>
                  </a:cubicBezTo>
                  <a:cubicBezTo>
                    <a:pt x="5" y="16"/>
                    <a:pt x="2" y="20"/>
                    <a:pt x="0" y="22"/>
                  </a:cubicBezTo>
                  <a:cubicBezTo>
                    <a:pt x="4" y="24"/>
                    <a:pt x="8" y="27"/>
                    <a:pt x="12" y="29"/>
                  </a:cubicBezTo>
                  <a:cubicBezTo>
                    <a:pt x="18" y="34"/>
                    <a:pt x="24" y="40"/>
                    <a:pt x="30" y="45"/>
                  </a:cubicBezTo>
                  <a:cubicBezTo>
                    <a:pt x="36" y="49"/>
                    <a:pt x="43" y="56"/>
                    <a:pt x="52" y="54"/>
                  </a:cubicBezTo>
                  <a:cubicBezTo>
                    <a:pt x="53" y="54"/>
                    <a:pt x="54" y="54"/>
                    <a:pt x="55" y="54"/>
                  </a:cubicBezTo>
                  <a:cubicBezTo>
                    <a:pt x="54" y="50"/>
                    <a:pt x="54" y="47"/>
                    <a:pt x="56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1" name="Freeform 859"/>
            <p:cNvSpPr>
              <a:spLocks/>
            </p:cNvSpPr>
            <p:nvPr/>
          </p:nvSpPr>
          <p:spPr bwMode="auto">
            <a:xfrm>
              <a:off x="90854" y="3887788"/>
              <a:ext cx="128954" cy="144462"/>
            </a:xfrm>
            <a:custGeom>
              <a:avLst/>
              <a:gdLst>
                <a:gd name="T0" fmla="*/ 2147483647 w 95"/>
                <a:gd name="T1" fmla="*/ 2147483647 h 73"/>
                <a:gd name="T2" fmla="*/ 2147483647 w 95"/>
                <a:gd name="T3" fmla="*/ 2147483647 h 73"/>
                <a:gd name="T4" fmla="*/ 2147483647 w 95"/>
                <a:gd name="T5" fmla="*/ 2147483647 h 73"/>
                <a:gd name="T6" fmla="*/ 2147483647 w 95"/>
                <a:gd name="T7" fmla="*/ 2147483647 h 73"/>
                <a:gd name="T8" fmla="*/ 2147483647 w 95"/>
                <a:gd name="T9" fmla="*/ 2147483647 h 73"/>
                <a:gd name="T10" fmla="*/ 2147483647 w 95"/>
                <a:gd name="T11" fmla="*/ 2147483647 h 73"/>
                <a:gd name="T12" fmla="*/ 2147483647 w 95"/>
                <a:gd name="T13" fmla="*/ 2147483647 h 73"/>
                <a:gd name="T14" fmla="*/ 2147483647 w 95"/>
                <a:gd name="T15" fmla="*/ 2147483647 h 73"/>
                <a:gd name="T16" fmla="*/ 2147483647 w 95"/>
                <a:gd name="T17" fmla="*/ 2147483647 h 73"/>
                <a:gd name="T18" fmla="*/ 2147483647 w 95"/>
                <a:gd name="T19" fmla="*/ 2147483647 h 73"/>
                <a:gd name="T20" fmla="*/ 2147483647 w 95"/>
                <a:gd name="T21" fmla="*/ 2147483647 h 73"/>
                <a:gd name="T22" fmla="*/ 2147483647 w 95"/>
                <a:gd name="T23" fmla="*/ 2147483647 h 73"/>
                <a:gd name="T24" fmla="*/ 2147483647 w 95"/>
                <a:gd name="T25" fmla="*/ 2147483647 h 73"/>
                <a:gd name="T26" fmla="*/ 2147483647 w 95"/>
                <a:gd name="T27" fmla="*/ 2147483647 h 73"/>
                <a:gd name="T28" fmla="*/ 2147483647 w 95"/>
                <a:gd name="T29" fmla="*/ 2147483647 h 73"/>
                <a:gd name="T30" fmla="*/ 2147483647 w 95"/>
                <a:gd name="T31" fmla="*/ 2147483647 h 73"/>
                <a:gd name="T32" fmla="*/ 2147483647 w 95"/>
                <a:gd name="T33" fmla="*/ 2147483647 h 73"/>
                <a:gd name="T34" fmla="*/ 2147483647 w 95"/>
                <a:gd name="T35" fmla="*/ 2147483647 h 73"/>
                <a:gd name="T36" fmla="*/ 2147483647 w 95"/>
                <a:gd name="T37" fmla="*/ 2147483647 h 73"/>
                <a:gd name="T38" fmla="*/ 2147483647 w 95"/>
                <a:gd name="T39" fmla="*/ 2147483647 h 73"/>
                <a:gd name="T40" fmla="*/ 2147483647 w 95"/>
                <a:gd name="T41" fmla="*/ 2147483647 h 73"/>
                <a:gd name="T42" fmla="*/ 2147483647 w 95"/>
                <a:gd name="T43" fmla="*/ 2147483647 h 73"/>
                <a:gd name="T44" fmla="*/ 2147483647 w 95"/>
                <a:gd name="T45" fmla="*/ 2147483647 h 73"/>
                <a:gd name="T46" fmla="*/ 2147483647 w 95"/>
                <a:gd name="T47" fmla="*/ 2147483647 h 73"/>
                <a:gd name="T48" fmla="*/ 2147483647 w 95"/>
                <a:gd name="T49" fmla="*/ 2147483647 h 73"/>
                <a:gd name="T50" fmla="*/ 2147483647 w 95"/>
                <a:gd name="T51" fmla="*/ 2147483647 h 73"/>
                <a:gd name="T52" fmla="*/ 2147483647 w 95"/>
                <a:gd name="T53" fmla="*/ 2147483647 h 73"/>
                <a:gd name="T54" fmla="*/ 2147483647 w 95"/>
                <a:gd name="T55" fmla="*/ 0 h 73"/>
                <a:gd name="T56" fmla="*/ 2147483647 w 95"/>
                <a:gd name="T57" fmla="*/ 0 h 73"/>
                <a:gd name="T58" fmla="*/ 2147483647 w 95"/>
                <a:gd name="T59" fmla="*/ 2147483647 h 73"/>
                <a:gd name="T60" fmla="*/ 2147483647 w 95"/>
                <a:gd name="T61" fmla="*/ 2147483647 h 73"/>
                <a:gd name="T62" fmla="*/ 2147483647 w 95"/>
                <a:gd name="T63" fmla="*/ 2147483647 h 73"/>
                <a:gd name="T64" fmla="*/ 0 w 95"/>
                <a:gd name="T65" fmla="*/ 2147483647 h 73"/>
                <a:gd name="T66" fmla="*/ 2147483647 w 95"/>
                <a:gd name="T67" fmla="*/ 2147483647 h 73"/>
                <a:gd name="T68" fmla="*/ 2147483647 w 95"/>
                <a:gd name="T69" fmla="*/ 2147483647 h 73"/>
                <a:gd name="T70" fmla="*/ 2147483647 w 95"/>
                <a:gd name="T71" fmla="*/ 2147483647 h 73"/>
                <a:gd name="T72" fmla="*/ 2147483647 w 95"/>
                <a:gd name="T73" fmla="*/ 2147483647 h 73"/>
                <a:gd name="T74" fmla="*/ 2147483647 w 95"/>
                <a:gd name="T75" fmla="*/ 2147483647 h 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5"/>
                <a:gd name="T115" fmla="*/ 0 h 73"/>
                <a:gd name="T116" fmla="*/ 95 w 95"/>
                <a:gd name="T117" fmla="*/ 73 h 7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5" h="73">
                  <a:moveTo>
                    <a:pt x="28" y="42"/>
                  </a:moveTo>
                  <a:cubicBezTo>
                    <a:pt x="30" y="40"/>
                    <a:pt x="33" y="37"/>
                    <a:pt x="36" y="37"/>
                  </a:cubicBezTo>
                  <a:cubicBezTo>
                    <a:pt x="39" y="37"/>
                    <a:pt x="42" y="35"/>
                    <a:pt x="46" y="35"/>
                  </a:cubicBezTo>
                  <a:cubicBezTo>
                    <a:pt x="51" y="36"/>
                    <a:pt x="55" y="44"/>
                    <a:pt x="57" y="47"/>
                  </a:cubicBezTo>
                  <a:cubicBezTo>
                    <a:pt x="58" y="50"/>
                    <a:pt x="57" y="57"/>
                    <a:pt x="57" y="59"/>
                  </a:cubicBezTo>
                  <a:cubicBezTo>
                    <a:pt x="58" y="62"/>
                    <a:pt x="64" y="54"/>
                    <a:pt x="67" y="54"/>
                  </a:cubicBezTo>
                  <a:cubicBezTo>
                    <a:pt x="71" y="53"/>
                    <a:pt x="72" y="68"/>
                    <a:pt x="74" y="71"/>
                  </a:cubicBezTo>
                  <a:cubicBezTo>
                    <a:pt x="77" y="73"/>
                    <a:pt x="81" y="66"/>
                    <a:pt x="82" y="66"/>
                  </a:cubicBezTo>
                  <a:cubicBezTo>
                    <a:pt x="84" y="66"/>
                    <a:pt x="86" y="66"/>
                    <a:pt x="88" y="66"/>
                  </a:cubicBezTo>
                  <a:cubicBezTo>
                    <a:pt x="90" y="65"/>
                    <a:pt x="88" y="60"/>
                    <a:pt x="88" y="58"/>
                  </a:cubicBezTo>
                  <a:cubicBezTo>
                    <a:pt x="87" y="56"/>
                    <a:pt x="90" y="56"/>
                    <a:pt x="92" y="56"/>
                  </a:cubicBezTo>
                  <a:cubicBezTo>
                    <a:pt x="95" y="56"/>
                    <a:pt x="91" y="54"/>
                    <a:pt x="89" y="51"/>
                  </a:cubicBezTo>
                  <a:cubicBezTo>
                    <a:pt x="87" y="49"/>
                    <a:pt x="90" y="49"/>
                    <a:pt x="92" y="46"/>
                  </a:cubicBezTo>
                  <a:cubicBezTo>
                    <a:pt x="94" y="43"/>
                    <a:pt x="88" y="43"/>
                    <a:pt x="87" y="40"/>
                  </a:cubicBezTo>
                  <a:cubicBezTo>
                    <a:pt x="86" y="39"/>
                    <a:pt x="88" y="35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7" y="32"/>
                    <a:pt x="87" y="27"/>
                    <a:pt x="87" y="25"/>
                  </a:cubicBezTo>
                  <a:cubicBezTo>
                    <a:pt x="87" y="24"/>
                    <a:pt x="84" y="22"/>
                    <a:pt x="83" y="19"/>
                  </a:cubicBezTo>
                  <a:cubicBezTo>
                    <a:pt x="83" y="17"/>
                    <a:pt x="82" y="16"/>
                    <a:pt x="80" y="13"/>
                  </a:cubicBezTo>
                  <a:cubicBezTo>
                    <a:pt x="78" y="10"/>
                    <a:pt x="77" y="4"/>
                    <a:pt x="74" y="2"/>
                  </a:cubicBezTo>
                  <a:cubicBezTo>
                    <a:pt x="71" y="1"/>
                    <a:pt x="70" y="5"/>
                    <a:pt x="66" y="7"/>
                  </a:cubicBezTo>
                  <a:cubicBezTo>
                    <a:pt x="63" y="8"/>
                    <a:pt x="61" y="5"/>
                    <a:pt x="59" y="7"/>
                  </a:cubicBezTo>
                  <a:cubicBezTo>
                    <a:pt x="57" y="8"/>
                    <a:pt x="55" y="9"/>
                    <a:pt x="53" y="8"/>
                  </a:cubicBezTo>
                  <a:cubicBezTo>
                    <a:pt x="52" y="6"/>
                    <a:pt x="50" y="6"/>
                    <a:pt x="49" y="8"/>
                  </a:cubicBezTo>
                  <a:cubicBezTo>
                    <a:pt x="48" y="9"/>
                    <a:pt x="45" y="5"/>
                    <a:pt x="45" y="4"/>
                  </a:cubicBezTo>
                  <a:cubicBezTo>
                    <a:pt x="45" y="4"/>
                    <a:pt x="45" y="4"/>
                    <a:pt x="45" y="3"/>
                  </a:cubicBezTo>
                  <a:cubicBezTo>
                    <a:pt x="40" y="5"/>
                    <a:pt x="35" y="6"/>
                    <a:pt x="33" y="4"/>
                  </a:cubicBezTo>
                  <a:cubicBezTo>
                    <a:pt x="30" y="2"/>
                    <a:pt x="24" y="0"/>
                    <a:pt x="22" y="0"/>
                  </a:cubicBezTo>
                  <a:cubicBezTo>
                    <a:pt x="21" y="0"/>
                    <a:pt x="18" y="0"/>
                    <a:pt x="15" y="0"/>
                  </a:cubicBezTo>
                  <a:cubicBezTo>
                    <a:pt x="15" y="5"/>
                    <a:pt x="11" y="5"/>
                    <a:pt x="11" y="7"/>
                  </a:cubicBezTo>
                  <a:cubicBezTo>
                    <a:pt x="11" y="9"/>
                    <a:pt x="14" y="8"/>
                    <a:pt x="14" y="12"/>
                  </a:cubicBezTo>
                  <a:cubicBezTo>
                    <a:pt x="14" y="16"/>
                    <a:pt x="8" y="14"/>
                    <a:pt x="5" y="14"/>
                  </a:cubicBezTo>
                  <a:cubicBezTo>
                    <a:pt x="2" y="14"/>
                    <a:pt x="0" y="17"/>
                    <a:pt x="0" y="21"/>
                  </a:cubicBezTo>
                  <a:cubicBezTo>
                    <a:pt x="0" y="22"/>
                    <a:pt x="1" y="22"/>
                    <a:pt x="1" y="23"/>
                  </a:cubicBezTo>
                  <a:cubicBezTo>
                    <a:pt x="6" y="26"/>
                    <a:pt x="5" y="30"/>
                    <a:pt x="11" y="35"/>
                  </a:cubicBezTo>
                  <a:cubicBezTo>
                    <a:pt x="15" y="39"/>
                    <a:pt x="19" y="43"/>
                    <a:pt x="21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3" y="46"/>
                    <a:pt x="26" y="43"/>
                    <a:pt x="28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2" name="Freeform 860"/>
            <p:cNvSpPr>
              <a:spLocks/>
            </p:cNvSpPr>
            <p:nvPr/>
          </p:nvSpPr>
          <p:spPr bwMode="auto">
            <a:xfrm>
              <a:off x="60081" y="3887789"/>
              <a:ext cx="51288" cy="41275"/>
            </a:xfrm>
            <a:custGeom>
              <a:avLst/>
              <a:gdLst>
                <a:gd name="T0" fmla="*/ 2147483647 w 37"/>
                <a:gd name="T1" fmla="*/ 2147483647 h 21"/>
                <a:gd name="T2" fmla="*/ 2147483647 w 37"/>
                <a:gd name="T3" fmla="*/ 2147483647 h 21"/>
                <a:gd name="T4" fmla="*/ 2147483647 w 37"/>
                <a:gd name="T5" fmla="*/ 2147483647 h 21"/>
                <a:gd name="T6" fmla="*/ 2147483647 w 37"/>
                <a:gd name="T7" fmla="*/ 0 h 21"/>
                <a:gd name="T8" fmla="*/ 2147483647 w 37"/>
                <a:gd name="T9" fmla="*/ 0 h 21"/>
                <a:gd name="T10" fmla="*/ 2147483647 w 37"/>
                <a:gd name="T11" fmla="*/ 2147483647 h 21"/>
                <a:gd name="T12" fmla="*/ 2147483647 w 37"/>
                <a:gd name="T13" fmla="*/ 2147483647 h 21"/>
                <a:gd name="T14" fmla="*/ 0 w 37"/>
                <a:gd name="T15" fmla="*/ 2147483647 h 21"/>
                <a:gd name="T16" fmla="*/ 2147483647 w 37"/>
                <a:gd name="T17" fmla="*/ 2147483647 h 21"/>
                <a:gd name="T18" fmla="*/ 2147483647 w 37"/>
                <a:gd name="T19" fmla="*/ 2147483647 h 21"/>
                <a:gd name="T20" fmla="*/ 2147483647 w 37"/>
                <a:gd name="T21" fmla="*/ 2147483647 h 21"/>
                <a:gd name="T22" fmla="*/ 2147483647 w 37"/>
                <a:gd name="T23" fmla="*/ 2147483647 h 21"/>
                <a:gd name="T24" fmla="*/ 2147483647 w 37"/>
                <a:gd name="T25" fmla="*/ 2147483647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"/>
                <a:gd name="T40" fmla="*/ 0 h 21"/>
                <a:gd name="T41" fmla="*/ 37 w 37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" h="21">
                  <a:moveTo>
                    <a:pt x="27" y="14"/>
                  </a:moveTo>
                  <a:cubicBezTo>
                    <a:pt x="30" y="14"/>
                    <a:pt x="36" y="16"/>
                    <a:pt x="36" y="12"/>
                  </a:cubicBezTo>
                  <a:cubicBezTo>
                    <a:pt x="36" y="8"/>
                    <a:pt x="33" y="9"/>
                    <a:pt x="33" y="7"/>
                  </a:cubicBezTo>
                  <a:cubicBezTo>
                    <a:pt x="33" y="5"/>
                    <a:pt x="37" y="5"/>
                    <a:pt x="37" y="0"/>
                  </a:cubicBezTo>
                  <a:cubicBezTo>
                    <a:pt x="29" y="0"/>
                    <a:pt x="18" y="0"/>
                    <a:pt x="17" y="0"/>
                  </a:cubicBezTo>
                  <a:cubicBezTo>
                    <a:pt x="14" y="0"/>
                    <a:pt x="14" y="3"/>
                    <a:pt x="11" y="3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1"/>
                    <a:pt x="3" y="2"/>
                    <a:pt x="0" y="3"/>
                  </a:cubicBezTo>
                  <a:cubicBezTo>
                    <a:pt x="1" y="6"/>
                    <a:pt x="3" y="10"/>
                    <a:pt x="5" y="10"/>
                  </a:cubicBezTo>
                  <a:cubicBezTo>
                    <a:pt x="8" y="10"/>
                    <a:pt x="16" y="9"/>
                    <a:pt x="18" y="10"/>
                  </a:cubicBezTo>
                  <a:cubicBezTo>
                    <a:pt x="19" y="10"/>
                    <a:pt x="15" y="10"/>
                    <a:pt x="15" y="13"/>
                  </a:cubicBezTo>
                  <a:cubicBezTo>
                    <a:pt x="15" y="15"/>
                    <a:pt x="18" y="18"/>
                    <a:pt x="22" y="21"/>
                  </a:cubicBezTo>
                  <a:cubicBezTo>
                    <a:pt x="22" y="17"/>
                    <a:pt x="24" y="14"/>
                    <a:pt x="27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3" name="Freeform 861"/>
            <p:cNvSpPr>
              <a:spLocks/>
            </p:cNvSpPr>
            <p:nvPr/>
          </p:nvSpPr>
          <p:spPr bwMode="auto">
            <a:xfrm>
              <a:off x="57151" y="3852864"/>
              <a:ext cx="54219" cy="20637"/>
            </a:xfrm>
            <a:custGeom>
              <a:avLst/>
              <a:gdLst>
                <a:gd name="T0" fmla="*/ 2147483647 w 39"/>
                <a:gd name="T1" fmla="*/ 2147483647 h 10"/>
                <a:gd name="T2" fmla="*/ 2147483647 w 39"/>
                <a:gd name="T3" fmla="*/ 2147483647 h 10"/>
                <a:gd name="T4" fmla="*/ 2147483647 w 39"/>
                <a:gd name="T5" fmla="*/ 2147483647 h 10"/>
                <a:gd name="T6" fmla="*/ 2147483647 w 39"/>
                <a:gd name="T7" fmla="*/ 2147483647 h 10"/>
                <a:gd name="T8" fmla="*/ 2147483647 w 39"/>
                <a:gd name="T9" fmla="*/ 2147483647 h 10"/>
                <a:gd name="T10" fmla="*/ 2147483647 w 39"/>
                <a:gd name="T11" fmla="*/ 0 h 10"/>
                <a:gd name="T12" fmla="*/ 2147483647 w 39"/>
                <a:gd name="T13" fmla="*/ 2147483647 h 10"/>
                <a:gd name="T14" fmla="*/ 0 w 39"/>
                <a:gd name="T15" fmla="*/ 2147483647 h 10"/>
                <a:gd name="T16" fmla="*/ 0 w 39"/>
                <a:gd name="T17" fmla="*/ 2147483647 h 10"/>
                <a:gd name="T18" fmla="*/ 2147483647 w 39"/>
                <a:gd name="T19" fmla="*/ 2147483647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10"/>
                <a:gd name="T32" fmla="*/ 39 w 39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10">
                  <a:moveTo>
                    <a:pt x="10" y="10"/>
                  </a:moveTo>
                  <a:cubicBezTo>
                    <a:pt x="12" y="9"/>
                    <a:pt x="17" y="5"/>
                    <a:pt x="20" y="6"/>
                  </a:cubicBezTo>
                  <a:cubicBezTo>
                    <a:pt x="24" y="7"/>
                    <a:pt x="27" y="9"/>
                    <a:pt x="31" y="9"/>
                  </a:cubicBezTo>
                  <a:cubicBezTo>
                    <a:pt x="35" y="9"/>
                    <a:pt x="39" y="7"/>
                    <a:pt x="37" y="5"/>
                  </a:cubicBezTo>
                  <a:cubicBezTo>
                    <a:pt x="35" y="4"/>
                    <a:pt x="31" y="6"/>
                    <a:pt x="28" y="4"/>
                  </a:cubicBezTo>
                  <a:cubicBezTo>
                    <a:pt x="25" y="2"/>
                    <a:pt x="22" y="0"/>
                    <a:pt x="20" y="0"/>
                  </a:cubicBezTo>
                  <a:cubicBezTo>
                    <a:pt x="19" y="1"/>
                    <a:pt x="19" y="4"/>
                    <a:pt x="3" y="5"/>
                  </a:cubicBezTo>
                  <a:cubicBezTo>
                    <a:pt x="3" y="6"/>
                    <a:pt x="0" y="8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10"/>
                    <a:pt x="8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4" name="Freeform 862"/>
            <p:cNvSpPr>
              <a:spLocks/>
            </p:cNvSpPr>
            <p:nvPr/>
          </p:nvSpPr>
          <p:spPr bwMode="auto">
            <a:xfrm>
              <a:off x="49824" y="3486150"/>
              <a:ext cx="215412" cy="346075"/>
            </a:xfrm>
            <a:custGeom>
              <a:avLst/>
              <a:gdLst>
                <a:gd name="T0" fmla="*/ 2147483647 w 157"/>
                <a:gd name="T1" fmla="*/ 2147483647 h 174"/>
                <a:gd name="T2" fmla="*/ 2147483647 w 157"/>
                <a:gd name="T3" fmla="*/ 2147483647 h 174"/>
                <a:gd name="T4" fmla="*/ 2147483647 w 157"/>
                <a:gd name="T5" fmla="*/ 2147483647 h 174"/>
                <a:gd name="T6" fmla="*/ 2147483647 w 157"/>
                <a:gd name="T7" fmla="*/ 2147483647 h 174"/>
                <a:gd name="T8" fmla="*/ 2147483647 w 157"/>
                <a:gd name="T9" fmla="*/ 2147483647 h 174"/>
                <a:gd name="T10" fmla="*/ 2147483647 w 157"/>
                <a:gd name="T11" fmla="*/ 2147483647 h 174"/>
                <a:gd name="T12" fmla="*/ 2147483647 w 157"/>
                <a:gd name="T13" fmla="*/ 2147483647 h 174"/>
                <a:gd name="T14" fmla="*/ 2147483647 w 157"/>
                <a:gd name="T15" fmla="*/ 2147483647 h 174"/>
                <a:gd name="T16" fmla="*/ 2147483647 w 157"/>
                <a:gd name="T17" fmla="*/ 2147483647 h 174"/>
                <a:gd name="T18" fmla="*/ 2147483647 w 157"/>
                <a:gd name="T19" fmla="*/ 2147483647 h 174"/>
                <a:gd name="T20" fmla="*/ 2147483647 w 157"/>
                <a:gd name="T21" fmla="*/ 2147483647 h 174"/>
                <a:gd name="T22" fmla="*/ 2147483647 w 157"/>
                <a:gd name="T23" fmla="*/ 2147483647 h 174"/>
                <a:gd name="T24" fmla="*/ 2147483647 w 157"/>
                <a:gd name="T25" fmla="*/ 2147483647 h 174"/>
                <a:gd name="T26" fmla="*/ 2147483647 w 157"/>
                <a:gd name="T27" fmla="*/ 2147483647 h 174"/>
                <a:gd name="T28" fmla="*/ 2147483647 w 157"/>
                <a:gd name="T29" fmla="*/ 2147483647 h 174"/>
                <a:gd name="T30" fmla="*/ 2147483647 w 157"/>
                <a:gd name="T31" fmla="*/ 2147483647 h 174"/>
                <a:gd name="T32" fmla="*/ 2147483647 w 157"/>
                <a:gd name="T33" fmla="*/ 2147483647 h 174"/>
                <a:gd name="T34" fmla="*/ 2147483647 w 157"/>
                <a:gd name="T35" fmla="*/ 0 h 174"/>
                <a:gd name="T36" fmla="*/ 2147483647 w 157"/>
                <a:gd name="T37" fmla="*/ 2147483647 h 174"/>
                <a:gd name="T38" fmla="*/ 2147483647 w 157"/>
                <a:gd name="T39" fmla="*/ 2147483647 h 174"/>
                <a:gd name="T40" fmla="*/ 2147483647 w 157"/>
                <a:gd name="T41" fmla="*/ 2147483647 h 174"/>
                <a:gd name="T42" fmla="*/ 2147483647 w 157"/>
                <a:gd name="T43" fmla="*/ 2147483647 h 174"/>
                <a:gd name="T44" fmla="*/ 2147483647 w 157"/>
                <a:gd name="T45" fmla="*/ 2147483647 h 174"/>
                <a:gd name="T46" fmla="*/ 2147483647 w 157"/>
                <a:gd name="T47" fmla="*/ 2147483647 h 174"/>
                <a:gd name="T48" fmla="*/ 0 w 157"/>
                <a:gd name="T49" fmla="*/ 2147483647 h 174"/>
                <a:gd name="T50" fmla="*/ 0 w 157"/>
                <a:gd name="T51" fmla="*/ 2147483647 h 174"/>
                <a:gd name="T52" fmla="*/ 2147483647 w 157"/>
                <a:gd name="T53" fmla="*/ 2147483647 h 174"/>
                <a:gd name="T54" fmla="*/ 2147483647 w 157"/>
                <a:gd name="T55" fmla="*/ 2147483647 h 174"/>
                <a:gd name="T56" fmla="*/ 2147483647 w 157"/>
                <a:gd name="T57" fmla="*/ 2147483647 h 174"/>
                <a:gd name="T58" fmla="*/ 2147483647 w 157"/>
                <a:gd name="T59" fmla="*/ 2147483647 h 174"/>
                <a:gd name="T60" fmla="*/ 2147483647 w 157"/>
                <a:gd name="T61" fmla="*/ 2147483647 h 174"/>
                <a:gd name="T62" fmla="*/ 2147483647 w 157"/>
                <a:gd name="T63" fmla="*/ 2147483647 h 174"/>
                <a:gd name="T64" fmla="*/ 2147483647 w 157"/>
                <a:gd name="T65" fmla="*/ 2147483647 h 1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7"/>
                <a:gd name="T100" fmla="*/ 0 h 174"/>
                <a:gd name="T101" fmla="*/ 157 w 157"/>
                <a:gd name="T102" fmla="*/ 174 h 1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7" h="174">
                  <a:moveTo>
                    <a:pt x="10" y="149"/>
                  </a:moveTo>
                  <a:cubicBezTo>
                    <a:pt x="10" y="149"/>
                    <a:pt x="15" y="149"/>
                    <a:pt x="19" y="149"/>
                  </a:cubicBezTo>
                  <a:cubicBezTo>
                    <a:pt x="22" y="149"/>
                    <a:pt x="26" y="148"/>
                    <a:pt x="31" y="148"/>
                  </a:cubicBezTo>
                  <a:cubicBezTo>
                    <a:pt x="35" y="148"/>
                    <a:pt x="37" y="150"/>
                    <a:pt x="38" y="151"/>
                  </a:cubicBezTo>
                  <a:cubicBezTo>
                    <a:pt x="40" y="153"/>
                    <a:pt x="43" y="153"/>
                    <a:pt x="44" y="154"/>
                  </a:cubicBezTo>
                  <a:cubicBezTo>
                    <a:pt x="46" y="155"/>
                    <a:pt x="50" y="159"/>
                    <a:pt x="51" y="162"/>
                  </a:cubicBezTo>
                  <a:cubicBezTo>
                    <a:pt x="53" y="164"/>
                    <a:pt x="64" y="174"/>
                    <a:pt x="64" y="173"/>
                  </a:cubicBezTo>
                  <a:cubicBezTo>
                    <a:pt x="65" y="173"/>
                    <a:pt x="68" y="172"/>
                    <a:pt x="68" y="170"/>
                  </a:cubicBezTo>
                  <a:cubicBezTo>
                    <a:pt x="69" y="169"/>
                    <a:pt x="70" y="161"/>
                    <a:pt x="72" y="161"/>
                  </a:cubicBezTo>
                  <a:cubicBezTo>
                    <a:pt x="74" y="161"/>
                    <a:pt x="79" y="167"/>
                    <a:pt x="80" y="167"/>
                  </a:cubicBezTo>
                  <a:cubicBezTo>
                    <a:pt x="81" y="168"/>
                    <a:pt x="84" y="163"/>
                    <a:pt x="86" y="163"/>
                  </a:cubicBezTo>
                  <a:cubicBezTo>
                    <a:pt x="89" y="163"/>
                    <a:pt x="95" y="164"/>
                    <a:pt x="97" y="164"/>
                  </a:cubicBezTo>
                  <a:cubicBezTo>
                    <a:pt x="99" y="163"/>
                    <a:pt x="103" y="161"/>
                    <a:pt x="103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5" y="159"/>
                    <a:pt x="151" y="150"/>
                    <a:pt x="151" y="150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9"/>
                    <a:pt x="110" y="18"/>
                    <a:pt x="110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53"/>
                    <a:pt x="65" y="53"/>
                    <a:pt x="65" y="53"/>
                  </a:cubicBezTo>
                  <a:cubicBezTo>
                    <a:pt x="65" y="53"/>
                    <a:pt x="51" y="59"/>
                    <a:pt x="51" y="62"/>
                  </a:cubicBezTo>
                  <a:cubicBezTo>
                    <a:pt x="51" y="66"/>
                    <a:pt x="51" y="83"/>
                    <a:pt x="51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8"/>
                    <a:pt x="2" y="88"/>
                    <a:pt x="5" y="91"/>
                  </a:cubicBezTo>
                  <a:cubicBezTo>
                    <a:pt x="7" y="94"/>
                    <a:pt x="10" y="95"/>
                    <a:pt x="9" y="100"/>
                  </a:cubicBezTo>
                  <a:cubicBezTo>
                    <a:pt x="9" y="104"/>
                    <a:pt x="6" y="109"/>
                    <a:pt x="7" y="112"/>
                  </a:cubicBezTo>
                  <a:cubicBezTo>
                    <a:pt x="7" y="114"/>
                    <a:pt x="17" y="123"/>
                    <a:pt x="14" y="130"/>
                  </a:cubicBezTo>
                  <a:cubicBezTo>
                    <a:pt x="11" y="138"/>
                    <a:pt x="8" y="144"/>
                    <a:pt x="8" y="148"/>
                  </a:cubicBezTo>
                  <a:cubicBezTo>
                    <a:pt x="7" y="149"/>
                    <a:pt x="7" y="151"/>
                    <a:pt x="7" y="153"/>
                  </a:cubicBezTo>
                  <a:cubicBezTo>
                    <a:pt x="9" y="153"/>
                    <a:pt x="10" y="149"/>
                    <a:pt x="10" y="1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5" name="Freeform 863"/>
            <p:cNvSpPr>
              <a:spLocks/>
            </p:cNvSpPr>
            <p:nvPr/>
          </p:nvSpPr>
          <p:spPr bwMode="auto">
            <a:xfrm>
              <a:off x="48358" y="3779838"/>
              <a:ext cx="104042" cy="119062"/>
            </a:xfrm>
            <a:custGeom>
              <a:avLst/>
              <a:gdLst>
                <a:gd name="T0" fmla="*/ 2147483647 w 76"/>
                <a:gd name="T1" fmla="*/ 2147483647 h 59"/>
                <a:gd name="T2" fmla="*/ 2147483647 w 76"/>
                <a:gd name="T3" fmla="*/ 2147483647 h 59"/>
                <a:gd name="T4" fmla="*/ 2147483647 w 76"/>
                <a:gd name="T5" fmla="*/ 2147483647 h 59"/>
                <a:gd name="T6" fmla="*/ 2147483647 w 76"/>
                <a:gd name="T7" fmla="*/ 2147483647 h 59"/>
                <a:gd name="T8" fmla="*/ 2147483647 w 76"/>
                <a:gd name="T9" fmla="*/ 2147483647 h 59"/>
                <a:gd name="T10" fmla="*/ 2147483647 w 76"/>
                <a:gd name="T11" fmla="*/ 2147483647 h 59"/>
                <a:gd name="T12" fmla="*/ 2147483647 w 76"/>
                <a:gd name="T13" fmla="*/ 2147483647 h 59"/>
                <a:gd name="T14" fmla="*/ 2147483647 w 76"/>
                <a:gd name="T15" fmla="*/ 2147483647 h 59"/>
                <a:gd name="T16" fmla="*/ 2147483647 w 76"/>
                <a:gd name="T17" fmla="*/ 2147483647 h 59"/>
                <a:gd name="T18" fmla="*/ 2147483647 w 76"/>
                <a:gd name="T19" fmla="*/ 2147483647 h 59"/>
                <a:gd name="T20" fmla="*/ 2147483647 w 76"/>
                <a:gd name="T21" fmla="*/ 2147483647 h 59"/>
                <a:gd name="T22" fmla="*/ 2147483647 w 76"/>
                <a:gd name="T23" fmla="*/ 2147483647 h 59"/>
                <a:gd name="T24" fmla="*/ 2147483647 w 76"/>
                <a:gd name="T25" fmla="*/ 2147483647 h 59"/>
                <a:gd name="T26" fmla="*/ 2147483647 w 76"/>
                <a:gd name="T27" fmla="*/ 2147483647 h 59"/>
                <a:gd name="T28" fmla="*/ 2147483647 w 76"/>
                <a:gd name="T29" fmla="*/ 0 h 59"/>
                <a:gd name="T30" fmla="*/ 2147483647 w 76"/>
                <a:gd name="T31" fmla="*/ 2147483647 h 59"/>
                <a:gd name="T32" fmla="*/ 2147483647 w 76"/>
                <a:gd name="T33" fmla="*/ 2147483647 h 59"/>
                <a:gd name="T34" fmla="*/ 2147483647 w 76"/>
                <a:gd name="T35" fmla="*/ 2147483647 h 59"/>
                <a:gd name="T36" fmla="*/ 2147483647 w 76"/>
                <a:gd name="T37" fmla="*/ 2147483647 h 59"/>
                <a:gd name="T38" fmla="*/ 2147483647 w 76"/>
                <a:gd name="T39" fmla="*/ 2147483647 h 59"/>
                <a:gd name="T40" fmla="*/ 2147483647 w 76"/>
                <a:gd name="T41" fmla="*/ 2147483647 h 59"/>
                <a:gd name="T42" fmla="*/ 2147483647 w 76"/>
                <a:gd name="T43" fmla="*/ 2147483647 h 59"/>
                <a:gd name="T44" fmla="*/ 2147483647 w 76"/>
                <a:gd name="T45" fmla="*/ 2147483647 h 59"/>
                <a:gd name="T46" fmla="*/ 2147483647 w 76"/>
                <a:gd name="T47" fmla="*/ 2147483647 h 59"/>
                <a:gd name="T48" fmla="*/ 2147483647 w 76"/>
                <a:gd name="T49" fmla="*/ 2147483647 h 59"/>
                <a:gd name="T50" fmla="*/ 2147483647 w 76"/>
                <a:gd name="T51" fmla="*/ 2147483647 h 59"/>
                <a:gd name="T52" fmla="*/ 2147483647 w 76"/>
                <a:gd name="T53" fmla="*/ 2147483647 h 59"/>
                <a:gd name="T54" fmla="*/ 2147483647 w 76"/>
                <a:gd name="T55" fmla="*/ 2147483647 h 59"/>
                <a:gd name="T56" fmla="*/ 2147483647 w 76"/>
                <a:gd name="T57" fmla="*/ 2147483647 h 59"/>
                <a:gd name="T58" fmla="*/ 2147483647 w 76"/>
                <a:gd name="T59" fmla="*/ 2147483647 h 59"/>
                <a:gd name="T60" fmla="*/ 2147483647 w 76"/>
                <a:gd name="T61" fmla="*/ 2147483647 h 59"/>
                <a:gd name="T62" fmla="*/ 2147483647 w 76"/>
                <a:gd name="T63" fmla="*/ 2147483647 h 59"/>
                <a:gd name="T64" fmla="*/ 2147483647 w 76"/>
                <a:gd name="T65" fmla="*/ 2147483647 h 59"/>
                <a:gd name="T66" fmla="*/ 2147483647 w 76"/>
                <a:gd name="T67" fmla="*/ 2147483647 h 59"/>
                <a:gd name="T68" fmla="*/ 2147483647 w 76"/>
                <a:gd name="T69" fmla="*/ 2147483647 h 59"/>
                <a:gd name="T70" fmla="*/ 2147483647 w 76"/>
                <a:gd name="T71" fmla="*/ 2147483647 h 59"/>
                <a:gd name="T72" fmla="*/ 2147483647 w 76"/>
                <a:gd name="T73" fmla="*/ 2147483647 h 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"/>
                <a:gd name="T112" fmla="*/ 0 h 59"/>
                <a:gd name="T113" fmla="*/ 76 w 76"/>
                <a:gd name="T114" fmla="*/ 59 h 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" h="59">
                  <a:moveTo>
                    <a:pt x="20" y="56"/>
                  </a:moveTo>
                  <a:cubicBezTo>
                    <a:pt x="23" y="56"/>
                    <a:pt x="23" y="53"/>
                    <a:pt x="26" y="53"/>
                  </a:cubicBezTo>
                  <a:cubicBezTo>
                    <a:pt x="28" y="53"/>
                    <a:pt x="51" y="53"/>
                    <a:pt x="53" y="53"/>
                  </a:cubicBezTo>
                  <a:cubicBezTo>
                    <a:pt x="55" y="53"/>
                    <a:pt x="61" y="55"/>
                    <a:pt x="64" y="57"/>
                  </a:cubicBezTo>
                  <a:cubicBezTo>
                    <a:pt x="66" y="59"/>
                    <a:pt x="71" y="58"/>
                    <a:pt x="76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5" y="55"/>
                    <a:pt x="75" y="50"/>
                    <a:pt x="75" y="48"/>
                  </a:cubicBezTo>
                  <a:cubicBezTo>
                    <a:pt x="75" y="45"/>
                    <a:pt x="71" y="43"/>
                    <a:pt x="68" y="41"/>
                  </a:cubicBezTo>
                  <a:cubicBezTo>
                    <a:pt x="66" y="40"/>
                    <a:pt x="66" y="35"/>
                    <a:pt x="66" y="33"/>
                  </a:cubicBezTo>
                  <a:cubicBezTo>
                    <a:pt x="66" y="32"/>
                    <a:pt x="66" y="28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6"/>
                    <a:pt x="55" y="16"/>
                    <a:pt x="53" y="14"/>
                  </a:cubicBezTo>
                  <a:cubicBezTo>
                    <a:pt x="52" y="11"/>
                    <a:pt x="48" y="7"/>
                    <a:pt x="46" y="6"/>
                  </a:cubicBezTo>
                  <a:cubicBezTo>
                    <a:pt x="45" y="5"/>
                    <a:pt x="42" y="5"/>
                    <a:pt x="40" y="3"/>
                  </a:cubicBezTo>
                  <a:cubicBezTo>
                    <a:pt x="39" y="2"/>
                    <a:pt x="37" y="0"/>
                    <a:pt x="33" y="0"/>
                  </a:cubicBezTo>
                  <a:cubicBezTo>
                    <a:pt x="28" y="0"/>
                    <a:pt x="24" y="1"/>
                    <a:pt x="21" y="1"/>
                  </a:cubicBezTo>
                  <a:cubicBezTo>
                    <a:pt x="17" y="1"/>
                    <a:pt x="12" y="1"/>
                    <a:pt x="12" y="1"/>
                  </a:cubicBezTo>
                  <a:cubicBezTo>
                    <a:pt x="12" y="1"/>
                    <a:pt x="11" y="5"/>
                    <a:pt x="9" y="5"/>
                  </a:cubicBezTo>
                  <a:cubicBezTo>
                    <a:pt x="8" y="8"/>
                    <a:pt x="7" y="11"/>
                    <a:pt x="6" y="13"/>
                  </a:cubicBezTo>
                  <a:cubicBezTo>
                    <a:pt x="5" y="15"/>
                    <a:pt x="8" y="17"/>
                    <a:pt x="8" y="19"/>
                  </a:cubicBezTo>
                  <a:cubicBezTo>
                    <a:pt x="8" y="21"/>
                    <a:pt x="6" y="22"/>
                    <a:pt x="5" y="24"/>
                  </a:cubicBezTo>
                  <a:cubicBezTo>
                    <a:pt x="4" y="26"/>
                    <a:pt x="0" y="25"/>
                    <a:pt x="3" y="28"/>
                  </a:cubicBezTo>
                  <a:cubicBezTo>
                    <a:pt x="6" y="30"/>
                    <a:pt x="10" y="32"/>
                    <a:pt x="8" y="33"/>
                  </a:cubicBezTo>
                  <a:cubicBezTo>
                    <a:pt x="7" y="35"/>
                    <a:pt x="4" y="34"/>
                    <a:pt x="6" y="36"/>
                  </a:cubicBezTo>
                  <a:cubicBezTo>
                    <a:pt x="9" y="38"/>
                    <a:pt x="6" y="38"/>
                    <a:pt x="9" y="39"/>
                  </a:cubicBezTo>
                  <a:cubicBezTo>
                    <a:pt x="10" y="40"/>
                    <a:pt x="10" y="40"/>
                    <a:pt x="10" y="41"/>
                  </a:cubicBezTo>
                  <a:cubicBezTo>
                    <a:pt x="26" y="40"/>
                    <a:pt x="26" y="37"/>
                    <a:pt x="27" y="36"/>
                  </a:cubicBezTo>
                  <a:cubicBezTo>
                    <a:pt x="29" y="36"/>
                    <a:pt x="32" y="38"/>
                    <a:pt x="35" y="40"/>
                  </a:cubicBezTo>
                  <a:cubicBezTo>
                    <a:pt x="38" y="42"/>
                    <a:pt x="42" y="40"/>
                    <a:pt x="44" y="41"/>
                  </a:cubicBezTo>
                  <a:cubicBezTo>
                    <a:pt x="46" y="43"/>
                    <a:pt x="42" y="45"/>
                    <a:pt x="38" y="45"/>
                  </a:cubicBezTo>
                  <a:cubicBezTo>
                    <a:pt x="34" y="45"/>
                    <a:pt x="31" y="43"/>
                    <a:pt x="27" y="42"/>
                  </a:cubicBezTo>
                  <a:cubicBezTo>
                    <a:pt x="24" y="41"/>
                    <a:pt x="19" y="45"/>
                    <a:pt x="17" y="46"/>
                  </a:cubicBezTo>
                  <a:cubicBezTo>
                    <a:pt x="15" y="46"/>
                    <a:pt x="10" y="46"/>
                    <a:pt x="7" y="46"/>
                  </a:cubicBezTo>
                  <a:cubicBezTo>
                    <a:pt x="6" y="48"/>
                    <a:pt x="6" y="51"/>
                    <a:pt x="8" y="54"/>
                  </a:cubicBezTo>
                  <a:cubicBezTo>
                    <a:pt x="8" y="55"/>
                    <a:pt x="8" y="55"/>
                    <a:pt x="9" y="56"/>
                  </a:cubicBezTo>
                  <a:cubicBezTo>
                    <a:pt x="12" y="55"/>
                    <a:pt x="15" y="54"/>
                    <a:pt x="15" y="54"/>
                  </a:cubicBezTo>
                  <a:cubicBezTo>
                    <a:pt x="15" y="54"/>
                    <a:pt x="17" y="56"/>
                    <a:pt x="20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6" name="Freeform 865"/>
            <p:cNvSpPr>
              <a:spLocks/>
            </p:cNvSpPr>
            <p:nvPr/>
          </p:nvSpPr>
          <p:spPr bwMode="auto">
            <a:xfrm>
              <a:off x="137746" y="3546476"/>
              <a:ext cx="297474" cy="404813"/>
            </a:xfrm>
            <a:custGeom>
              <a:avLst/>
              <a:gdLst>
                <a:gd name="T0" fmla="*/ 2147483647 w 217"/>
                <a:gd name="T1" fmla="*/ 0 h 202"/>
                <a:gd name="T2" fmla="*/ 2147483647 w 217"/>
                <a:gd name="T3" fmla="*/ 2147483647 h 202"/>
                <a:gd name="T4" fmla="*/ 2147483647 w 217"/>
                <a:gd name="T5" fmla="*/ 2147483647 h 202"/>
                <a:gd name="T6" fmla="*/ 2147483647 w 217"/>
                <a:gd name="T7" fmla="*/ 2147483647 h 202"/>
                <a:gd name="T8" fmla="*/ 2147483647 w 217"/>
                <a:gd name="T9" fmla="*/ 2147483647 h 202"/>
                <a:gd name="T10" fmla="*/ 2147483647 w 217"/>
                <a:gd name="T11" fmla="*/ 2147483647 h 202"/>
                <a:gd name="T12" fmla="*/ 2147483647 w 217"/>
                <a:gd name="T13" fmla="*/ 2147483647 h 202"/>
                <a:gd name="T14" fmla="*/ 2147483647 w 217"/>
                <a:gd name="T15" fmla="*/ 2147483647 h 202"/>
                <a:gd name="T16" fmla="*/ 2147483647 w 217"/>
                <a:gd name="T17" fmla="*/ 2147483647 h 202"/>
                <a:gd name="T18" fmla="*/ 0 w 217"/>
                <a:gd name="T19" fmla="*/ 2147483647 h 202"/>
                <a:gd name="T20" fmla="*/ 0 w 217"/>
                <a:gd name="T21" fmla="*/ 2147483647 h 202"/>
                <a:gd name="T22" fmla="*/ 0 w 217"/>
                <a:gd name="T23" fmla="*/ 2147483647 h 202"/>
                <a:gd name="T24" fmla="*/ 2147483647 w 217"/>
                <a:gd name="T25" fmla="*/ 2147483647 h 202"/>
                <a:gd name="T26" fmla="*/ 2147483647 w 217"/>
                <a:gd name="T27" fmla="*/ 2147483647 h 202"/>
                <a:gd name="T28" fmla="*/ 2147483647 w 217"/>
                <a:gd name="T29" fmla="*/ 2147483647 h 202"/>
                <a:gd name="T30" fmla="*/ 2147483647 w 217"/>
                <a:gd name="T31" fmla="*/ 2147483647 h 202"/>
                <a:gd name="T32" fmla="*/ 2147483647 w 217"/>
                <a:gd name="T33" fmla="*/ 2147483647 h 202"/>
                <a:gd name="T34" fmla="*/ 2147483647 w 217"/>
                <a:gd name="T35" fmla="*/ 2147483647 h 202"/>
                <a:gd name="T36" fmla="*/ 2147483647 w 217"/>
                <a:gd name="T37" fmla="*/ 2147483647 h 202"/>
                <a:gd name="T38" fmla="*/ 2147483647 w 217"/>
                <a:gd name="T39" fmla="*/ 2147483647 h 202"/>
                <a:gd name="T40" fmla="*/ 2147483647 w 217"/>
                <a:gd name="T41" fmla="*/ 2147483647 h 202"/>
                <a:gd name="T42" fmla="*/ 2147483647 w 217"/>
                <a:gd name="T43" fmla="*/ 2147483647 h 202"/>
                <a:gd name="T44" fmla="*/ 2147483647 w 217"/>
                <a:gd name="T45" fmla="*/ 2147483647 h 202"/>
                <a:gd name="T46" fmla="*/ 2147483647 w 217"/>
                <a:gd name="T47" fmla="*/ 2147483647 h 202"/>
                <a:gd name="T48" fmla="*/ 2147483647 w 217"/>
                <a:gd name="T49" fmla="*/ 2147483647 h 202"/>
                <a:gd name="T50" fmla="*/ 2147483647 w 217"/>
                <a:gd name="T51" fmla="*/ 2147483647 h 202"/>
                <a:gd name="T52" fmla="*/ 2147483647 w 217"/>
                <a:gd name="T53" fmla="*/ 2147483647 h 202"/>
                <a:gd name="T54" fmla="*/ 2147483647 w 217"/>
                <a:gd name="T55" fmla="*/ 2147483647 h 202"/>
                <a:gd name="T56" fmla="*/ 2147483647 w 217"/>
                <a:gd name="T57" fmla="*/ 2147483647 h 202"/>
                <a:gd name="T58" fmla="*/ 2147483647 w 217"/>
                <a:gd name="T59" fmla="*/ 2147483647 h 202"/>
                <a:gd name="T60" fmla="*/ 2147483647 w 217"/>
                <a:gd name="T61" fmla="*/ 2147483647 h 202"/>
                <a:gd name="T62" fmla="*/ 2147483647 w 217"/>
                <a:gd name="T63" fmla="*/ 2147483647 h 202"/>
                <a:gd name="T64" fmla="*/ 2147483647 w 217"/>
                <a:gd name="T65" fmla="*/ 2147483647 h 202"/>
                <a:gd name="T66" fmla="*/ 2147483647 w 217"/>
                <a:gd name="T67" fmla="*/ 2147483647 h 202"/>
                <a:gd name="T68" fmla="*/ 2147483647 w 217"/>
                <a:gd name="T69" fmla="*/ 2147483647 h 202"/>
                <a:gd name="T70" fmla="*/ 2147483647 w 217"/>
                <a:gd name="T71" fmla="*/ 2147483647 h 202"/>
                <a:gd name="T72" fmla="*/ 2147483647 w 217"/>
                <a:gd name="T73" fmla="*/ 2147483647 h 202"/>
                <a:gd name="T74" fmla="*/ 2147483647 w 217"/>
                <a:gd name="T75" fmla="*/ 2147483647 h 202"/>
                <a:gd name="T76" fmla="*/ 2147483647 w 217"/>
                <a:gd name="T77" fmla="*/ 2147483647 h 202"/>
                <a:gd name="T78" fmla="*/ 2147483647 w 217"/>
                <a:gd name="T79" fmla="*/ 2147483647 h 202"/>
                <a:gd name="T80" fmla="*/ 2147483647 w 217"/>
                <a:gd name="T81" fmla="*/ 2147483647 h 202"/>
                <a:gd name="T82" fmla="*/ 2147483647 w 217"/>
                <a:gd name="T83" fmla="*/ 2147483647 h 202"/>
                <a:gd name="T84" fmla="*/ 2147483647 w 217"/>
                <a:gd name="T85" fmla="*/ 2147483647 h 202"/>
                <a:gd name="T86" fmla="*/ 2147483647 w 217"/>
                <a:gd name="T87" fmla="*/ 2147483647 h 202"/>
                <a:gd name="T88" fmla="*/ 2147483647 w 217"/>
                <a:gd name="T89" fmla="*/ 2147483647 h 202"/>
                <a:gd name="T90" fmla="*/ 2147483647 w 217"/>
                <a:gd name="T91" fmla="*/ 2147483647 h 202"/>
                <a:gd name="T92" fmla="*/ 2147483647 w 217"/>
                <a:gd name="T93" fmla="*/ 2147483647 h 202"/>
                <a:gd name="T94" fmla="*/ 2147483647 w 217"/>
                <a:gd name="T95" fmla="*/ 2147483647 h 202"/>
                <a:gd name="T96" fmla="*/ 2147483647 w 217"/>
                <a:gd name="T97" fmla="*/ 2147483647 h 202"/>
                <a:gd name="T98" fmla="*/ 2147483647 w 217"/>
                <a:gd name="T99" fmla="*/ 2147483647 h 202"/>
                <a:gd name="T100" fmla="*/ 2147483647 w 217"/>
                <a:gd name="T101" fmla="*/ 2147483647 h 202"/>
                <a:gd name="T102" fmla="*/ 2147483647 w 217"/>
                <a:gd name="T103" fmla="*/ 0 h 202"/>
                <a:gd name="T104" fmla="*/ 2147483647 w 217"/>
                <a:gd name="T105" fmla="*/ 0 h 202"/>
                <a:gd name="T106" fmla="*/ 2147483647 w 217"/>
                <a:gd name="T107" fmla="*/ 0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7"/>
                <a:gd name="T163" fmla="*/ 0 h 202"/>
                <a:gd name="T164" fmla="*/ 217 w 217"/>
                <a:gd name="T165" fmla="*/ 202 h 2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7" h="202">
                  <a:moveTo>
                    <a:pt x="72" y="0"/>
                  </a:moveTo>
                  <a:cubicBezTo>
                    <a:pt x="87" y="119"/>
                    <a:pt x="87" y="119"/>
                    <a:pt x="87" y="119"/>
                  </a:cubicBezTo>
                  <a:cubicBezTo>
                    <a:pt x="87" y="119"/>
                    <a:pt x="91" y="128"/>
                    <a:pt x="87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9" y="130"/>
                    <a:pt x="35" y="132"/>
                    <a:pt x="33" y="133"/>
                  </a:cubicBezTo>
                  <a:cubicBezTo>
                    <a:pt x="31" y="133"/>
                    <a:pt x="25" y="132"/>
                    <a:pt x="22" y="132"/>
                  </a:cubicBezTo>
                  <a:cubicBezTo>
                    <a:pt x="20" y="132"/>
                    <a:pt x="17" y="137"/>
                    <a:pt x="16" y="136"/>
                  </a:cubicBezTo>
                  <a:cubicBezTo>
                    <a:pt x="15" y="136"/>
                    <a:pt x="10" y="130"/>
                    <a:pt x="8" y="130"/>
                  </a:cubicBezTo>
                  <a:cubicBezTo>
                    <a:pt x="6" y="130"/>
                    <a:pt x="5" y="138"/>
                    <a:pt x="4" y="139"/>
                  </a:cubicBezTo>
                  <a:cubicBezTo>
                    <a:pt x="4" y="141"/>
                    <a:pt x="1" y="142"/>
                    <a:pt x="0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45"/>
                    <a:pt x="0" y="149"/>
                    <a:pt x="0" y="150"/>
                  </a:cubicBezTo>
                  <a:cubicBezTo>
                    <a:pt x="0" y="152"/>
                    <a:pt x="0" y="157"/>
                    <a:pt x="2" y="158"/>
                  </a:cubicBezTo>
                  <a:cubicBezTo>
                    <a:pt x="5" y="160"/>
                    <a:pt x="9" y="162"/>
                    <a:pt x="9" y="165"/>
                  </a:cubicBezTo>
                  <a:cubicBezTo>
                    <a:pt x="9" y="168"/>
                    <a:pt x="9" y="174"/>
                    <a:pt x="10" y="174"/>
                  </a:cubicBezTo>
                  <a:cubicBezTo>
                    <a:pt x="10" y="175"/>
                    <a:pt x="13" y="179"/>
                    <a:pt x="14" y="178"/>
                  </a:cubicBezTo>
                  <a:cubicBezTo>
                    <a:pt x="15" y="176"/>
                    <a:pt x="17" y="176"/>
                    <a:pt x="18" y="178"/>
                  </a:cubicBezTo>
                  <a:cubicBezTo>
                    <a:pt x="20" y="179"/>
                    <a:pt x="22" y="178"/>
                    <a:pt x="24" y="177"/>
                  </a:cubicBezTo>
                  <a:cubicBezTo>
                    <a:pt x="26" y="175"/>
                    <a:pt x="28" y="178"/>
                    <a:pt x="31" y="177"/>
                  </a:cubicBezTo>
                  <a:cubicBezTo>
                    <a:pt x="35" y="175"/>
                    <a:pt x="36" y="171"/>
                    <a:pt x="39" y="172"/>
                  </a:cubicBezTo>
                  <a:cubicBezTo>
                    <a:pt x="42" y="174"/>
                    <a:pt x="43" y="180"/>
                    <a:pt x="45" y="183"/>
                  </a:cubicBezTo>
                  <a:cubicBezTo>
                    <a:pt x="47" y="186"/>
                    <a:pt x="48" y="187"/>
                    <a:pt x="48" y="189"/>
                  </a:cubicBezTo>
                  <a:cubicBezTo>
                    <a:pt x="49" y="192"/>
                    <a:pt x="52" y="194"/>
                    <a:pt x="52" y="195"/>
                  </a:cubicBezTo>
                  <a:cubicBezTo>
                    <a:pt x="52" y="197"/>
                    <a:pt x="52" y="202"/>
                    <a:pt x="55" y="202"/>
                  </a:cubicBezTo>
                  <a:cubicBezTo>
                    <a:pt x="57" y="201"/>
                    <a:pt x="57" y="197"/>
                    <a:pt x="60" y="199"/>
                  </a:cubicBezTo>
                  <a:cubicBezTo>
                    <a:pt x="63" y="201"/>
                    <a:pt x="65" y="202"/>
                    <a:pt x="68" y="202"/>
                  </a:cubicBezTo>
                  <a:cubicBezTo>
                    <a:pt x="71" y="201"/>
                    <a:pt x="74" y="196"/>
                    <a:pt x="77" y="198"/>
                  </a:cubicBezTo>
                  <a:cubicBezTo>
                    <a:pt x="80" y="199"/>
                    <a:pt x="78" y="201"/>
                    <a:pt x="82" y="199"/>
                  </a:cubicBezTo>
                  <a:cubicBezTo>
                    <a:pt x="86" y="198"/>
                    <a:pt x="86" y="196"/>
                    <a:pt x="88" y="194"/>
                  </a:cubicBezTo>
                  <a:cubicBezTo>
                    <a:pt x="90" y="192"/>
                    <a:pt x="93" y="185"/>
                    <a:pt x="92" y="183"/>
                  </a:cubicBezTo>
                  <a:cubicBezTo>
                    <a:pt x="90" y="181"/>
                    <a:pt x="87" y="181"/>
                    <a:pt x="91" y="179"/>
                  </a:cubicBezTo>
                  <a:cubicBezTo>
                    <a:pt x="95" y="177"/>
                    <a:pt x="101" y="179"/>
                    <a:pt x="102" y="175"/>
                  </a:cubicBezTo>
                  <a:cubicBezTo>
                    <a:pt x="103" y="171"/>
                    <a:pt x="104" y="169"/>
                    <a:pt x="105" y="166"/>
                  </a:cubicBezTo>
                  <a:cubicBezTo>
                    <a:pt x="106" y="163"/>
                    <a:pt x="107" y="156"/>
                    <a:pt x="109" y="158"/>
                  </a:cubicBezTo>
                  <a:cubicBezTo>
                    <a:pt x="110" y="159"/>
                    <a:pt x="113" y="162"/>
                    <a:pt x="115" y="160"/>
                  </a:cubicBezTo>
                  <a:cubicBezTo>
                    <a:pt x="117" y="158"/>
                    <a:pt x="120" y="157"/>
                    <a:pt x="122" y="155"/>
                  </a:cubicBezTo>
                  <a:cubicBezTo>
                    <a:pt x="124" y="153"/>
                    <a:pt x="128" y="147"/>
                    <a:pt x="130" y="147"/>
                  </a:cubicBezTo>
                  <a:cubicBezTo>
                    <a:pt x="132" y="147"/>
                    <a:pt x="133" y="150"/>
                    <a:pt x="134" y="148"/>
                  </a:cubicBezTo>
                  <a:cubicBezTo>
                    <a:pt x="134" y="145"/>
                    <a:pt x="139" y="144"/>
                    <a:pt x="141" y="143"/>
                  </a:cubicBezTo>
                  <a:cubicBezTo>
                    <a:pt x="142" y="142"/>
                    <a:pt x="150" y="134"/>
                    <a:pt x="153" y="136"/>
                  </a:cubicBezTo>
                  <a:cubicBezTo>
                    <a:pt x="157" y="137"/>
                    <a:pt x="160" y="138"/>
                    <a:pt x="164" y="138"/>
                  </a:cubicBezTo>
                  <a:cubicBezTo>
                    <a:pt x="167" y="138"/>
                    <a:pt x="176" y="136"/>
                    <a:pt x="177" y="135"/>
                  </a:cubicBezTo>
                  <a:cubicBezTo>
                    <a:pt x="179" y="133"/>
                    <a:pt x="203" y="135"/>
                    <a:pt x="207" y="132"/>
                  </a:cubicBezTo>
                  <a:cubicBezTo>
                    <a:pt x="211" y="130"/>
                    <a:pt x="217" y="122"/>
                    <a:pt x="217" y="112"/>
                  </a:cubicBezTo>
                  <a:cubicBezTo>
                    <a:pt x="217" y="107"/>
                    <a:pt x="217" y="91"/>
                    <a:pt x="217" y="81"/>
                  </a:cubicBezTo>
                  <a:cubicBezTo>
                    <a:pt x="217" y="81"/>
                    <a:pt x="217" y="81"/>
                    <a:pt x="217" y="81"/>
                  </a:cubicBezTo>
                  <a:cubicBezTo>
                    <a:pt x="214" y="81"/>
                    <a:pt x="211" y="82"/>
                    <a:pt x="209" y="83"/>
                  </a:cubicBezTo>
                  <a:cubicBezTo>
                    <a:pt x="200" y="86"/>
                    <a:pt x="203" y="77"/>
                    <a:pt x="203" y="73"/>
                  </a:cubicBezTo>
                  <a:cubicBezTo>
                    <a:pt x="203" y="68"/>
                    <a:pt x="196" y="68"/>
                    <a:pt x="190" y="67"/>
                  </a:cubicBezTo>
                  <a:cubicBezTo>
                    <a:pt x="184" y="66"/>
                    <a:pt x="183" y="66"/>
                    <a:pt x="180" y="63"/>
                  </a:cubicBezTo>
                  <a:cubicBezTo>
                    <a:pt x="177" y="60"/>
                    <a:pt x="173" y="53"/>
                    <a:pt x="173" y="53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7" name="Freeform 866"/>
            <p:cNvSpPr>
              <a:spLocks/>
            </p:cNvSpPr>
            <p:nvPr/>
          </p:nvSpPr>
          <p:spPr bwMode="auto">
            <a:xfrm>
              <a:off x="788377" y="3354389"/>
              <a:ext cx="194897" cy="280987"/>
            </a:xfrm>
            <a:custGeom>
              <a:avLst/>
              <a:gdLst>
                <a:gd name="T0" fmla="*/ 2147483647 w 142"/>
                <a:gd name="T1" fmla="*/ 2147483647 h 142"/>
                <a:gd name="T2" fmla="*/ 2147483647 w 142"/>
                <a:gd name="T3" fmla="*/ 2147483647 h 142"/>
                <a:gd name="T4" fmla="*/ 2147483647 w 142"/>
                <a:gd name="T5" fmla="*/ 2147483647 h 142"/>
                <a:gd name="T6" fmla="*/ 2147483647 w 142"/>
                <a:gd name="T7" fmla="*/ 2147483647 h 142"/>
                <a:gd name="T8" fmla="*/ 2147483647 w 142"/>
                <a:gd name="T9" fmla="*/ 2147483647 h 142"/>
                <a:gd name="T10" fmla="*/ 2147483647 w 142"/>
                <a:gd name="T11" fmla="*/ 2147483647 h 142"/>
                <a:gd name="T12" fmla="*/ 2147483647 w 142"/>
                <a:gd name="T13" fmla="*/ 2147483647 h 142"/>
                <a:gd name="T14" fmla="*/ 2147483647 w 142"/>
                <a:gd name="T15" fmla="*/ 2147483647 h 142"/>
                <a:gd name="T16" fmla="*/ 2147483647 w 142"/>
                <a:gd name="T17" fmla="*/ 2147483647 h 142"/>
                <a:gd name="T18" fmla="*/ 2147483647 w 142"/>
                <a:gd name="T19" fmla="*/ 2147483647 h 142"/>
                <a:gd name="T20" fmla="*/ 2147483647 w 142"/>
                <a:gd name="T21" fmla="*/ 2147483647 h 142"/>
                <a:gd name="T22" fmla="*/ 2147483647 w 142"/>
                <a:gd name="T23" fmla="*/ 2147483647 h 142"/>
                <a:gd name="T24" fmla="*/ 2147483647 w 142"/>
                <a:gd name="T25" fmla="*/ 2147483647 h 142"/>
                <a:gd name="T26" fmla="*/ 2147483647 w 142"/>
                <a:gd name="T27" fmla="*/ 2147483647 h 142"/>
                <a:gd name="T28" fmla="*/ 2147483647 w 142"/>
                <a:gd name="T29" fmla="*/ 2147483647 h 142"/>
                <a:gd name="T30" fmla="*/ 2147483647 w 142"/>
                <a:gd name="T31" fmla="*/ 2147483647 h 142"/>
                <a:gd name="T32" fmla="*/ 2147483647 w 142"/>
                <a:gd name="T33" fmla="*/ 2147483647 h 142"/>
                <a:gd name="T34" fmla="*/ 2147483647 w 142"/>
                <a:gd name="T35" fmla="*/ 2147483647 h 142"/>
                <a:gd name="T36" fmla="*/ 2147483647 w 142"/>
                <a:gd name="T37" fmla="*/ 2147483647 h 142"/>
                <a:gd name="T38" fmla="*/ 2147483647 w 142"/>
                <a:gd name="T39" fmla="*/ 2147483647 h 142"/>
                <a:gd name="T40" fmla="*/ 2147483647 w 142"/>
                <a:gd name="T41" fmla="*/ 2147483647 h 142"/>
                <a:gd name="T42" fmla="*/ 2147483647 w 142"/>
                <a:gd name="T43" fmla="*/ 2147483647 h 142"/>
                <a:gd name="T44" fmla="*/ 2147483647 w 142"/>
                <a:gd name="T45" fmla="*/ 2147483647 h 142"/>
                <a:gd name="T46" fmla="*/ 2147483647 w 142"/>
                <a:gd name="T47" fmla="*/ 2147483647 h 142"/>
                <a:gd name="T48" fmla="*/ 2147483647 w 142"/>
                <a:gd name="T49" fmla="*/ 2147483647 h 142"/>
                <a:gd name="T50" fmla="*/ 2147483647 w 142"/>
                <a:gd name="T51" fmla="*/ 2147483647 h 142"/>
                <a:gd name="T52" fmla="*/ 2147483647 w 142"/>
                <a:gd name="T53" fmla="*/ 2147483647 h 142"/>
                <a:gd name="T54" fmla="*/ 2147483647 w 142"/>
                <a:gd name="T55" fmla="*/ 2147483647 h 142"/>
                <a:gd name="T56" fmla="*/ 2147483647 w 142"/>
                <a:gd name="T57" fmla="*/ 2147483647 h 142"/>
                <a:gd name="T58" fmla="*/ 2147483647 w 142"/>
                <a:gd name="T59" fmla="*/ 0 h 142"/>
                <a:gd name="T60" fmla="*/ 0 w 142"/>
                <a:gd name="T61" fmla="*/ 2147483647 h 142"/>
                <a:gd name="T62" fmla="*/ 2147483647 w 142"/>
                <a:gd name="T63" fmla="*/ 2147483647 h 142"/>
                <a:gd name="T64" fmla="*/ 0 w 142"/>
                <a:gd name="T65" fmla="*/ 2147483647 h 142"/>
                <a:gd name="T66" fmla="*/ 2147483647 w 142"/>
                <a:gd name="T67" fmla="*/ 2147483647 h 142"/>
                <a:gd name="T68" fmla="*/ 2147483647 w 142"/>
                <a:gd name="T69" fmla="*/ 2147483647 h 142"/>
                <a:gd name="T70" fmla="*/ 2147483647 w 142"/>
                <a:gd name="T71" fmla="*/ 2147483647 h 142"/>
                <a:gd name="T72" fmla="*/ 2147483647 w 142"/>
                <a:gd name="T73" fmla="*/ 2147483647 h 1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2"/>
                <a:gd name="T112" fmla="*/ 0 h 142"/>
                <a:gd name="T113" fmla="*/ 142 w 142"/>
                <a:gd name="T114" fmla="*/ 142 h 1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2" h="142">
                  <a:moveTo>
                    <a:pt x="116" y="142"/>
                  </a:moveTo>
                  <a:cubicBezTo>
                    <a:pt x="119" y="142"/>
                    <a:pt x="119" y="137"/>
                    <a:pt x="121" y="135"/>
                  </a:cubicBezTo>
                  <a:cubicBezTo>
                    <a:pt x="123" y="133"/>
                    <a:pt x="127" y="135"/>
                    <a:pt x="128" y="133"/>
                  </a:cubicBezTo>
                  <a:cubicBezTo>
                    <a:pt x="130" y="132"/>
                    <a:pt x="129" y="129"/>
                    <a:pt x="131" y="127"/>
                  </a:cubicBezTo>
                  <a:cubicBezTo>
                    <a:pt x="133" y="125"/>
                    <a:pt x="136" y="126"/>
                    <a:pt x="140" y="122"/>
                  </a:cubicBezTo>
                  <a:cubicBezTo>
                    <a:pt x="140" y="122"/>
                    <a:pt x="140" y="122"/>
                    <a:pt x="140" y="122"/>
                  </a:cubicBezTo>
                  <a:cubicBezTo>
                    <a:pt x="139" y="118"/>
                    <a:pt x="138" y="111"/>
                    <a:pt x="138" y="111"/>
                  </a:cubicBezTo>
                  <a:cubicBezTo>
                    <a:pt x="138" y="110"/>
                    <a:pt x="142" y="112"/>
                    <a:pt x="141" y="110"/>
                  </a:cubicBezTo>
                  <a:cubicBezTo>
                    <a:pt x="141" y="108"/>
                    <a:pt x="133" y="100"/>
                    <a:pt x="131" y="96"/>
                  </a:cubicBezTo>
                  <a:cubicBezTo>
                    <a:pt x="130" y="93"/>
                    <a:pt x="126" y="87"/>
                    <a:pt x="123" y="79"/>
                  </a:cubicBezTo>
                  <a:cubicBezTo>
                    <a:pt x="119" y="71"/>
                    <a:pt x="116" y="66"/>
                    <a:pt x="115" y="64"/>
                  </a:cubicBezTo>
                  <a:cubicBezTo>
                    <a:pt x="114" y="61"/>
                    <a:pt x="114" y="60"/>
                    <a:pt x="114" y="58"/>
                  </a:cubicBezTo>
                  <a:cubicBezTo>
                    <a:pt x="113" y="55"/>
                    <a:pt x="107" y="48"/>
                    <a:pt x="106" y="45"/>
                  </a:cubicBezTo>
                  <a:cubicBezTo>
                    <a:pt x="104" y="43"/>
                    <a:pt x="103" y="42"/>
                    <a:pt x="101" y="39"/>
                  </a:cubicBezTo>
                  <a:cubicBezTo>
                    <a:pt x="99" y="37"/>
                    <a:pt x="98" y="30"/>
                    <a:pt x="98" y="28"/>
                  </a:cubicBezTo>
                  <a:cubicBezTo>
                    <a:pt x="98" y="26"/>
                    <a:pt x="97" y="18"/>
                    <a:pt x="98" y="21"/>
                  </a:cubicBezTo>
                  <a:cubicBezTo>
                    <a:pt x="100" y="23"/>
                    <a:pt x="109" y="40"/>
                    <a:pt x="110" y="43"/>
                  </a:cubicBezTo>
                  <a:cubicBezTo>
                    <a:pt x="111" y="46"/>
                    <a:pt x="113" y="48"/>
                    <a:pt x="116" y="52"/>
                  </a:cubicBezTo>
                  <a:cubicBezTo>
                    <a:pt x="120" y="55"/>
                    <a:pt x="121" y="60"/>
                    <a:pt x="122" y="57"/>
                  </a:cubicBezTo>
                  <a:cubicBezTo>
                    <a:pt x="123" y="54"/>
                    <a:pt x="125" y="52"/>
                    <a:pt x="126" y="49"/>
                  </a:cubicBezTo>
                  <a:cubicBezTo>
                    <a:pt x="126" y="48"/>
                    <a:pt x="126" y="47"/>
                    <a:pt x="127" y="46"/>
                  </a:cubicBezTo>
                  <a:cubicBezTo>
                    <a:pt x="125" y="36"/>
                    <a:pt x="123" y="17"/>
                    <a:pt x="122" y="5"/>
                  </a:cubicBezTo>
                  <a:cubicBezTo>
                    <a:pt x="120" y="6"/>
                    <a:pt x="119" y="7"/>
                    <a:pt x="118" y="7"/>
                  </a:cubicBezTo>
                  <a:cubicBezTo>
                    <a:pt x="115" y="8"/>
                    <a:pt x="110" y="8"/>
                    <a:pt x="108" y="8"/>
                  </a:cubicBezTo>
                  <a:cubicBezTo>
                    <a:pt x="105" y="9"/>
                    <a:pt x="101" y="9"/>
                    <a:pt x="100" y="8"/>
                  </a:cubicBezTo>
                  <a:cubicBezTo>
                    <a:pt x="98" y="6"/>
                    <a:pt x="94" y="4"/>
                    <a:pt x="83" y="3"/>
                  </a:cubicBezTo>
                  <a:cubicBezTo>
                    <a:pt x="77" y="3"/>
                    <a:pt x="75" y="3"/>
                    <a:pt x="68" y="7"/>
                  </a:cubicBezTo>
                  <a:cubicBezTo>
                    <a:pt x="61" y="11"/>
                    <a:pt x="57" y="13"/>
                    <a:pt x="52" y="11"/>
                  </a:cubicBezTo>
                  <a:cubicBezTo>
                    <a:pt x="46" y="9"/>
                    <a:pt x="20" y="4"/>
                    <a:pt x="13" y="3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3" y="3"/>
                    <a:pt x="0" y="6"/>
                    <a:pt x="0" y="8"/>
                  </a:cubicBezTo>
                  <a:cubicBezTo>
                    <a:pt x="0" y="11"/>
                    <a:pt x="5" y="12"/>
                    <a:pt x="5" y="15"/>
                  </a:cubicBezTo>
                  <a:cubicBezTo>
                    <a:pt x="5" y="18"/>
                    <a:pt x="0" y="21"/>
                    <a:pt x="0" y="23"/>
                  </a:cubicBezTo>
                  <a:cubicBezTo>
                    <a:pt x="0" y="25"/>
                    <a:pt x="4" y="34"/>
                    <a:pt x="4" y="34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8" y="138"/>
                    <a:pt x="114" y="142"/>
                    <a:pt x="116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8" name="Freeform 867"/>
            <p:cNvSpPr>
              <a:spLocks/>
            </p:cNvSpPr>
            <p:nvPr/>
          </p:nvSpPr>
          <p:spPr bwMode="auto">
            <a:xfrm>
              <a:off x="489439" y="3189288"/>
              <a:ext cx="74735" cy="207962"/>
            </a:xfrm>
            <a:custGeom>
              <a:avLst/>
              <a:gdLst>
                <a:gd name="T0" fmla="*/ 2147483647 w 55"/>
                <a:gd name="T1" fmla="*/ 2147483647 h 104"/>
                <a:gd name="T2" fmla="*/ 2147483647 w 55"/>
                <a:gd name="T3" fmla="*/ 2147483647 h 104"/>
                <a:gd name="T4" fmla="*/ 2147483647 w 55"/>
                <a:gd name="T5" fmla="*/ 2147483647 h 104"/>
                <a:gd name="T6" fmla="*/ 2147483647 w 55"/>
                <a:gd name="T7" fmla="*/ 2147483647 h 104"/>
                <a:gd name="T8" fmla="*/ 2147483647 w 55"/>
                <a:gd name="T9" fmla="*/ 2147483647 h 104"/>
                <a:gd name="T10" fmla="*/ 2147483647 w 55"/>
                <a:gd name="T11" fmla="*/ 2147483647 h 104"/>
                <a:gd name="T12" fmla="*/ 2147483647 w 55"/>
                <a:gd name="T13" fmla="*/ 2147483647 h 104"/>
                <a:gd name="T14" fmla="*/ 2147483647 w 55"/>
                <a:gd name="T15" fmla="*/ 2147483647 h 104"/>
                <a:gd name="T16" fmla="*/ 2147483647 w 55"/>
                <a:gd name="T17" fmla="*/ 2147483647 h 104"/>
                <a:gd name="T18" fmla="*/ 2147483647 w 55"/>
                <a:gd name="T19" fmla="*/ 2147483647 h 104"/>
                <a:gd name="T20" fmla="*/ 2147483647 w 55"/>
                <a:gd name="T21" fmla="*/ 2147483647 h 104"/>
                <a:gd name="T22" fmla="*/ 2147483647 w 55"/>
                <a:gd name="T23" fmla="*/ 2147483647 h 104"/>
                <a:gd name="T24" fmla="*/ 2147483647 w 55"/>
                <a:gd name="T25" fmla="*/ 2147483647 h 104"/>
                <a:gd name="T26" fmla="*/ 2147483647 w 55"/>
                <a:gd name="T27" fmla="*/ 2147483647 h 104"/>
                <a:gd name="T28" fmla="*/ 2147483647 w 55"/>
                <a:gd name="T29" fmla="*/ 2147483647 h 104"/>
                <a:gd name="T30" fmla="*/ 2147483647 w 55"/>
                <a:gd name="T31" fmla="*/ 2147483647 h 104"/>
                <a:gd name="T32" fmla="*/ 2147483647 w 55"/>
                <a:gd name="T33" fmla="*/ 2147483647 h 104"/>
                <a:gd name="T34" fmla="*/ 2147483647 w 55"/>
                <a:gd name="T35" fmla="*/ 2147483647 h 104"/>
                <a:gd name="T36" fmla="*/ 2147483647 w 55"/>
                <a:gd name="T37" fmla="*/ 2147483647 h 104"/>
                <a:gd name="T38" fmla="*/ 2147483647 w 55"/>
                <a:gd name="T39" fmla="*/ 2147483647 h 104"/>
                <a:gd name="T40" fmla="*/ 2147483647 w 55"/>
                <a:gd name="T41" fmla="*/ 2147483647 h 104"/>
                <a:gd name="T42" fmla="*/ 2147483647 w 55"/>
                <a:gd name="T43" fmla="*/ 2147483647 h 104"/>
                <a:gd name="T44" fmla="*/ 2147483647 w 55"/>
                <a:gd name="T45" fmla="*/ 2147483647 h 104"/>
                <a:gd name="T46" fmla="*/ 2147483647 w 55"/>
                <a:gd name="T47" fmla="*/ 2147483647 h 104"/>
                <a:gd name="T48" fmla="*/ 2147483647 w 55"/>
                <a:gd name="T49" fmla="*/ 2147483647 h 104"/>
                <a:gd name="T50" fmla="*/ 2147483647 w 55"/>
                <a:gd name="T51" fmla="*/ 2147483647 h 104"/>
                <a:gd name="T52" fmla="*/ 2147483647 w 55"/>
                <a:gd name="T53" fmla="*/ 2147483647 h 104"/>
                <a:gd name="T54" fmla="*/ 2147483647 w 55"/>
                <a:gd name="T55" fmla="*/ 2147483647 h 1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5"/>
                <a:gd name="T85" fmla="*/ 0 h 104"/>
                <a:gd name="T86" fmla="*/ 55 w 55"/>
                <a:gd name="T87" fmla="*/ 104 h 1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5" h="104">
                  <a:moveTo>
                    <a:pt x="37" y="90"/>
                  </a:moveTo>
                  <a:cubicBezTo>
                    <a:pt x="35" y="88"/>
                    <a:pt x="37" y="85"/>
                    <a:pt x="39" y="83"/>
                  </a:cubicBezTo>
                  <a:cubicBezTo>
                    <a:pt x="40" y="81"/>
                    <a:pt x="47" y="78"/>
                    <a:pt x="50" y="76"/>
                  </a:cubicBezTo>
                  <a:cubicBezTo>
                    <a:pt x="52" y="73"/>
                    <a:pt x="55" y="73"/>
                    <a:pt x="55" y="73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2" y="61"/>
                    <a:pt x="50" y="61"/>
                    <a:pt x="49" y="59"/>
                  </a:cubicBezTo>
                  <a:cubicBezTo>
                    <a:pt x="47" y="56"/>
                    <a:pt x="48" y="53"/>
                    <a:pt x="45" y="54"/>
                  </a:cubicBezTo>
                  <a:cubicBezTo>
                    <a:pt x="42" y="56"/>
                    <a:pt x="38" y="55"/>
                    <a:pt x="36" y="52"/>
                  </a:cubicBezTo>
                  <a:cubicBezTo>
                    <a:pt x="33" y="50"/>
                    <a:pt x="33" y="48"/>
                    <a:pt x="37" y="46"/>
                  </a:cubicBezTo>
                  <a:cubicBezTo>
                    <a:pt x="41" y="44"/>
                    <a:pt x="48" y="41"/>
                    <a:pt x="48" y="33"/>
                  </a:cubicBezTo>
                  <a:cubicBezTo>
                    <a:pt x="48" y="25"/>
                    <a:pt x="38" y="20"/>
                    <a:pt x="40" y="17"/>
                  </a:cubicBezTo>
                  <a:cubicBezTo>
                    <a:pt x="42" y="14"/>
                    <a:pt x="48" y="14"/>
                    <a:pt x="48" y="10"/>
                  </a:cubicBezTo>
                  <a:cubicBezTo>
                    <a:pt x="48" y="6"/>
                    <a:pt x="50" y="2"/>
                    <a:pt x="46" y="5"/>
                  </a:cubicBezTo>
                  <a:cubicBezTo>
                    <a:pt x="43" y="7"/>
                    <a:pt x="39" y="11"/>
                    <a:pt x="39" y="9"/>
                  </a:cubicBezTo>
                  <a:cubicBezTo>
                    <a:pt x="39" y="6"/>
                    <a:pt x="36" y="1"/>
                    <a:pt x="31" y="1"/>
                  </a:cubicBezTo>
                  <a:cubicBezTo>
                    <a:pt x="26" y="0"/>
                    <a:pt x="19" y="6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3" y="11"/>
                    <a:pt x="11" y="17"/>
                    <a:pt x="11" y="19"/>
                  </a:cubicBezTo>
                  <a:cubicBezTo>
                    <a:pt x="11" y="22"/>
                    <a:pt x="11" y="32"/>
                    <a:pt x="11" y="37"/>
                  </a:cubicBezTo>
                  <a:cubicBezTo>
                    <a:pt x="10" y="43"/>
                    <a:pt x="3" y="48"/>
                    <a:pt x="1" y="50"/>
                  </a:cubicBezTo>
                  <a:cubicBezTo>
                    <a:pt x="0" y="51"/>
                    <a:pt x="5" y="60"/>
                    <a:pt x="7" y="62"/>
                  </a:cubicBezTo>
                  <a:cubicBezTo>
                    <a:pt x="9" y="64"/>
                    <a:pt x="12" y="67"/>
                    <a:pt x="13" y="69"/>
                  </a:cubicBezTo>
                  <a:cubicBezTo>
                    <a:pt x="13" y="71"/>
                    <a:pt x="19" y="76"/>
                    <a:pt x="21" y="77"/>
                  </a:cubicBezTo>
                  <a:cubicBezTo>
                    <a:pt x="22" y="78"/>
                    <a:pt x="24" y="84"/>
                    <a:pt x="25" y="90"/>
                  </a:cubicBezTo>
                  <a:cubicBezTo>
                    <a:pt x="26" y="94"/>
                    <a:pt x="27" y="100"/>
                    <a:pt x="27" y="104"/>
                  </a:cubicBezTo>
                  <a:cubicBezTo>
                    <a:pt x="30" y="103"/>
                    <a:pt x="35" y="102"/>
                    <a:pt x="36" y="100"/>
                  </a:cubicBezTo>
                  <a:cubicBezTo>
                    <a:pt x="39" y="98"/>
                    <a:pt x="39" y="92"/>
                    <a:pt x="3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9" name="Freeform 868"/>
            <p:cNvSpPr>
              <a:spLocks/>
            </p:cNvSpPr>
            <p:nvPr/>
          </p:nvSpPr>
          <p:spPr bwMode="auto">
            <a:xfrm>
              <a:off x="524608" y="3314700"/>
              <a:ext cx="271097" cy="381000"/>
            </a:xfrm>
            <a:custGeom>
              <a:avLst/>
              <a:gdLst>
                <a:gd name="T0" fmla="*/ 2147483647 w 198"/>
                <a:gd name="T1" fmla="*/ 2147483647 h 191"/>
                <a:gd name="T2" fmla="*/ 2147483647 w 198"/>
                <a:gd name="T3" fmla="*/ 2147483647 h 191"/>
                <a:gd name="T4" fmla="*/ 2147483647 w 198"/>
                <a:gd name="T5" fmla="*/ 2147483647 h 191"/>
                <a:gd name="T6" fmla="*/ 2147483647 w 198"/>
                <a:gd name="T7" fmla="*/ 2147483647 h 191"/>
                <a:gd name="T8" fmla="*/ 2147483647 w 198"/>
                <a:gd name="T9" fmla="*/ 2147483647 h 191"/>
                <a:gd name="T10" fmla="*/ 2147483647 w 198"/>
                <a:gd name="T11" fmla="*/ 2147483647 h 191"/>
                <a:gd name="T12" fmla="*/ 2147483647 w 198"/>
                <a:gd name="T13" fmla="*/ 2147483647 h 191"/>
                <a:gd name="T14" fmla="*/ 2147483647 w 198"/>
                <a:gd name="T15" fmla="*/ 2147483647 h 191"/>
                <a:gd name="T16" fmla="*/ 2147483647 w 198"/>
                <a:gd name="T17" fmla="*/ 2147483647 h 191"/>
                <a:gd name="T18" fmla="*/ 2147483647 w 198"/>
                <a:gd name="T19" fmla="*/ 2147483647 h 191"/>
                <a:gd name="T20" fmla="*/ 2147483647 w 198"/>
                <a:gd name="T21" fmla="*/ 2147483647 h 191"/>
                <a:gd name="T22" fmla="*/ 2147483647 w 198"/>
                <a:gd name="T23" fmla="*/ 2147483647 h 191"/>
                <a:gd name="T24" fmla="*/ 2147483647 w 198"/>
                <a:gd name="T25" fmla="*/ 2147483647 h 191"/>
                <a:gd name="T26" fmla="*/ 2147483647 w 198"/>
                <a:gd name="T27" fmla="*/ 2147483647 h 191"/>
                <a:gd name="T28" fmla="*/ 2147483647 w 198"/>
                <a:gd name="T29" fmla="*/ 2147483647 h 191"/>
                <a:gd name="T30" fmla="*/ 2147483647 w 198"/>
                <a:gd name="T31" fmla="*/ 2147483647 h 191"/>
                <a:gd name="T32" fmla="*/ 2147483647 w 198"/>
                <a:gd name="T33" fmla="*/ 2147483647 h 191"/>
                <a:gd name="T34" fmla="*/ 2147483647 w 198"/>
                <a:gd name="T35" fmla="*/ 2147483647 h 191"/>
                <a:gd name="T36" fmla="*/ 2147483647 w 198"/>
                <a:gd name="T37" fmla="*/ 2147483647 h 191"/>
                <a:gd name="T38" fmla="*/ 2147483647 w 198"/>
                <a:gd name="T39" fmla="*/ 2147483647 h 191"/>
                <a:gd name="T40" fmla="*/ 2147483647 w 198"/>
                <a:gd name="T41" fmla="*/ 2147483647 h 191"/>
                <a:gd name="T42" fmla="*/ 2147483647 w 198"/>
                <a:gd name="T43" fmla="*/ 2147483647 h 191"/>
                <a:gd name="T44" fmla="*/ 2147483647 w 198"/>
                <a:gd name="T45" fmla="*/ 2147483647 h 191"/>
                <a:gd name="T46" fmla="*/ 2147483647 w 198"/>
                <a:gd name="T47" fmla="*/ 0 h 191"/>
                <a:gd name="T48" fmla="*/ 2147483647 w 198"/>
                <a:gd name="T49" fmla="*/ 0 h 191"/>
                <a:gd name="T50" fmla="*/ 2147483647 w 198"/>
                <a:gd name="T51" fmla="*/ 2147483647 h 191"/>
                <a:gd name="T52" fmla="*/ 2147483647 w 198"/>
                <a:gd name="T53" fmla="*/ 2147483647 h 191"/>
                <a:gd name="T54" fmla="*/ 2147483647 w 198"/>
                <a:gd name="T55" fmla="*/ 2147483647 h 191"/>
                <a:gd name="T56" fmla="*/ 2147483647 w 198"/>
                <a:gd name="T57" fmla="*/ 2147483647 h 191"/>
                <a:gd name="T58" fmla="*/ 2147483647 w 198"/>
                <a:gd name="T59" fmla="*/ 2147483647 h 191"/>
                <a:gd name="T60" fmla="*/ 2147483647 w 198"/>
                <a:gd name="T61" fmla="*/ 2147483647 h 191"/>
                <a:gd name="T62" fmla="*/ 2147483647 w 198"/>
                <a:gd name="T63" fmla="*/ 2147483647 h 191"/>
                <a:gd name="T64" fmla="*/ 2147483647 w 198"/>
                <a:gd name="T65" fmla="*/ 2147483647 h 191"/>
                <a:gd name="T66" fmla="*/ 2147483647 w 198"/>
                <a:gd name="T67" fmla="*/ 2147483647 h 191"/>
                <a:gd name="T68" fmla="*/ 2147483647 w 198"/>
                <a:gd name="T69" fmla="*/ 2147483647 h 191"/>
                <a:gd name="T70" fmla="*/ 2147483647 w 198"/>
                <a:gd name="T71" fmla="*/ 2147483647 h 191"/>
                <a:gd name="T72" fmla="*/ 2147483647 w 198"/>
                <a:gd name="T73" fmla="*/ 2147483647 h 191"/>
                <a:gd name="T74" fmla="*/ 2147483647 w 198"/>
                <a:gd name="T75" fmla="*/ 2147483647 h 191"/>
                <a:gd name="T76" fmla="*/ 2147483647 w 198"/>
                <a:gd name="T77" fmla="*/ 2147483647 h 191"/>
                <a:gd name="T78" fmla="*/ 2147483647 w 198"/>
                <a:gd name="T79" fmla="*/ 2147483647 h 191"/>
                <a:gd name="T80" fmla="*/ 2147483647 w 198"/>
                <a:gd name="T81" fmla="*/ 2147483647 h 191"/>
                <a:gd name="T82" fmla="*/ 2147483647 w 198"/>
                <a:gd name="T83" fmla="*/ 2147483647 h 191"/>
                <a:gd name="T84" fmla="*/ 2147483647 w 198"/>
                <a:gd name="T85" fmla="*/ 2147483647 h 191"/>
                <a:gd name="T86" fmla="*/ 2147483647 w 198"/>
                <a:gd name="T87" fmla="*/ 2147483647 h 1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8"/>
                <a:gd name="T133" fmla="*/ 0 h 191"/>
                <a:gd name="T134" fmla="*/ 198 w 198"/>
                <a:gd name="T135" fmla="*/ 191 h 19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8" h="191">
                  <a:moveTo>
                    <a:pt x="53" y="144"/>
                  </a:moveTo>
                  <a:cubicBezTo>
                    <a:pt x="56" y="146"/>
                    <a:pt x="61" y="152"/>
                    <a:pt x="64" y="150"/>
                  </a:cubicBezTo>
                  <a:cubicBezTo>
                    <a:pt x="66" y="147"/>
                    <a:pt x="84" y="139"/>
                    <a:pt x="84" y="139"/>
                  </a:cubicBezTo>
                  <a:cubicBezTo>
                    <a:pt x="183" y="191"/>
                    <a:pt x="183" y="191"/>
                    <a:pt x="183" y="191"/>
                  </a:cubicBezTo>
                  <a:cubicBezTo>
                    <a:pt x="183" y="185"/>
                    <a:pt x="183" y="185"/>
                    <a:pt x="183" y="185"/>
                  </a:cubicBezTo>
                  <a:cubicBezTo>
                    <a:pt x="197" y="185"/>
                    <a:pt x="197" y="185"/>
                    <a:pt x="197" y="185"/>
                  </a:cubicBezTo>
                  <a:cubicBezTo>
                    <a:pt x="197" y="54"/>
                    <a:pt x="197" y="54"/>
                    <a:pt x="197" y="54"/>
                  </a:cubicBezTo>
                  <a:cubicBezTo>
                    <a:pt x="197" y="54"/>
                    <a:pt x="193" y="45"/>
                    <a:pt x="193" y="43"/>
                  </a:cubicBezTo>
                  <a:cubicBezTo>
                    <a:pt x="193" y="41"/>
                    <a:pt x="198" y="38"/>
                    <a:pt x="198" y="35"/>
                  </a:cubicBezTo>
                  <a:cubicBezTo>
                    <a:pt x="198" y="32"/>
                    <a:pt x="193" y="31"/>
                    <a:pt x="193" y="28"/>
                  </a:cubicBezTo>
                  <a:cubicBezTo>
                    <a:pt x="193" y="26"/>
                    <a:pt x="196" y="23"/>
                    <a:pt x="198" y="20"/>
                  </a:cubicBezTo>
                  <a:cubicBezTo>
                    <a:pt x="198" y="19"/>
                    <a:pt x="197" y="19"/>
                    <a:pt x="195" y="18"/>
                  </a:cubicBezTo>
                  <a:cubicBezTo>
                    <a:pt x="190" y="16"/>
                    <a:pt x="180" y="16"/>
                    <a:pt x="176" y="13"/>
                  </a:cubicBezTo>
                  <a:cubicBezTo>
                    <a:pt x="171" y="10"/>
                    <a:pt x="171" y="3"/>
                    <a:pt x="155" y="4"/>
                  </a:cubicBezTo>
                  <a:cubicBezTo>
                    <a:pt x="140" y="5"/>
                    <a:pt x="132" y="15"/>
                    <a:pt x="131" y="19"/>
                  </a:cubicBezTo>
                  <a:cubicBezTo>
                    <a:pt x="131" y="23"/>
                    <a:pt x="136" y="27"/>
                    <a:pt x="134" y="30"/>
                  </a:cubicBezTo>
                  <a:cubicBezTo>
                    <a:pt x="131" y="33"/>
                    <a:pt x="128" y="42"/>
                    <a:pt x="122" y="40"/>
                  </a:cubicBezTo>
                  <a:cubicBezTo>
                    <a:pt x="116" y="39"/>
                    <a:pt x="104" y="32"/>
                    <a:pt x="95" y="30"/>
                  </a:cubicBezTo>
                  <a:cubicBezTo>
                    <a:pt x="87" y="27"/>
                    <a:pt x="81" y="30"/>
                    <a:pt x="78" y="24"/>
                  </a:cubicBezTo>
                  <a:cubicBezTo>
                    <a:pt x="76" y="19"/>
                    <a:pt x="77" y="15"/>
                    <a:pt x="73" y="13"/>
                  </a:cubicBezTo>
                  <a:cubicBezTo>
                    <a:pt x="69" y="11"/>
                    <a:pt x="63" y="10"/>
                    <a:pt x="58" y="8"/>
                  </a:cubicBezTo>
                  <a:cubicBezTo>
                    <a:pt x="54" y="6"/>
                    <a:pt x="51" y="4"/>
                    <a:pt x="47" y="4"/>
                  </a:cubicBezTo>
                  <a:cubicBezTo>
                    <a:pt x="42" y="4"/>
                    <a:pt x="38" y="5"/>
                    <a:pt x="33" y="1"/>
                  </a:cubicBezTo>
                  <a:cubicBezTo>
                    <a:pt x="32" y="0"/>
                    <a:pt x="30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6" y="11"/>
                    <a:pt x="24" y="14"/>
                  </a:cubicBezTo>
                  <a:cubicBezTo>
                    <a:pt x="21" y="16"/>
                    <a:pt x="14" y="19"/>
                    <a:pt x="13" y="21"/>
                  </a:cubicBezTo>
                  <a:cubicBezTo>
                    <a:pt x="11" y="23"/>
                    <a:pt x="9" y="26"/>
                    <a:pt x="11" y="28"/>
                  </a:cubicBezTo>
                  <a:cubicBezTo>
                    <a:pt x="13" y="30"/>
                    <a:pt x="13" y="36"/>
                    <a:pt x="10" y="38"/>
                  </a:cubicBezTo>
                  <a:cubicBezTo>
                    <a:pt x="9" y="40"/>
                    <a:pt x="4" y="41"/>
                    <a:pt x="1" y="42"/>
                  </a:cubicBezTo>
                  <a:cubicBezTo>
                    <a:pt x="1" y="44"/>
                    <a:pt x="1" y="45"/>
                    <a:pt x="1" y="46"/>
                  </a:cubicBezTo>
                  <a:cubicBezTo>
                    <a:pt x="0" y="49"/>
                    <a:pt x="4" y="51"/>
                    <a:pt x="6" y="54"/>
                  </a:cubicBezTo>
                  <a:cubicBezTo>
                    <a:pt x="8" y="57"/>
                    <a:pt x="6" y="70"/>
                    <a:pt x="6" y="71"/>
                  </a:cubicBezTo>
                  <a:cubicBezTo>
                    <a:pt x="6" y="72"/>
                    <a:pt x="8" y="75"/>
                    <a:pt x="8" y="77"/>
                  </a:cubicBezTo>
                  <a:cubicBezTo>
                    <a:pt x="8" y="80"/>
                    <a:pt x="7" y="83"/>
                    <a:pt x="6" y="86"/>
                  </a:cubicBezTo>
                  <a:cubicBezTo>
                    <a:pt x="6" y="90"/>
                    <a:pt x="8" y="90"/>
                    <a:pt x="8" y="93"/>
                  </a:cubicBezTo>
                  <a:cubicBezTo>
                    <a:pt x="8" y="96"/>
                    <a:pt x="3" y="99"/>
                    <a:pt x="1" y="100"/>
                  </a:cubicBezTo>
                  <a:cubicBezTo>
                    <a:pt x="0" y="102"/>
                    <a:pt x="3" y="105"/>
                    <a:pt x="6" y="109"/>
                  </a:cubicBezTo>
                  <a:cubicBezTo>
                    <a:pt x="10" y="112"/>
                    <a:pt x="9" y="118"/>
                    <a:pt x="9" y="121"/>
                  </a:cubicBezTo>
                  <a:cubicBezTo>
                    <a:pt x="9" y="124"/>
                    <a:pt x="24" y="124"/>
                    <a:pt x="27" y="126"/>
                  </a:cubicBezTo>
                  <a:cubicBezTo>
                    <a:pt x="28" y="128"/>
                    <a:pt x="32" y="134"/>
                    <a:pt x="34" y="139"/>
                  </a:cubicBezTo>
                  <a:cubicBezTo>
                    <a:pt x="34" y="139"/>
                    <a:pt x="35" y="139"/>
                    <a:pt x="35" y="139"/>
                  </a:cubicBezTo>
                  <a:cubicBezTo>
                    <a:pt x="35" y="139"/>
                    <a:pt x="51" y="142"/>
                    <a:pt x="53" y="1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0" name="Freeform 869"/>
            <p:cNvSpPr>
              <a:spLocks/>
            </p:cNvSpPr>
            <p:nvPr/>
          </p:nvSpPr>
          <p:spPr bwMode="auto">
            <a:xfrm>
              <a:off x="49824" y="3473450"/>
              <a:ext cx="150935" cy="177800"/>
            </a:xfrm>
            <a:custGeom>
              <a:avLst/>
              <a:gdLst>
                <a:gd name="T0" fmla="*/ 2147483647 w 110"/>
                <a:gd name="T1" fmla="*/ 2147483647 h 89"/>
                <a:gd name="T2" fmla="*/ 2147483647 w 110"/>
                <a:gd name="T3" fmla="*/ 2147483647 h 89"/>
                <a:gd name="T4" fmla="*/ 2147483647 w 110"/>
                <a:gd name="T5" fmla="*/ 2147483647 h 89"/>
                <a:gd name="T6" fmla="*/ 2147483647 w 110"/>
                <a:gd name="T7" fmla="*/ 2147483647 h 89"/>
                <a:gd name="T8" fmla="*/ 2147483647 w 110"/>
                <a:gd name="T9" fmla="*/ 2147483647 h 89"/>
                <a:gd name="T10" fmla="*/ 2147483647 w 110"/>
                <a:gd name="T11" fmla="*/ 2147483647 h 89"/>
                <a:gd name="T12" fmla="*/ 2147483647 w 110"/>
                <a:gd name="T13" fmla="*/ 0 h 89"/>
                <a:gd name="T14" fmla="*/ 2147483647 w 110"/>
                <a:gd name="T15" fmla="*/ 0 h 89"/>
                <a:gd name="T16" fmla="*/ 2147483647 w 110"/>
                <a:gd name="T17" fmla="*/ 0 h 89"/>
                <a:gd name="T18" fmla="*/ 2147483647 w 110"/>
                <a:gd name="T19" fmla="*/ 2147483647 h 89"/>
                <a:gd name="T20" fmla="*/ 2147483647 w 110"/>
                <a:gd name="T21" fmla="*/ 2147483647 h 89"/>
                <a:gd name="T22" fmla="*/ 2147483647 w 110"/>
                <a:gd name="T23" fmla="*/ 2147483647 h 89"/>
                <a:gd name="T24" fmla="*/ 2147483647 w 110"/>
                <a:gd name="T25" fmla="*/ 2147483647 h 89"/>
                <a:gd name="T26" fmla="*/ 2147483647 w 110"/>
                <a:gd name="T27" fmla="*/ 2147483647 h 89"/>
                <a:gd name="T28" fmla="*/ 0 w 110"/>
                <a:gd name="T29" fmla="*/ 2147483647 h 89"/>
                <a:gd name="T30" fmla="*/ 2147483647 w 110"/>
                <a:gd name="T31" fmla="*/ 2147483647 h 89"/>
                <a:gd name="T32" fmla="*/ 2147483647 w 110"/>
                <a:gd name="T33" fmla="*/ 2147483647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0"/>
                <a:gd name="T52" fmla="*/ 0 h 89"/>
                <a:gd name="T53" fmla="*/ 110 w 110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0" h="89">
                  <a:moveTo>
                    <a:pt x="51" y="89"/>
                  </a:moveTo>
                  <a:cubicBezTo>
                    <a:pt x="51" y="89"/>
                    <a:pt x="51" y="72"/>
                    <a:pt x="51" y="68"/>
                  </a:cubicBezTo>
                  <a:cubicBezTo>
                    <a:pt x="51" y="65"/>
                    <a:pt x="65" y="59"/>
                    <a:pt x="65" y="59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0" y="15"/>
                    <a:pt x="110" y="6"/>
                  </a:cubicBezTo>
                  <a:cubicBezTo>
                    <a:pt x="110" y="4"/>
                    <a:pt x="110" y="2"/>
                    <a:pt x="1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0" y="4"/>
                    <a:pt x="47" y="11"/>
                    <a:pt x="45" y="13"/>
                  </a:cubicBezTo>
                  <a:cubicBezTo>
                    <a:pt x="43" y="15"/>
                    <a:pt x="35" y="18"/>
                    <a:pt x="31" y="26"/>
                  </a:cubicBezTo>
                  <a:cubicBezTo>
                    <a:pt x="27" y="34"/>
                    <a:pt x="28" y="43"/>
                    <a:pt x="26" y="45"/>
                  </a:cubicBezTo>
                  <a:cubicBezTo>
                    <a:pt x="24" y="47"/>
                    <a:pt x="22" y="48"/>
                    <a:pt x="17" y="56"/>
                  </a:cubicBezTo>
                  <a:cubicBezTo>
                    <a:pt x="11" y="64"/>
                    <a:pt x="8" y="74"/>
                    <a:pt x="6" y="75"/>
                  </a:cubicBezTo>
                  <a:cubicBezTo>
                    <a:pt x="4" y="77"/>
                    <a:pt x="1" y="84"/>
                    <a:pt x="0" y="89"/>
                  </a:cubicBezTo>
                  <a:cubicBezTo>
                    <a:pt x="2" y="89"/>
                    <a:pt x="2" y="89"/>
                    <a:pt x="2" y="89"/>
                  </a:cubicBezTo>
                  <a:lnTo>
                    <a:pt x="51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1" name="Freeform 870"/>
            <p:cNvSpPr>
              <a:spLocks/>
            </p:cNvSpPr>
            <p:nvPr/>
          </p:nvSpPr>
          <p:spPr bwMode="auto">
            <a:xfrm>
              <a:off x="124559" y="3233738"/>
              <a:ext cx="212480" cy="239712"/>
            </a:xfrm>
            <a:custGeom>
              <a:avLst/>
              <a:gdLst>
                <a:gd name="T0" fmla="*/ 2147483647 w 155"/>
                <a:gd name="T1" fmla="*/ 2147483647 h 120"/>
                <a:gd name="T2" fmla="*/ 2147483647 w 155"/>
                <a:gd name="T3" fmla="*/ 2147483647 h 120"/>
                <a:gd name="T4" fmla="*/ 2147483647 w 155"/>
                <a:gd name="T5" fmla="*/ 2147483647 h 120"/>
                <a:gd name="T6" fmla="*/ 2147483647 w 155"/>
                <a:gd name="T7" fmla="*/ 2147483647 h 120"/>
                <a:gd name="T8" fmla="*/ 2147483647 w 155"/>
                <a:gd name="T9" fmla="*/ 2147483647 h 120"/>
                <a:gd name="T10" fmla="*/ 2147483647 w 155"/>
                <a:gd name="T11" fmla="*/ 2147483647 h 120"/>
                <a:gd name="T12" fmla="*/ 2147483647 w 155"/>
                <a:gd name="T13" fmla="*/ 2147483647 h 120"/>
                <a:gd name="T14" fmla="*/ 2147483647 w 155"/>
                <a:gd name="T15" fmla="*/ 2147483647 h 120"/>
                <a:gd name="T16" fmla="*/ 2147483647 w 155"/>
                <a:gd name="T17" fmla="*/ 2147483647 h 120"/>
                <a:gd name="T18" fmla="*/ 2147483647 w 155"/>
                <a:gd name="T19" fmla="*/ 2147483647 h 120"/>
                <a:gd name="T20" fmla="*/ 2147483647 w 155"/>
                <a:gd name="T21" fmla="*/ 2147483647 h 120"/>
                <a:gd name="T22" fmla="*/ 2147483647 w 155"/>
                <a:gd name="T23" fmla="*/ 2147483647 h 120"/>
                <a:gd name="T24" fmla="*/ 2147483647 w 155"/>
                <a:gd name="T25" fmla="*/ 2147483647 h 120"/>
                <a:gd name="T26" fmla="*/ 2147483647 w 155"/>
                <a:gd name="T27" fmla="*/ 2147483647 h 120"/>
                <a:gd name="T28" fmla="*/ 2147483647 w 155"/>
                <a:gd name="T29" fmla="*/ 2147483647 h 120"/>
                <a:gd name="T30" fmla="*/ 2147483647 w 155"/>
                <a:gd name="T31" fmla="*/ 2147483647 h 120"/>
                <a:gd name="T32" fmla="*/ 2147483647 w 155"/>
                <a:gd name="T33" fmla="*/ 2147483647 h 120"/>
                <a:gd name="T34" fmla="*/ 2147483647 w 155"/>
                <a:gd name="T35" fmla="*/ 2147483647 h 120"/>
                <a:gd name="T36" fmla="*/ 2147483647 w 155"/>
                <a:gd name="T37" fmla="*/ 2147483647 h 120"/>
                <a:gd name="T38" fmla="*/ 2147483647 w 155"/>
                <a:gd name="T39" fmla="*/ 2147483647 h 120"/>
                <a:gd name="T40" fmla="*/ 2147483647 w 155"/>
                <a:gd name="T41" fmla="*/ 2147483647 h 120"/>
                <a:gd name="T42" fmla="*/ 2147483647 w 155"/>
                <a:gd name="T43" fmla="*/ 2147483647 h 120"/>
                <a:gd name="T44" fmla="*/ 2147483647 w 155"/>
                <a:gd name="T45" fmla="*/ 2147483647 h 120"/>
                <a:gd name="T46" fmla="*/ 2147483647 w 155"/>
                <a:gd name="T47" fmla="*/ 2147483647 h 120"/>
                <a:gd name="T48" fmla="*/ 2147483647 w 155"/>
                <a:gd name="T49" fmla="*/ 2147483647 h 120"/>
                <a:gd name="T50" fmla="*/ 2147483647 w 155"/>
                <a:gd name="T51" fmla="*/ 2147483647 h 120"/>
                <a:gd name="T52" fmla="*/ 2147483647 w 155"/>
                <a:gd name="T53" fmla="*/ 2147483647 h 120"/>
                <a:gd name="T54" fmla="*/ 2147483647 w 155"/>
                <a:gd name="T55" fmla="*/ 2147483647 h 120"/>
                <a:gd name="T56" fmla="*/ 2147483647 w 155"/>
                <a:gd name="T57" fmla="*/ 2147483647 h 120"/>
                <a:gd name="T58" fmla="*/ 2147483647 w 155"/>
                <a:gd name="T59" fmla="*/ 2147483647 h 120"/>
                <a:gd name="T60" fmla="*/ 0 w 155"/>
                <a:gd name="T61" fmla="*/ 2147483647 h 120"/>
                <a:gd name="T62" fmla="*/ 0 w 155"/>
                <a:gd name="T63" fmla="*/ 2147483647 h 120"/>
                <a:gd name="T64" fmla="*/ 2147483647 w 155"/>
                <a:gd name="T65" fmla="*/ 2147483647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5"/>
                <a:gd name="T100" fmla="*/ 0 h 120"/>
                <a:gd name="T101" fmla="*/ 155 w 155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5" h="120">
                  <a:moveTo>
                    <a:pt x="56" y="120"/>
                  </a:moveTo>
                  <a:cubicBezTo>
                    <a:pt x="56" y="113"/>
                    <a:pt x="56" y="107"/>
                    <a:pt x="56" y="106"/>
                  </a:cubicBezTo>
                  <a:cubicBezTo>
                    <a:pt x="56" y="104"/>
                    <a:pt x="75" y="94"/>
                    <a:pt x="77" y="92"/>
                  </a:cubicBezTo>
                  <a:cubicBezTo>
                    <a:pt x="78" y="91"/>
                    <a:pt x="81" y="94"/>
                    <a:pt x="82" y="92"/>
                  </a:cubicBezTo>
                  <a:cubicBezTo>
                    <a:pt x="84" y="91"/>
                    <a:pt x="93" y="90"/>
                    <a:pt x="97" y="88"/>
                  </a:cubicBezTo>
                  <a:cubicBezTo>
                    <a:pt x="101" y="86"/>
                    <a:pt x="102" y="81"/>
                    <a:pt x="103" y="79"/>
                  </a:cubicBezTo>
                  <a:cubicBezTo>
                    <a:pt x="105" y="78"/>
                    <a:pt x="113" y="76"/>
                    <a:pt x="116" y="76"/>
                  </a:cubicBezTo>
                  <a:cubicBezTo>
                    <a:pt x="119" y="76"/>
                    <a:pt x="120" y="69"/>
                    <a:pt x="120" y="67"/>
                  </a:cubicBezTo>
                  <a:cubicBezTo>
                    <a:pt x="120" y="65"/>
                    <a:pt x="124" y="62"/>
                    <a:pt x="127" y="62"/>
                  </a:cubicBezTo>
                  <a:cubicBezTo>
                    <a:pt x="130" y="62"/>
                    <a:pt x="133" y="57"/>
                    <a:pt x="136" y="55"/>
                  </a:cubicBezTo>
                  <a:cubicBezTo>
                    <a:pt x="138" y="53"/>
                    <a:pt x="146" y="56"/>
                    <a:pt x="151" y="56"/>
                  </a:cubicBezTo>
                  <a:cubicBezTo>
                    <a:pt x="155" y="56"/>
                    <a:pt x="154" y="53"/>
                    <a:pt x="154" y="51"/>
                  </a:cubicBezTo>
                  <a:cubicBezTo>
                    <a:pt x="154" y="48"/>
                    <a:pt x="149" y="43"/>
                    <a:pt x="148" y="38"/>
                  </a:cubicBezTo>
                  <a:cubicBezTo>
                    <a:pt x="147" y="33"/>
                    <a:pt x="148" y="25"/>
                    <a:pt x="146" y="20"/>
                  </a:cubicBezTo>
                  <a:cubicBezTo>
                    <a:pt x="145" y="17"/>
                    <a:pt x="145" y="14"/>
                    <a:pt x="143" y="12"/>
                  </a:cubicBezTo>
                  <a:cubicBezTo>
                    <a:pt x="138" y="11"/>
                    <a:pt x="132" y="8"/>
                    <a:pt x="131" y="9"/>
                  </a:cubicBezTo>
                  <a:cubicBezTo>
                    <a:pt x="129" y="9"/>
                    <a:pt x="127" y="10"/>
                    <a:pt x="125" y="10"/>
                  </a:cubicBezTo>
                  <a:cubicBezTo>
                    <a:pt x="124" y="9"/>
                    <a:pt x="123" y="7"/>
                    <a:pt x="120" y="8"/>
                  </a:cubicBezTo>
                  <a:cubicBezTo>
                    <a:pt x="118" y="9"/>
                    <a:pt x="112" y="11"/>
                    <a:pt x="108" y="9"/>
                  </a:cubicBezTo>
                  <a:cubicBezTo>
                    <a:pt x="105" y="7"/>
                    <a:pt x="101" y="2"/>
                    <a:pt x="99" y="1"/>
                  </a:cubicBezTo>
                  <a:cubicBezTo>
                    <a:pt x="97" y="0"/>
                    <a:pt x="95" y="1"/>
                    <a:pt x="93" y="1"/>
                  </a:cubicBezTo>
                  <a:cubicBezTo>
                    <a:pt x="91" y="1"/>
                    <a:pt x="89" y="16"/>
                    <a:pt x="83" y="23"/>
                  </a:cubicBezTo>
                  <a:cubicBezTo>
                    <a:pt x="76" y="30"/>
                    <a:pt x="70" y="35"/>
                    <a:pt x="64" y="36"/>
                  </a:cubicBezTo>
                  <a:cubicBezTo>
                    <a:pt x="58" y="37"/>
                    <a:pt x="50" y="45"/>
                    <a:pt x="48" y="49"/>
                  </a:cubicBezTo>
                  <a:cubicBezTo>
                    <a:pt x="46" y="53"/>
                    <a:pt x="46" y="59"/>
                    <a:pt x="45" y="60"/>
                  </a:cubicBezTo>
                  <a:cubicBezTo>
                    <a:pt x="43" y="61"/>
                    <a:pt x="41" y="73"/>
                    <a:pt x="41" y="75"/>
                  </a:cubicBezTo>
                  <a:cubicBezTo>
                    <a:pt x="42" y="78"/>
                    <a:pt x="44" y="80"/>
                    <a:pt x="42" y="83"/>
                  </a:cubicBezTo>
                  <a:cubicBezTo>
                    <a:pt x="40" y="86"/>
                    <a:pt x="36" y="99"/>
                    <a:pt x="32" y="101"/>
                  </a:cubicBezTo>
                  <a:cubicBezTo>
                    <a:pt x="27" y="102"/>
                    <a:pt x="22" y="105"/>
                    <a:pt x="20" y="107"/>
                  </a:cubicBezTo>
                  <a:cubicBezTo>
                    <a:pt x="18" y="109"/>
                    <a:pt x="11" y="114"/>
                    <a:pt x="6" y="115"/>
                  </a:cubicBezTo>
                  <a:cubicBezTo>
                    <a:pt x="4" y="115"/>
                    <a:pt x="2" y="117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56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2" name="Freeform 871"/>
            <p:cNvSpPr>
              <a:spLocks/>
            </p:cNvSpPr>
            <p:nvPr/>
          </p:nvSpPr>
          <p:spPr bwMode="auto">
            <a:xfrm>
              <a:off x="200758" y="3194051"/>
              <a:ext cx="369277" cy="525463"/>
            </a:xfrm>
            <a:custGeom>
              <a:avLst/>
              <a:gdLst>
                <a:gd name="T0" fmla="*/ 2147483647 w 271"/>
                <a:gd name="T1" fmla="*/ 2147483647 h 263"/>
                <a:gd name="T2" fmla="*/ 2147483647 w 271"/>
                <a:gd name="T3" fmla="*/ 2147483647 h 263"/>
                <a:gd name="T4" fmla="*/ 2147483647 w 271"/>
                <a:gd name="T5" fmla="*/ 2147483647 h 263"/>
                <a:gd name="T6" fmla="*/ 2147483647 w 271"/>
                <a:gd name="T7" fmla="*/ 2147483647 h 263"/>
                <a:gd name="T8" fmla="*/ 2147483647 w 271"/>
                <a:gd name="T9" fmla="*/ 2147483647 h 263"/>
                <a:gd name="T10" fmla="*/ 2147483647 w 271"/>
                <a:gd name="T11" fmla="*/ 2147483647 h 263"/>
                <a:gd name="T12" fmla="*/ 2147483647 w 271"/>
                <a:gd name="T13" fmla="*/ 2147483647 h 263"/>
                <a:gd name="T14" fmla="*/ 2147483647 w 271"/>
                <a:gd name="T15" fmla="*/ 2147483647 h 263"/>
                <a:gd name="T16" fmla="*/ 2147483647 w 271"/>
                <a:gd name="T17" fmla="*/ 2147483647 h 263"/>
                <a:gd name="T18" fmla="*/ 2147483647 w 271"/>
                <a:gd name="T19" fmla="*/ 2147483647 h 263"/>
                <a:gd name="T20" fmla="*/ 2147483647 w 271"/>
                <a:gd name="T21" fmla="*/ 2147483647 h 263"/>
                <a:gd name="T22" fmla="*/ 0 w 271"/>
                <a:gd name="T23" fmla="*/ 2147483647 h 263"/>
                <a:gd name="T24" fmla="*/ 0 w 271"/>
                <a:gd name="T25" fmla="*/ 2147483647 h 263"/>
                <a:gd name="T26" fmla="*/ 2147483647 w 271"/>
                <a:gd name="T27" fmla="*/ 2147483647 h 263"/>
                <a:gd name="T28" fmla="*/ 2147483647 w 271"/>
                <a:gd name="T29" fmla="*/ 2147483647 h 263"/>
                <a:gd name="T30" fmla="*/ 2147483647 w 271"/>
                <a:gd name="T31" fmla="*/ 2147483647 h 263"/>
                <a:gd name="T32" fmla="*/ 2147483647 w 271"/>
                <a:gd name="T33" fmla="*/ 2147483647 h 263"/>
                <a:gd name="T34" fmla="*/ 2147483647 w 271"/>
                <a:gd name="T35" fmla="*/ 2147483647 h 263"/>
                <a:gd name="T36" fmla="*/ 2147483647 w 271"/>
                <a:gd name="T37" fmla="*/ 2147483647 h 263"/>
                <a:gd name="T38" fmla="*/ 2147483647 w 271"/>
                <a:gd name="T39" fmla="*/ 2147483647 h 263"/>
                <a:gd name="T40" fmla="*/ 2147483647 w 271"/>
                <a:gd name="T41" fmla="*/ 2147483647 h 263"/>
                <a:gd name="T42" fmla="*/ 2147483647 w 271"/>
                <a:gd name="T43" fmla="*/ 2147483647 h 263"/>
                <a:gd name="T44" fmla="*/ 2147483647 w 271"/>
                <a:gd name="T45" fmla="*/ 2147483647 h 263"/>
                <a:gd name="T46" fmla="*/ 2147483647 w 271"/>
                <a:gd name="T47" fmla="*/ 2147483647 h 263"/>
                <a:gd name="T48" fmla="*/ 2147483647 w 271"/>
                <a:gd name="T49" fmla="*/ 2147483647 h 263"/>
                <a:gd name="T50" fmla="*/ 2147483647 w 271"/>
                <a:gd name="T51" fmla="*/ 2147483647 h 263"/>
                <a:gd name="T52" fmla="*/ 2147483647 w 271"/>
                <a:gd name="T53" fmla="*/ 2147483647 h 263"/>
                <a:gd name="T54" fmla="*/ 2147483647 w 271"/>
                <a:gd name="T55" fmla="*/ 2147483647 h 263"/>
                <a:gd name="T56" fmla="*/ 2147483647 w 271"/>
                <a:gd name="T57" fmla="*/ 2147483647 h 263"/>
                <a:gd name="T58" fmla="*/ 2147483647 w 271"/>
                <a:gd name="T59" fmla="*/ 2147483647 h 263"/>
                <a:gd name="T60" fmla="*/ 2147483647 w 271"/>
                <a:gd name="T61" fmla="*/ 2147483647 h 263"/>
                <a:gd name="T62" fmla="*/ 2147483647 w 271"/>
                <a:gd name="T63" fmla="*/ 2147483647 h 263"/>
                <a:gd name="T64" fmla="*/ 2147483647 w 271"/>
                <a:gd name="T65" fmla="*/ 2147483647 h 263"/>
                <a:gd name="T66" fmla="*/ 2147483647 w 271"/>
                <a:gd name="T67" fmla="*/ 2147483647 h 263"/>
                <a:gd name="T68" fmla="*/ 2147483647 w 271"/>
                <a:gd name="T69" fmla="*/ 2147483647 h 263"/>
                <a:gd name="T70" fmla="*/ 2147483647 w 271"/>
                <a:gd name="T71" fmla="*/ 2147483647 h 263"/>
                <a:gd name="T72" fmla="*/ 2147483647 w 271"/>
                <a:gd name="T73" fmla="*/ 2147483647 h 263"/>
                <a:gd name="T74" fmla="*/ 2147483647 w 271"/>
                <a:gd name="T75" fmla="*/ 2147483647 h 263"/>
                <a:gd name="T76" fmla="*/ 2147483647 w 271"/>
                <a:gd name="T77" fmla="*/ 2147483647 h 263"/>
                <a:gd name="T78" fmla="*/ 2147483647 w 271"/>
                <a:gd name="T79" fmla="*/ 2147483647 h 263"/>
                <a:gd name="T80" fmla="*/ 2147483647 w 271"/>
                <a:gd name="T81" fmla="*/ 2147483647 h 263"/>
                <a:gd name="T82" fmla="*/ 2147483647 w 271"/>
                <a:gd name="T83" fmla="*/ 2147483647 h 263"/>
                <a:gd name="T84" fmla="*/ 2147483647 w 271"/>
                <a:gd name="T85" fmla="*/ 2147483647 h 263"/>
                <a:gd name="T86" fmla="*/ 2147483647 w 271"/>
                <a:gd name="T87" fmla="*/ 2147483647 h 263"/>
                <a:gd name="T88" fmla="*/ 2147483647 w 271"/>
                <a:gd name="T89" fmla="*/ 2147483647 h 263"/>
                <a:gd name="T90" fmla="*/ 2147483647 w 271"/>
                <a:gd name="T91" fmla="*/ 2147483647 h 263"/>
                <a:gd name="T92" fmla="*/ 2147483647 w 271"/>
                <a:gd name="T93" fmla="*/ 2147483647 h 263"/>
                <a:gd name="T94" fmla="*/ 2147483647 w 271"/>
                <a:gd name="T95" fmla="*/ 2147483647 h 263"/>
                <a:gd name="T96" fmla="*/ 2147483647 w 271"/>
                <a:gd name="T97" fmla="*/ 2147483647 h 263"/>
                <a:gd name="T98" fmla="*/ 2147483647 w 271"/>
                <a:gd name="T99" fmla="*/ 2147483647 h 263"/>
                <a:gd name="T100" fmla="*/ 2147483647 w 271"/>
                <a:gd name="T101" fmla="*/ 2147483647 h 263"/>
                <a:gd name="T102" fmla="*/ 2147483647 w 271"/>
                <a:gd name="T103" fmla="*/ 2147483647 h 263"/>
                <a:gd name="T104" fmla="*/ 2147483647 w 271"/>
                <a:gd name="T105" fmla="*/ 2147483647 h 263"/>
                <a:gd name="T106" fmla="*/ 2147483647 w 271"/>
                <a:gd name="T107" fmla="*/ 2147483647 h 263"/>
                <a:gd name="T108" fmla="*/ 2147483647 w 271"/>
                <a:gd name="T109" fmla="*/ 2147483647 h 263"/>
                <a:gd name="T110" fmla="*/ 2147483647 w 271"/>
                <a:gd name="T111" fmla="*/ 2147483647 h 2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1"/>
                <a:gd name="T169" fmla="*/ 0 h 263"/>
                <a:gd name="T170" fmla="*/ 271 w 271"/>
                <a:gd name="T171" fmla="*/ 263 h 2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1" h="263">
                  <a:moveTo>
                    <a:pt x="92" y="58"/>
                  </a:moveTo>
                  <a:cubicBezTo>
                    <a:pt x="93" y="63"/>
                    <a:pt x="98" y="68"/>
                    <a:pt x="98" y="71"/>
                  </a:cubicBezTo>
                  <a:cubicBezTo>
                    <a:pt x="98" y="73"/>
                    <a:pt x="99" y="76"/>
                    <a:pt x="95" y="76"/>
                  </a:cubicBezTo>
                  <a:cubicBezTo>
                    <a:pt x="90" y="76"/>
                    <a:pt x="82" y="73"/>
                    <a:pt x="80" y="75"/>
                  </a:cubicBezTo>
                  <a:cubicBezTo>
                    <a:pt x="77" y="77"/>
                    <a:pt x="74" y="82"/>
                    <a:pt x="71" y="82"/>
                  </a:cubicBezTo>
                  <a:cubicBezTo>
                    <a:pt x="68" y="82"/>
                    <a:pt x="64" y="85"/>
                    <a:pt x="64" y="87"/>
                  </a:cubicBezTo>
                  <a:cubicBezTo>
                    <a:pt x="64" y="89"/>
                    <a:pt x="63" y="96"/>
                    <a:pt x="60" y="96"/>
                  </a:cubicBezTo>
                  <a:cubicBezTo>
                    <a:pt x="57" y="96"/>
                    <a:pt x="49" y="98"/>
                    <a:pt x="47" y="99"/>
                  </a:cubicBezTo>
                  <a:cubicBezTo>
                    <a:pt x="46" y="101"/>
                    <a:pt x="45" y="106"/>
                    <a:pt x="41" y="108"/>
                  </a:cubicBezTo>
                  <a:cubicBezTo>
                    <a:pt x="37" y="110"/>
                    <a:pt x="28" y="111"/>
                    <a:pt x="26" y="112"/>
                  </a:cubicBezTo>
                  <a:cubicBezTo>
                    <a:pt x="25" y="114"/>
                    <a:pt x="22" y="111"/>
                    <a:pt x="21" y="112"/>
                  </a:cubicBezTo>
                  <a:cubicBezTo>
                    <a:pt x="19" y="114"/>
                    <a:pt x="0" y="124"/>
                    <a:pt x="0" y="126"/>
                  </a:cubicBezTo>
                  <a:cubicBezTo>
                    <a:pt x="0" y="128"/>
                    <a:pt x="0" y="137"/>
                    <a:pt x="0" y="146"/>
                  </a:cubicBezTo>
                  <a:cubicBezTo>
                    <a:pt x="127" y="230"/>
                    <a:pt x="127" y="230"/>
                    <a:pt x="127" y="230"/>
                  </a:cubicBezTo>
                  <a:cubicBezTo>
                    <a:pt x="127" y="230"/>
                    <a:pt x="131" y="237"/>
                    <a:pt x="134" y="240"/>
                  </a:cubicBezTo>
                  <a:cubicBezTo>
                    <a:pt x="137" y="243"/>
                    <a:pt x="138" y="243"/>
                    <a:pt x="144" y="244"/>
                  </a:cubicBezTo>
                  <a:cubicBezTo>
                    <a:pt x="150" y="245"/>
                    <a:pt x="157" y="245"/>
                    <a:pt x="157" y="250"/>
                  </a:cubicBezTo>
                  <a:cubicBezTo>
                    <a:pt x="157" y="254"/>
                    <a:pt x="154" y="263"/>
                    <a:pt x="163" y="260"/>
                  </a:cubicBezTo>
                  <a:cubicBezTo>
                    <a:pt x="172" y="256"/>
                    <a:pt x="181" y="256"/>
                    <a:pt x="185" y="255"/>
                  </a:cubicBezTo>
                  <a:cubicBezTo>
                    <a:pt x="190" y="254"/>
                    <a:pt x="196" y="246"/>
                    <a:pt x="202" y="242"/>
                  </a:cubicBezTo>
                  <a:cubicBezTo>
                    <a:pt x="208" y="238"/>
                    <a:pt x="268" y="201"/>
                    <a:pt x="271" y="199"/>
                  </a:cubicBezTo>
                  <a:cubicBezTo>
                    <a:pt x="269" y="194"/>
                    <a:pt x="265" y="188"/>
                    <a:pt x="264" y="186"/>
                  </a:cubicBezTo>
                  <a:cubicBezTo>
                    <a:pt x="261" y="184"/>
                    <a:pt x="246" y="184"/>
                    <a:pt x="246" y="181"/>
                  </a:cubicBezTo>
                  <a:cubicBezTo>
                    <a:pt x="246" y="178"/>
                    <a:pt x="247" y="172"/>
                    <a:pt x="243" y="169"/>
                  </a:cubicBezTo>
                  <a:cubicBezTo>
                    <a:pt x="240" y="165"/>
                    <a:pt x="237" y="162"/>
                    <a:pt x="238" y="160"/>
                  </a:cubicBezTo>
                  <a:cubicBezTo>
                    <a:pt x="240" y="159"/>
                    <a:pt x="245" y="156"/>
                    <a:pt x="245" y="153"/>
                  </a:cubicBezTo>
                  <a:cubicBezTo>
                    <a:pt x="245" y="150"/>
                    <a:pt x="243" y="150"/>
                    <a:pt x="243" y="146"/>
                  </a:cubicBezTo>
                  <a:cubicBezTo>
                    <a:pt x="244" y="143"/>
                    <a:pt x="245" y="140"/>
                    <a:pt x="245" y="137"/>
                  </a:cubicBezTo>
                  <a:cubicBezTo>
                    <a:pt x="245" y="135"/>
                    <a:pt x="243" y="132"/>
                    <a:pt x="243" y="131"/>
                  </a:cubicBezTo>
                  <a:cubicBezTo>
                    <a:pt x="243" y="130"/>
                    <a:pt x="245" y="117"/>
                    <a:pt x="243" y="114"/>
                  </a:cubicBezTo>
                  <a:cubicBezTo>
                    <a:pt x="241" y="111"/>
                    <a:pt x="237" y="109"/>
                    <a:pt x="238" y="106"/>
                  </a:cubicBezTo>
                  <a:cubicBezTo>
                    <a:pt x="239" y="103"/>
                    <a:pt x="238" y="93"/>
                    <a:pt x="236" y="88"/>
                  </a:cubicBezTo>
                  <a:cubicBezTo>
                    <a:pt x="235" y="82"/>
                    <a:pt x="233" y="76"/>
                    <a:pt x="232" y="75"/>
                  </a:cubicBezTo>
                  <a:cubicBezTo>
                    <a:pt x="230" y="74"/>
                    <a:pt x="224" y="69"/>
                    <a:pt x="224" y="67"/>
                  </a:cubicBezTo>
                  <a:cubicBezTo>
                    <a:pt x="223" y="65"/>
                    <a:pt x="220" y="62"/>
                    <a:pt x="218" y="60"/>
                  </a:cubicBezTo>
                  <a:cubicBezTo>
                    <a:pt x="216" y="58"/>
                    <a:pt x="211" y="49"/>
                    <a:pt x="212" y="48"/>
                  </a:cubicBezTo>
                  <a:cubicBezTo>
                    <a:pt x="214" y="46"/>
                    <a:pt x="221" y="41"/>
                    <a:pt x="222" y="35"/>
                  </a:cubicBezTo>
                  <a:cubicBezTo>
                    <a:pt x="222" y="30"/>
                    <a:pt x="222" y="20"/>
                    <a:pt x="222" y="17"/>
                  </a:cubicBezTo>
                  <a:cubicBezTo>
                    <a:pt x="222" y="15"/>
                    <a:pt x="224" y="9"/>
                    <a:pt x="226" y="5"/>
                  </a:cubicBezTo>
                  <a:cubicBezTo>
                    <a:pt x="223" y="6"/>
                    <a:pt x="222" y="4"/>
                    <a:pt x="221" y="4"/>
                  </a:cubicBezTo>
                  <a:cubicBezTo>
                    <a:pt x="220" y="4"/>
                    <a:pt x="219" y="5"/>
                    <a:pt x="217" y="5"/>
                  </a:cubicBezTo>
                  <a:cubicBezTo>
                    <a:pt x="215" y="4"/>
                    <a:pt x="214" y="0"/>
                    <a:pt x="212" y="1"/>
                  </a:cubicBezTo>
                  <a:cubicBezTo>
                    <a:pt x="210" y="1"/>
                    <a:pt x="210" y="4"/>
                    <a:pt x="206" y="4"/>
                  </a:cubicBezTo>
                  <a:cubicBezTo>
                    <a:pt x="201" y="3"/>
                    <a:pt x="201" y="0"/>
                    <a:pt x="199" y="1"/>
                  </a:cubicBezTo>
                  <a:cubicBezTo>
                    <a:pt x="197" y="2"/>
                    <a:pt x="194" y="6"/>
                    <a:pt x="191" y="6"/>
                  </a:cubicBezTo>
                  <a:cubicBezTo>
                    <a:pt x="189" y="6"/>
                    <a:pt x="186" y="8"/>
                    <a:pt x="184" y="8"/>
                  </a:cubicBezTo>
                  <a:cubicBezTo>
                    <a:pt x="181" y="8"/>
                    <a:pt x="181" y="5"/>
                    <a:pt x="178" y="4"/>
                  </a:cubicBezTo>
                  <a:cubicBezTo>
                    <a:pt x="175" y="4"/>
                    <a:pt x="164" y="4"/>
                    <a:pt x="161" y="5"/>
                  </a:cubicBezTo>
                  <a:cubicBezTo>
                    <a:pt x="157" y="6"/>
                    <a:pt x="133" y="10"/>
                    <a:pt x="128" y="12"/>
                  </a:cubicBezTo>
                  <a:cubicBezTo>
                    <a:pt x="124" y="13"/>
                    <a:pt x="117" y="16"/>
                    <a:pt x="116" y="17"/>
                  </a:cubicBezTo>
                  <a:cubicBezTo>
                    <a:pt x="114" y="19"/>
                    <a:pt x="113" y="20"/>
                    <a:pt x="110" y="20"/>
                  </a:cubicBezTo>
                  <a:cubicBezTo>
                    <a:pt x="108" y="20"/>
                    <a:pt x="100" y="23"/>
                    <a:pt x="99" y="24"/>
                  </a:cubicBezTo>
                  <a:cubicBezTo>
                    <a:pt x="98" y="25"/>
                    <a:pt x="94" y="33"/>
                    <a:pt x="89" y="32"/>
                  </a:cubicBezTo>
                  <a:cubicBezTo>
                    <a:pt x="88" y="32"/>
                    <a:pt x="88" y="32"/>
                    <a:pt x="87" y="32"/>
                  </a:cubicBezTo>
                  <a:cubicBezTo>
                    <a:pt x="89" y="34"/>
                    <a:pt x="89" y="37"/>
                    <a:pt x="90" y="40"/>
                  </a:cubicBezTo>
                  <a:cubicBezTo>
                    <a:pt x="92" y="45"/>
                    <a:pt x="91" y="53"/>
                    <a:pt x="92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3" name="Freeform 919"/>
            <p:cNvSpPr>
              <a:spLocks/>
            </p:cNvSpPr>
            <p:nvPr/>
          </p:nvSpPr>
          <p:spPr bwMode="auto">
            <a:xfrm>
              <a:off x="2346081" y="4505325"/>
              <a:ext cx="732692" cy="806450"/>
            </a:xfrm>
            <a:custGeom>
              <a:avLst/>
              <a:gdLst>
                <a:gd name="T0" fmla="*/ 2147483647 w 536"/>
                <a:gd name="T1" fmla="*/ 2147483647 h 404"/>
                <a:gd name="T2" fmla="*/ 2147483647 w 536"/>
                <a:gd name="T3" fmla="*/ 2147483647 h 404"/>
                <a:gd name="T4" fmla="*/ 2147483647 w 536"/>
                <a:gd name="T5" fmla="*/ 2147483647 h 404"/>
                <a:gd name="T6" fmla="*/ 2147483647 w 536"/>
                <a:gd name="T7" fmla="*/ 2147483647 h 404"/>
                <a:gd name="T8" fmla="*/ 2147483647 w 536"/>
                <a:gd name="T9" fmla="*/ 2147483647 h 404"/>
                <a:gd name="T10" fmla="*/ 2147483647 w 536"/>
                <a:gd name="T11" fmla="*/ 2147483647 h 404"/>
                <a:gd name="T12" fmla="*/ 2147483647 w 536"/>
                <a:gd name="T13" fmla="*/ 2147483647 h 404"/>
                <a:gd name="T14" fmla="*/ 2147483647 w 536"/>
                <a:gd name="T15" fmla="*/ 2147483647 h 404"/>
                <a:gd name="T16" fmla="*/ 2147483647 w 536"/>
                <a:gd name="T17" fmla="*/ 2147483647 h 404"/>
                <a:gd name="T18" fmla="*/ 2147483647 w 536"/>
                <a:gd name="T19" fmla="*/ 2147483647 h 404"/>
                <a:gd name="T20" fmla="*/ 2147483647 w 536"/>
                <a:gd name="T21" fmla="*/ 2147483647 h 404"/>
                <a:gd name="T22" fmla="*/ 2147483647 w 536"/>
                <a:gd name="T23" fmla="*/ 2147483647 h 404"/>
                <a:gd name="T24" fmla="*/ 2147483647 w 536"/>
                <a:gd name="T25" fmla="*/ 2147483647 h 404"/>
                <a:gd name="T26" fmla="*/ 2147483647 w 536"/>
                <a:gd name="T27" fmla="*/ 2147483647 h 404"/>
                <a:gd name="T28" fmla="*/ 2147483647 w 536"/>
                <a:gd name="T29" fmla="*/ 2147483647 h 404"/>
                <a:gd name="T30" fmla="*/ 2147483647 w 536"/>
                <a:gd name="T31" fmla="*/ 2147483647 h 404"/>
                <a:gd name="T32" fmla="*/ 2147483647 w 536"/>
                <a:gd name="T33" fmla="*/ 2147483647 h 404"/>
                <a:gd name="T34" fmla="*/ 2147483647 w 536"/>
                <a:gd name="T35" fmla="*/ 2147483647 h 404"/>
                <a:gd name="T36" fmla="*/ 2147483647 w 536"/>
                <a:gd name="T37" fmla="*/ 2147483647 h 404"/>
                <a:gd name="T38" fmla="*/ 2147483647 w 536"/>
                <a:gd name="T39" fmla="*/ 2147483647 h 404"/>
                <a:gd name="T40" fmla="*/ 0 w 536"/>
                <a:gd name="T41" fmla="*/ 2147483647 h 404"/>
                <a:gd name="T42" fmla="*/ 2147483647 w 536"/>
                <a:gd name="T43" fmla="*/ 2147483647 h 404"/>
                <a:gd name="T44" fmla="*/ 2147483647 w 536"/>
                <a:gd name="T45" fmla="*/ 2147483647 h 404"/>
                <a:gd name="T46" fmla="*/ 2147483647 w 536"/>
                <a:gd name="T47" fmla="*/ 2147483647 h 404"/>
                <a:gd name="T48" fmla="*/ 2147483647 w 536"/>
                <a:gd name="T49" fmla="*/ 2147483647 h 404"/>
                <a:gd name="T50" fmla="*/ 2147483647 w 536"/>
                <a:gd name="T51" fmla="*/ 2147483647 h 404"/>
                <a:gd name="T52" fmla="*/ 2147483647 w 536"/>
                <a:gd name="T53" fmla="*/ 2147483647 h 404"/>
                <a:gd name="T54" fmla="*/ 2147483647 w 536"/>
                <a:gd name="T55" fmla="*/ 2147483647 h 404"/>
                <a:gd name="T56" fmla="*/ 2147483647 w 536"/>
                <a:gd name="T57" fmla="*/ 2147483647 h 404"/>
                <a:gd name="T58" fmla="*/ 2147483647 w 536"/>
                <a:gd name="T59" fmla="*/ 2147483647 h 404"/>
                <a:gd name="T60" fmla="*/ 2147483647 w 536"/>
                <a:gd name="T61" fmla="*/ 2147483647 h 404"/>
                <a:gd name="T62" fmla="*/ 2147483647 w 536"/>
                <a:gd name="T63" fmla="*/ 2147483647 h 404"/>
                <a:gd name="T64" fmla="*/ 2147483647 w 536"/>
                <a:gd name="T65" fmla="*/ 2147483647 h 404"/>
                <a:gd name="T66" fmla="*/ 2147483647 w 536"/>
                <a:gd name="T67" fmla="*/ 2147483647 h 404"/>
                <a:gd name="T68" fmla="*/ 2147483647 w 536"/>
                <a:gd name="T69" fmla="*/ 2147483647 h 404"/>
                <a:gd name="T70" fmla="*/ 2147483647 w 536"/>
                <a:gd name="T71" fmla="*/ 2147483647 h 404"/>
                <a:gd name="T72" fmla="*/ 2147483647 w 536"/>
                <a:gd name="T73" fmla="*/ 2147483647 h 404"/>
                <a:gd name="T74" fmla="*/ 2147483647 w 536"/>
                <a:gd name="T75" fmla="*/ 2147483647 h 404"/>
                <a:gd name="T76" fmla="*/ 2147483647 w 536"/>
                <a:gd name="T77" fmla="*/ 2147483647 h 404"/>
                <a:gd name="T78" fmla="*/ 2147483647 w 536"/>
                <a:gd name="T79" fmla="*/ 2147483647 h 404"/>
                <a:gd name="T80" fmla="*/ 2147483647 w 536"/>
                <a:gd name="T81" fmla="*/ 2147483647 h 404"/>
                <a:gd name="T82" fmla="*/ 2147483647 w 536"/>
                <a:gd name="T83" fmla="*/ 2147483647 h 404"/>
                <a:gd name="T84" fmla="*/ 2147483647 w 536"/>
                <a:gd name="T85" fmla="*/ 2147483647 h 404"/>
                <a:gd name="T86" fmla="*/ 2147483647 w 536"/>
                <a:gd name="T87" fmla="*/ 2147483647 h 404"/>
                <a:gd name="T88" fmla="*/ 2147483647 w 536"/>
                <a:gd name="T89" fmla="*/ 2147483647 h 404"/>
                <a:gd name="T90" fmla="*/ 2147483647 w 536"/>
                <a:gd name="T91" fmla="*/ 2147483647 h 404"/>
                <a:gd name="T92" fmla="*/ 2147483647 w 536"/>
                <a:gd name="T93" fmla="*/ 2147483647 h 404"/>
                <a:gd name="T94" fmla="*/ 2147483647 w 536"/>
                <a:gd name="T95" fmla="*/ 2147483647 h 404"/>
                <a:gd name="T96" fmla="*/ 2147483647 w 536"/>
                <a:gd name="T97" fmla="*/ 2147483647 h 404"/>
                <a:gd name="T98" fmla="*/ 2147483647 w 536"/>
                <a:gd name="T99" fmla="*/ 2147483647 h 404"/>
                <a:gd name="T100" fmla="*/ 2147483647 w 536"/>
                <a:gd name="T101" fmla="*/ 2147483647 h 404"/>
                <a:gd name="T102" fmla="*/ 2147483647 w 536"/>
                <a:gd name="T103" fmla="*/ 2147483647 h 404"/>
                <a:gd name="T104" fmla="*/ 2147483647 w 536"/>
                <a:gd name="T105" fmla="*/ 2147483647 h 404"/>
                <a:gd name="T106" fmla="*/ 2147483647 w 536"/>
                <a:gd name="T107" fmla="*/ 2147483647 h 404"/>
                <a:gd name="T108" fmla="*/ 2147483647 w 536"/>
                <a:gd name="T109" fmla="*/ 2147483647 h 404"/>
                <a:gd name="T110" fmla="*/ 2147483647 w 536"/>
                <a:gd name="T111" fmla="*/ 2147483647 h 404"/>
                <a:gd name="T112" fmla="*/ 2147483647 w 536"/>
                <a:gd name="T113" fmla="*/ 2147483647 h 404"/>
                <a:gd name="T114" fmla="*/ 2147483647 w 536"/>
                <a:gd name="T115" fmla="*/ 2147483647 h 404"/>
                <a:gd name="T116" fmla="*/ 2147483647 w 536"/>
                <a:gd name="T117" fmla="*/ 2147483647 h 404"/>
                <a:gd name="T118" fmla="*/ 2147483647 w 536"/>
                <a:gd name="T119" fmla="*/ 2147483647 h 404"/>
                <a:gd name="T120" fmla="*/ 2147483647 w 536"/>
                <a:gd name="T121" fmla="*/ 2147483647 h 404"/>
                <a:gd name="T122" fmla="*/ 2147483647 w 536"/>
                <a:gd name="T123" fmla="*/ 2147483647 h 404"/>
                <a:gd name="T124" fmla="*/ 2147483647 w 536"/>
                <a:gd name="T125" fmla="*/ 2147483647 h 4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6"/>
                <a:gd name="T190" fmla="*/ 0 h 404"/>
                <a:gd name="T191" fmla="*/ 536 w 536"/>
                <a:gd name="T192" fmla="*/ 404 h 4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6" h="404">
                  <a:moveTo>
                    <a:pt x="266" y="14"/>
                  </a:moveTo>
                  <a:cubicBezTo>
                    <a:pt x="261" y="13"/>
                    <a:pt x="261" y="11"/>
                    <a:pt x="259" y="9"/>
                  </a:cubicBezTo>
                  <a:cubicBezTo>
                    <a:pt x="256" y="8"/>
                    <a:pt x="250" y="5"/>
                    <a:pt x="250" y="7"/>
                  </a:cubicBezTo>
                  <a:cubicBezTo>
                    <a:pt x="249" y="8"/>
                    <a:pt x="251" y="10"/>
                    <a:pt x="254" y="11"/>
                  </a:cubicBezTo>
                  <a:cubicBezTo>
                    <a:pt x="257" y="12"/>
                    <a:pt x="258" y="9"/>
                    <a:pt x="258" y="14"/>
                  </a:cubicBezTo>
                  <a:cubicBezTo>
                    <a:pt x="258" y="19"/>
                    <a:pt x="262" y="20"/>
                    <a:pt x="258" y="21"/>
                  </a:cubicBezTo>
                  <a:cubicBezTo>
                    <a:pt x="254" y="22"/>
                    <a:pt x="247" y="23"/>
                    <a:pt x="244" y="22"/>
                  </a:cubicBezTo>
                  <a:cubicBezTo>
                    <a:pt x="242" y="20"/>
                    <a:pt x="242" y="21"/>
                    <a:pt x="240" y="22"/>
                  </a:cubicBezTo>
                  <a:cubicBezTo>
                    <a:pt x="238" y="24"/>
                    <a:pt x="235" y="23"/>
                    <a:pt x="233" y="24"/>
                  </a:cubicBezTo>
                  <a:cubicBezTo>
                    <a:pt x="232" y="25"/>
                    <a:pt x="231" y="29"/>
                    <a:pt x="229" y="31"/>
                  </a:cubicBezTo>
                  <a:cubicBezTo>
                    <a:pt x="227" y="33"/>
                    <a:pt x="227" y="36"/>
                    <a:pt x="225" y="37"/>
                  </a:cubicBezTo>
                  <a:cubicBezTo>
                    <a:pt x="224" y="38"/>
                    <a:pt x="223" y="42"/>
                    <a:pt x="221" y="45"/>
                  </a:cubicBezTo>
                  <a:cubicBezTo>
                    <a:pt x="219" y="48"/>
                    <a:pt x="218" y="48"/>
                    <a:pt x="218" y="50"/>
                  </a:cubicBezTo>
                  <a:cubicBezTo>
                    <a:pt x="218" y="52"/>
                    <a:pt x="222" y="55"/>
                    <a:pt x="221" y="57"/>
                  </a:cubicBezTo>
                  <a:cubicBezTo>
                    <a:pt x="220" y="59"/>
                    <a:pt x="220" y="60"/>
                    <a:pt x="217" y="58"/>
                  </a:cubicBezTo>
                  <a:cubicBezTo>
                    <a:pt x="213" y="56"/>
                    <a:pt x="207" y="56"/>
                    <a:pt x="206" y="57"/>
                  </a:cubicBezTo>
                  <a:cubicBezTo>
                    <a:pt x="204" y="58"/>
                    <a:pt x="200" y="67"/>
                    <a:pt x="200" y="64"/>
                  </a:cubicBezTo>
                  <a:cubicBezTo>
                    <a:pt x="200" y="61"/>
                    <a:pt x="197" y="52"/>
                    <a:pt x="194" y="48"/>
                  </a:cubicBezTo>
                  <a:cubicBezTo>
                    <a:pt x="191" y="45"/>
                    <a:pt x="189" y="46"/>
                    <a:pt x="187" y="44"/>
                  </a:cubicBezTo>
                  <a:cubicBezTo>
                    <a:pt x="185" y="42"/>
                    <a:pt x="186" y="39"/>
                    <a:pt x="184" y="41"/>
                  </a:cubicBezTo>
                  <a:cubicBezTo>
                    <a:pt x="183" y="43"/>
                    <a:pt x="184" y="46"/>
                    <a:pt x="181" y="46"/>
                  </a:cubicBezTo>
                  <a:cubicBezTo>
                    <a:pt x="178" y="46"/>
                    <a:pt x="176" y="43"/>
                    <a:pt x="175" y="46"/>
                  </a:cubicBezTo>
                  <a:cubicBezTo>
                    <a:pt x="173" y="50"/>
                    <a:pt x="174" y="53"/>
                    <a:pt x="171" y="53"/>
                  </a:cubicBezTo>
                  <a:cubicBezTo>
                    <a:pt x="169" y="52"/>
                    <a:pt x="169" y="51"/>
                    <a:pt x="168" y="50"/>
                  </a:cubicBezTo>
                  <a:cubicBezTo>
                    <a:pt x="168" y="49"/>
                    <a:pt x="166" y="52"/>
                    <a:pt x="165" y="53"/>
                  </a:cubicBezTo>
                  <a:cubicBezTo>
                    <a:pt x="164" y="53"/>
                    <a:pt x="163" y="51"/>
                    <a:pt x="162" y="53"/>
                  </a:cubicBezTo>
                  <a:cubicBezTo>
                    <a:pt x="160" y="55"/>
                    <a:pt x="159" y="58"/>
                    <a:pt x="161" y="58"/>
                  </a:cubicBezTo>
                  <a:cubicBezTo>
                    <a:pt x="163" y="58"/>
                    <a:pt x="164" y="60"/>
                    <a:pt x="161" y="60"/>
                  </a:cubicBezTo>
                  <a:cubicBezTo>
                    <a:pt x="158" y="60"/>
                    <a:pt x="156" y="61"/>
                    <a:pt x="158" y="62"/>
                  </a:cubicBezTo>
                  <a:cubicBezTo>
                    <a:pt x="159" y="63"/>
                    <a:pt x="161" y="64"/>
                    <a:pt x="158" y="64"/>
                  </a:cubicBezTo>
                  <a:cubicBezTo>
                    <a:pt x="155" y="64"/>
                    <a:pt x="154" y="66"/>
                    <a:pt x="154" y="68"/>
                  </a:cubicBezTo>
                  <a:cubicBezTo>
                    <a:pt x="154" y="70"/>
                    <a:pt x="153" y="75"/>
                    <a:pt x="155" y="75"/>
                  </a:cubicBezTo>
                  <a:cubicBezTo>
                    <a:pt x="158" y="75"/>
                    <a:pt x="159" y="78"/>
                    <a:pt x="155" y="78"/>
                  </a:cubicBezTo>
                  <a:cubicBezTo>
                    <a:pt x="151" y="78"/>
                    <a:pt x="143" y="76"/>
                    <a:pt x="142" y="75"/>
                  </a:cubicBezTo>
                  <a:cubicBezTo>
                    <a:pt x="140" y="74"/>
                    <a:pt x="137" y="79"/>
                    <a:pt x="139" y="81"/>
                  </a:cubicBezTo>
                  <a:cubicBezTo>
                    <a:pt x="141" y="82"/>
                    <a:pt x="144" y="83"/>
                    <a:pt x="144" y="85"/>
                  </a:cubicBezTo>
                  <a:cubicBezTo>
                    <a:pt x="144" y="88"/>
                    <a:pt x="143" y="89"/>
                    <a:pt x="142" y="88"/>
                  </a:cubicBezTo>
                  <a:cubicBezTo>
                    <a:pt x="141" y="86"/>
                    <a:pt x="140" y="89"/>
                    <a:pt x="140" y="90"/>
                  </a:cubicBezTo>
                  <a:cubicBezTo>
                    <a:pt x="140" y="92"/>
                    <a:pt x="137" y="90"/>
                    <a:pt x="136" y="88"/>
                  </a:cubicBezTo>
                  <a:cubicBezTo>
                    <a:pt x="135" y="86"/>
                    <a:pt x="134" y="79"/>
                    <a:pt x="132" y="79"/>
                  </a:cubicBezTo>
                  <a:cubicBezTo>
                    <a:pt x="130" y="79"/>
                    <a:pt x="125" y="84"/>
                    <a:pt x="124" y="88"/>
                  </a:cubicBezTo>
                  <a:cubicBezTo>
                    <a:pt x="122" y="92"/>
                    <a:pt x="121" y="96"/>
                    <a:pt x="122" y="97"/>
                  </a:cubicBezTo>
                  <a:cubicBezTo>
                    <a:pt x="122" y="99"/>
                    <a:pt x="124" y="101"/>
                    <a:pt x="122" y="102"/>
                  </a:cubicBezTo>
                  <a:cubicBezTo>
                    <a:pt x="121" y="103"/>
                    <a:pt x="115" y="110"/>
                    <a:pt x="112" y="114"/>
                  </a:cubicBezTo>
                  <a:cubicBezTo>
                    <a:pt x="109" y="118"/>
                    <a:pt x="101" y="123"/>
                    <a:pt x="95" y="124"/>
                  </a:cubicBezTo>
                  <a:cubicBezTo>
                    <a:pt x="90" y="125"/>
                    <a:pt x="83" y="125"/>
                    <a:pt x="80" y="126"/>
                  </a:cubicBezTo>
                  <a:cubicBezTo>
                    <a:pt x="78" y="127"/>
                    <a:pt x="79" y="128"/>
                    <a:pt x="75" y="130"/>
                  </a:cubicBezTo>
                  <a:cubicBezTo>
                    <a:pt x="72" y="131"/>
                    <a:pt x="65" y="132"/>
                    <a:pt x="62" y="134"/>
                  </a:cubicBezTo>
                  <a:cubicBezTo>
                    <a:pt x="60" y="135"/>
                    <a:pt x="60" y="135"/>
                    <a:pt x="57" y="135"/>
                  </a:cubicBezTo>
                  <a:cubicBezTo>
                    <a:pt x="54" y="135"/>
                    <a:pt x="43" y="138"/>
                    <a:pt x="39" y="142"/>
                  </a:cubicBezTo>
                  <a:cubicBezTo>
                    <a:pt x="36" y="145"/>
                    <a:pt x="32" y="148"/>
                    <a:pt x="29" y="148"/>
                  </a:cubicBezTo>
                  <a:cubicBezTo>
                    <a:pt x="26" y="148"/>
                    <a:pt x="21" y="152"/>
                    <a:pt x="20" y="155"/>
                  </a:cubicBezTo>
                  <a:cubicBezTo>
                    <a:pt x="19" y="158"/>
                    <a:pt x="19" y="163"/>
                    <a:pt x="18" y="159"/>
                  </a:cubicBezTo>
                  <a:cubicBezTo>
                    <a:pt x="16" y="156"/>
                    <a:pt x="18" y="148"/>
                    <a:pt x="16" y="151"/>
                  </a:cubicBezTo>
                  <a:cubicBezTo>
                    <a:pt x="13" y="154"/>
                    <a:pt x="11" y="161"/>
                    <a:pt x="11" y="164"/>
                  </a:cubicBezTo>
                  <a:cubicBezTo>
                    <a:pt x="11" y="166"/>
                    <a:pt x="13" y="166"/>
                    <a:pt x="11" y="169"/>
                  </a:cubicBezTo>
                  <a:cubicBezTo>
                    <a:pt x="9" y="173"/>
                    <a:pt x="8" y="179"/>
                    <a:pt x="8" y="183"/>
                  </a:cubicBezTo>
                  <a:cubicBezTo>
                    <a:pt x="8" y="188"/>
                    <a:pt x="13" y="196"/>
                    <a:pt x="14" y="201"/>
                  </a:cubicBezTo>
                  <a:cubicBezTo>
                    <a:pt x="16" y="206"/>
                    <a:pt x="18" y="216"/>
                    <a:pt x="15" y="214"/>
                  </a:cubicBezTo>
                  <a:cubicBezTo>
                    <a:pt x="13" y="212"/>
                    <a:pt x="8" y="203"/>
                    <a:pt x="8" y="205"/>
                  </a:cubicBezTo>
                  <a:cubicBezTo>
                    <a:pt x="8" y="206"/>
                    <a:pt x="12" y="213"/>
                    <a:pt x="12" y="214"/>
                  </a:cubicBezTo>
                  <a:cubicBezTo>
                    <a:pt x="12" y="215"/>
                    <a:pt x="10" y="218"/>
                    <a:pt x="8" y="216"/>
                  </a:cubicBezTo>
                  <a:cubicBezTo>
                    <a:pt x="6" y="213"/>
                    <a:pt x="0" y="202"/>
                    <a:pt x="0" y="205"/>
                  </a:cubicBezTo>
                  <a:cubicBezTo>
                    <a:pt x="1" y="208"/>
                    <a:pt x="6" y="216"/>
                    <a:pt x="10" y="219"/>
                  </a:cubicBezTo>
                  <a:cubicBezTo>
                    <a:pt x="13" y="223"/>
                    <a:pt x="16" y="228"/>
                    <a:pt x="16" y="233"/>
                  </a:cubicBezTo>
                  <a:cubicBezTo>
                    <a:pt x="17" y="238"/>
                    <a:pt x="17" y="242"/>
                    <a:pt x="19" y="245"/>
                  </a:cubicBezTo>
                  <a:cubicBezTo>
                    <a:pt x="21" y="248"/>
                    <a:pt x="28" y="253"/>
                    <a:pt x="28" y="259"/>
                  </a:cubicBezTo>
                  <a:cubicBezTo>
                    <a:pt x="28" y="265"/>
                    <a:pt x="27" y="270"/>
                    <a:pt x="29" y="274"/>
                  </a:cubicBezTo>
                  <a:cubicBezTo>
                    <a:pt x="31" y="278"/>
                    <a:pt x="37" y="286"/>
                    <a:pt x="37" y="292"/>
                  </a:cubicBezTo>
                  <a:cubicBezTo>
                    <a:pt x="37" y="297"/>
                    <a:pt x="35" y="302"/>
                    <a:pt x="35" y="306"/>
                  </a:cubicBezTo>
                  <a:cubicBezTo>
                    <a:pt x="35" y="310"/>
                    <a:pt x="37" y="314"/>
                    <a:pt x="36" y="315"/>
                  </a:cubicBezTo>
                  <a:cubicBezTo>
                    <a:pt x="35" y="316"/>
                    <a:pt x="32" y="315"/>
                    <a:pt x="29" y="319"/>
                  </a:cubicBezTo>
                  <a:cubicBezTo>
                    <a:pt x="27" y="322"/>
                    <a:pt x="25" y="327"/>
                    <a:pt x="28" y="327"/>
                  </a:cubicBezTo>
                  <a:cubicBezTo>
                    <a:pt x="30" y="328"/>
                    <a:pt x="35" y="332"/>
                    <a:pt x="39" y="334"/>
                  </a:cubicBezTo>
                  <a:cubicBezTo>
                    <a:pt x="43" y="337"/>
                    <a:pt x="49" y="340"/>
                    <a:pt x="56" y="340"/>
                  </a:cubicBezTo>
                  <a:cubicBezTo>
                    <a:pt x="62" y="340"/>
                    <a:pt x="70" y="335"/>
                    <a:pt x="76" y="332"/>
                  </a:cubicBezTo>
                  <a:cubicBezTo>
                    <a:pt x="83" y="329"/>
                    <a:pt x="85" y="331"/>
                    <a:pt x="85" y="330"/>
                  </a:cubicBezTo>
                  <a:cubicBezTo>
                    <a:pt x="86" y="328"/>
                    <a:pt x="88" y="324"/>
                    <a:pt x="92" y="324"/>
                  </a:cubicBezTo>
                  <a:cubicBezTo>
                    <a:pt x="95" y="324"/>
                    <a:pt x="101" y="322"/>
                    <a:pt x="108" y="322"/>
                  </a:cubicBezTo>
                  <a:cubicBezTo>
                    <a:pt x="114" y="322"/>
                    <a:pt x="132" y="325"/>
                    <a:pt x="137" y="324"/>
                  </a:cubicBezTo>
                  <a:cubicBezTo>
                    <a:pt x="141" y="322"/>
                    <a:pt x="142" y="318"/>
                    <a:pt x="145" y="314"/>
                  </a:cubicBezTo>
                  <a:cubicBezTo>
                    <a:pt x="148" y="311"/>
                    <a:pt x="154" y="309"/>
                    <a:pt x="160" y="306"/>
                  </a:cubicBezTo>
                  <a:cubicBezTo>
                    <a:pt x="166" y="302"/>
                    <a:pt x="170" y="300"/>
                    <a:pt x="174" y="300"/>
                  </a:cubicBezTo>
                  <a:cubicBezTo>
                    <a:pt x="177" y="300"/>
                    <a:pt x="186" y="300"/>
                    <a:pt x="192" y="297"/>
                  </a:cubicBezTo>
                  <a:cubicBezTo>
                    <a:pt x="198" y="294"/>
                    <a:pt x="209" y="289"/>
                    <a:pt x="219" y="289"/>
                  </a:cubicBezTo>
                  <a:cubicBezTo>
                    <a:pt x="230" y="289"/>
                    <a:pt x="237" y="286"/>
                    <a:pt x="240" y="287"/>
                  </a:cubicBezTo>
                  <a:cubicBezTo>
                    <a:pt x="244" y="288"/>
                    <a:pt x="252" y="295"/>
                    <a:pt x="257" y="295"/>
                  </a:cubicBezTo>
                  <a:cubicBezTo>
                    <a:pt x="262" y="296"/>
                    <a:pt x="267" y="297"/>
                    <a:pt x="272" y="298"/>
                  </a:cubicBezTo>
                  <a:cubicBezTo>
                    <a:pt x="276" y="300"/>
                    <a:pt x="282" y="299"/>
                    <a:pt x="280" y="303"/>
                  </a:cubicBezTo>
                  <a:cubicBezTo>
                    <a:pt x="279" y="306"/>
                    <a:pt x="278" y="311"/>
                    <a:pt x="280" y="311"/>
                  </a:cubicBezTo>
                  <a:cubicBezTo>
                    <a:pt x="282" y="310"/>
                    <a:pt x="281" y="309"/>
                    <a:pt x="283" y="312"/>
                  </a:cubicBezTo>
                  <a:cubicBezTo>
                    <a:pt x="286" y="314"/>
                    <a:pt x="288" y="314"/>
                    <a:pt x="289" y="317"/>
                  </a:cubicBezTo>
                  <a:cubicBezTo>
                    <a:pt x="290" y="320"/>
                    <a:pt x="293" y="320"/>
                    <a:pt x="293" y="322"/>
                  </a:cubicBezTo>
                  <a:cubicBezTo>
                    <a:pt x="294" y="325"/>
                    <a:pt x="295" y="328"/>
                    <a:pt x="295" y="330"/>
                  </a:cubicBezTo>
                  <a:cubicBezTo>
                    <a:pt x="295" y="332"/>
                    <a:pt x="300" y="338"/>
                    <a:pt x="302" y="339"/>
                  </a:cubicBezTo>
                  <a:cubicBezTo>
                    <a:pt x="304" y="340"/>
                    <a:pt x="299" y="336"/>
                    <a:pt x="302" y="333"/>
                  </a:cubicBezTo>
                  <a:cubicBezTo>
                    <a:pt x="306" y="330"/>
                    <a:pt x="314" y="322"/>
                    <a:pt x="317" y="320"/>
                  </a:cubicBezTo>
                  <a:cubicBezTo>
                    <a:pt x="320" y="319"/>
                    <a:pt x="319" y="317"/>
                    <a:pt x="322" y="314"/>
                  </a:cubicBezTo>
                  <a:cubicBezTo>
                    <a:pt x="325" y="311"/>
                    <a:pt x="328" y="307"/>
                    <a:pt x="328" y="305"/>
                  </a:cubicBezTo>
                  <a:cubicBezTo>
                    <a:pt x="328" y="304"/>
                    <a:pt x="329" y="305"/>
                    <a:pt x="329" y="309"/>
                  </a:cubicBezTo>
                  <a:cubicBezTo>
                    <a:pt x="330" y="313"/>
                    <a:pt x="328" y="313"/>
                    <a:pt x="329" y="316"/>
                  </a:cubicBezTo>
                  <a:cubicBezTo>
                    <a:pt x="329" y="320"/>
                    <a:pt x="331" y="318"/>
                    <a:pt x="328" y="321"/>
                  </a:cubicBezTo>
                  <a:cubicBezTo>
                    <a:pt x="325" y="325"/>
                    <a:pt x="324" y="328"/>
                    <a:pt x="324" y="332"/>
                  </a:cubicBezTo>
                  <a:cubicBezTo>
                    <a:pt x="323" y="336"/>
                    <a:pt x="322" y="338"/>
                    <a:pt x="319" y="339"/>
                  </a:cubicBezTo>
                  <a:cubicBezTo>
                    <a:pt x="316" y="340"/>
                    <a:pt x="316" y="342"/>
                    <a:pt x="319" y="342"/>
                  </a:cubicBezTo>
                  <a:cubicBezTo>
                    <a:pt x="322" y="342"/>
                    <a:pt x="326" y="343"/>
                    <a:pt x="327" y="337"/>
                  </a:cubicBezTo>
                  <a:cubicBezTo>
                    <a:pt x="329" y="332"/>
                    <a:pt x="328" y="325"/>
                    <a:pt x="330" y="327"/>
                  </a:cubicBezTo>
                  <a:cubicBezTo>
                    <a:pt x="331" y="329"/>
                    <a:pt x="338" y="335"/>
                    <a:pt x="337" y="339"/>
                  </a:cubicBezTo>
                  <a:cubicBezTo>
                    <a:pt x="335" y="343"/>
                    <a:pt x="330" y="348"/>
                    <a:pt x="334" y="348"/>
                  </a:cubicBezTo>
                  <a:cubicBezTo>
                    <a:pt x="338" y="349"/>
                    <a:pt x="339" y="346"/>
                    <a:pt x="343" y="349"/>
                  </a:cubicBezTo>
                  <a:cubicBezTo>
                    <a:pt x="347" y="351"/>
                    <a:pt x="354" y="360"/>
                    <a:pt x="352" y="364"/>
                  </a:cubicBezTo>
                  <a:cubicBezTo>
                    <a:pt x="351" y="369"/>
                    <a:pt x="350" y="372"/>
                    <a:pt x="354" y="376"/>
                  </a:cubicBezTo>
                  <a:cubicBezTo>
                    <a:pt x="357" y="380"/>
                    <a:pt x="356" y="380"/>
                    <a:pt x="363" y="383"/>
                  </a:cubicBezTo>
                  <a:cubicBezTo>
                    <a:pt x="369" y="387"/>
                    <a:pt x="373" y="386"/>
                    <a:pt x="376" y="389"/>
                  </a:cubicBezTo>
                  <a:cubicBezTo>
                    <a:pt x="379" y="391"/>
                    <a:pt x="377" y="387"/>
                    <a:pt x="384" y="390"/>
                  </a:cubicBezTo>
                  <a:cubicBezTo>
                    <a:pt x="391" y="393"/>
                    <a:pt x="399" y="400"/>
                    <a:pt x="403" y="398"/>
                  </a:cubicBezTo>
                  <a:cubicBezTo>
                    <a:pt x="407" y="397"/>
                    <a:pt x="412" y="393"/>
                    <a:pt x="415" y="389"/>
                  </a:cubicBezTo>
                  <a:cubicBezTo>
                    <a:pt x="417" y="384"/>
                    <a:pt x="421" y="381"/>
                    <a:pt x="422" y="384"/>
                  </a:cubicBezTo>
                  <a:cubicBezTo>
                    <a:pt x="423" y="386"/>
                    <a:pt x="419" y="388"/>
                    <a:pt x="420" y="390"/>
                  </a:cubicBezTo>
                  <a:cubicBezTo>
                    <a:pt x="421" y="392"/>
                    <a:pt x="423" y="393"/>
                    <a:pt x="423" y="391"/>
                  </a:cubicBezTo>
                  <a:cubicBezTo>
                    <a:pt x="424" y="389"/>
                    <a:pt x="425" y="385"/>
                    <a:pt x="426" y="388"/>
                  </a:cubicBezTo>
                  <a:cubicBezTo>
                    <a:pt x="427" y="391"/>
                    <a:pt x="434" y="394"/>
                    <a:pt x="437" y="398"/>
                  </a:cubicBezTo>
                  <a:cubicBezTo>
                    <a:pt x="441" y="403"/>
                    <a:pt x="441" y="404"/>
                    <a:pt x="441" y="401"/>
                  </a:cubicBezTo>
                  <a:cubicBezTo>
                    <a:pt x="441" y="397"/>
                    <a:pt x="446" y="397"/>
                    <a:pt x="450" y="393"/>
                  </a:cubicBezTo>
                  <a:cubicBezTo>
                    <a:pt x="454" y="388"/>
                    <a:pt x="456" y="383"/>
                    <a:pt x="464" y="383"/>
                  </a:cubicBezTo>
                  <a:cubicBezTo>
                    <a:pt x="472" y="383"/>
                    <a:pt x="486" y="381"/>
                    <a:pt x="487" y="377"/>
                  </a:cubicBezTo>
                  <a:cubicBezTo>
                    <a:pt x="488" y="374"/>
                    <a:pt x="487" y="367"/>
                    <a:pt x="488" y="363"/>
                  </a:cubicBezTo>
                  <a:cubicBezTo>
                    <a:pt x="489" y="360"/>
                    <a:pt x="495" y="344"/>
                    <a:pt x="497" y="338"/>
                  </a:cubicBezTo>
                  <a:cubicBezTo>
                    <a:pt x="500" y="332"/>
                    <a:pt x="502" y="321"/>
                    <a:pt x="510" y="314"/>
                  </a:cubicBezTo>
                  <a:cubicBezTo>
                    <a:pt x="517" y="307"/>
                    <a:pt x="520" y="303"/>
                    <a:pt x="520" y="300"/>
                  </a:cubicBezTo>
                  <a:cubicBezTo>
                    <a:pt x="520" y="296"/>
                    <a:pt x="523" y="292"/>
                    <a:pt x="526" y="288"/>
                  </a:cubicBezTo>
                  <a:cubicBezTo>
                    <a:pt x="528" y="285"/>
                    <a:pt x="526" y="277"/>
                    <a:pt x="528" y="272"/>
                  </a:cubicBezTo>
                  <a:cubicBezTo>
                    <a:pt x="529" y="267"/>
                    <a:pt x="533" y="263"/>
                    <a:pt x="532" y="260"/>
                  </a:cubicBezTo>
                  <a:cubicBezTo>
                    <a:pt x="531" y="257"/>
                    <a:pt x="531" y="255"/>
                    <a:pt x="532" y="254"/>
                  </a:cubicBezTo>
                  <a:cubicBezTo>
                    <a:pt x="533" y="252"/>
                    <a:pt x="536" y="245"/>
                    <a:pt x="534" y="241"/>
                  </a:cubicBezTo>
                  <a:cubicBezTo>
                    <a:pt x="533" y="236"/>
                    <a:pt x="530" y="232"/>
                    <a:pt x="530" y="228"/>
                  </a:cubicBezTo>
                  <a:cubicBezTo>
                    <a:pt x="530" y="224"/>
                    <a:pt x="529" y="221"/>
                    <a:pt x="528" y="217"/>
                  </a:cubicBezTo>
                  <a:cubicBezTo>
                    <a:pt x="526" y="213"/>
                    <a:pt x="530" y="209"/>
                    <a:pt x="529" y="207"/>
                  </a:cubicBezTo>
                  <a:cubicBezTo>
                    <a:pt x="529" y="206"/>
                    <a:pt x="530" y="204"/>
                    <a:pt x="531" y="203"/>
                  </a:cubicBezTo>
                  <a:cubicBezTo>
                    <a:pt x="531" y="201"/>
                    <a:pt x="532" y="194"/>
                    <a:pt x="531" y="195"/>
                  </a:cubicBezTo>
                  <a:cubicBezTo>
                    <a:pt x="531" y="197"/>
                    <a:pt x="528" y="205"/>
                    <a:pt x="523" y="198"/>
                  </a:cubicBezTo>
                  <a:cubicBezTo>
                    <a:pt x="518" y="192"/>
                    <a:pt x="515" y="184"/>
                    <a:pt x="513" y="183"/>
                  </a:cubicBezTo>
                  <a:cubicBezTo>
                    <a:pt x="510" y="182"/>
                    <a:pt x="502" y="178"/>
                    <a:pt x="500" y="174"/>
                  </a:cubicBezTo>
                  <a:cubicBezTo>
                    <a:pt x="497" y="169"/>
                    <a:pt x="500" y="162"/>
                    <a:pt x="497" y="161"/>
                  </a:cubicBezTo>
                  <a:cubicBezTo>
                    <a:pt x="494" y="160"/>
                    <a:pt x="489" y="156"/>
                    <a:pt x="488" y="157"/>
                  </a:cubicBezTo>
                  <a:cubicBezTo>
                    <a:pt x="488" y="158"/>
                    <a:pt x="487" y="160"/>
                    <a:pt x="485" y="159"/>
                  </a:cubicBezTo>
                  <a:cubicBezTo>
                    <a:pt x="483" y="157"/>
                    <a:pt x="484" y="151"/>
                    <a:pt x="481" y="146"/>
                  </a:cubicBezTo>
                  <a:cubicBezTo>
                    <a:pt x="477" y="142"/>
                    <a:pt x="472" y="137"/>
                    <a:pt x="472" y="136"/>
                  </a:cubicBezTo>
                  <a:cubicBezTo>
                    <a:pt x="472" y="134"/>
                    <a:pt x="473" y="133"/>
                    <a:pt x="474" y="133"/>
                  </a:cubicBezTo>
                  <a:cubicBezTo>
                    <a:pt x="475" y="133"/>
                    <a:pt x="471" y="131"/>
                    <a:pt x="466" y="127"/>
                  </a:cubicBezTo>
                  <a:cubicBezTo>
                    <a:pt x="462" y="123"/>
                    <a:pt x="461" y="125"/>
                    <a:pt x="458" y="122"/>
                  </a:cubicBezTo>
                  <a:cubicBezTo>
                    <a:pt x="455" y="120"/>
                    <a:pt x="455" y="120"/>
                    <a:pt x="452" y="120"/>
                  </a:cubicBezTo>
                  <a:cubicBezTo>
                    <a:pt x="448" y="119"/>
                    <a:pt x="440" y="116"/>
                    <a:pt x="440" y="113"/>
                  </a:cubicBezTo>
                  <a:cubicBezTo>
                    <a:pt x="439" y="109"/>
                    <a:pt x="440" y="107"/>
                    <a:pt x="438" y="103"/>
                  </a:cubicBezTo>
                  <a:cubicBezTo>
                    <a:pt x="435" y="100"/>
                    <a:pt x="438" y="100"/>
                    <a:pt x="437" y="96"/>
                  </a:cubicBezTo>
                  <a:cubicBezTo>
                    <a:pt x="436" y="91"/>
                    <a:pt x="437" y="87"/>
                    <a:pt x="433" y="83"/>
                  </a:cubicBezTo>
                  <a:cubicBezTo>
                    <a:pt x="430" y="80"/>
                    <a:pt x="429" y="82"/>
                    <a:pt x="428" y="77"/>
                  </a:cubicBezTo>
                  <a:cubicBezTo>
                    <a:pt x="427" y="72"/>
                    <a:pt x="427" y="63"/>
                    <a:pt x="425" y="59"/>
                  </a:cubicBezTo>
                  <a:cubicBezTo>
                    <a:pt x="423" y="56"/>
                    <a:pt x="417" y="51"/>
                    <a:pt x="416" y="49"/>
                  </a:cubicBezTo>
                  <a:cubicBezTo>
                    <a:pt x="414" y="47"/>
                    <a:pt x="414" y="50"/>
                    <a:pt x="412" y="50"/>
                  </a:cubicBezTo>
                  <a:cubicBezTo>
                    <a:pt x="410" y="50"/>
                    <a:pt x="404" y="44"/>
                    <a:pt x="404" y="37"/>
                  </a:cubicBezTo>
                  <a:cubicBezTo>
                    <a:pt x="404" y="29"/>
                    <a:pt x="399" y="24"/>
                    <a:pt x="397" y="19"/>
                  </a:cubicBezTo>
                  <a:cubicBezTo>
                    <a:pt x="395" y="14"/>
                    <a:pt x="390" y="6"/>
                    <a:pt x="390" y="3"/>
                  </a:cubicBezTo>
                  <a:cubicBezTo>
                    <a:pt x="389" y="0"/>
                    <a:pt x="387" y="3"/>
                    <a:pt x="386" y="5"/>
                  </a:cubicBezTo>
                  <a:cubicBezTo>
                    <a:pt x="386" y="7"/>
                    <a:pt x="387" y="12"/>
                    <a:pt x="384" y="16"/>
                  </a:cubicBezTo>
                  <a:cubicBezTo>
                    <a:pt x="381" y="20"/>
                    <a:pt x="376" y="23"/>
                    <a:pt x="378" y="25"/>
                  </a:cubicBezTo>
                  <a:cubicBezTo>
                    <a:pt x="379" y="26"/>
                    <a:pt x="383" y="26"/>
                    <a:pt x="381" y="28"/>
                  </a:cubicBezTo>
                  <a:cubicBezTo>
                    <a:pt x="379" y="30"/>
                    <a:pt x="378" y="33"/>
                    <a:pt x="378" y="37"/>
                  </a:cubicBezTo>
                  <a:cubicBezTo>
                    <a:pt x="378" y="41"/>
                    <a:pt x="375" y="43"/>
                    <a:pt x="376" y="44"/>
                  </a:cubicBezTo>
                  <a:cubicBezTo>
                    <a:pt x="378" y="46"/>
                    <a:pt x="378" y="51"/>
                    <a:pt x="378" y="52"/>
                  </a:cubicBezTo>
                  <a:cubicBezTo>
                    <a:pt x="378" y="54"/>
                    <a:pt x="378" y="60"/>
                    <a:pt x="376" y="69"/>
                  </a:cubicBezTo>
                  <a:cubicBezTo>
                    <a:pt x="375" y="77"/>
                    <a:pt x="371" y="91"/>
                    <a:pt x="365" y="95"/>
                  </a:cubicBezTo>
                  <a:cubicBezTo>
                    <a:pt x="360" y="98"/>
                    <a:pt x="356" y="97"/>
                    <a:pt x="351" y="93"/>
                  </a:cubicBezTo>
                  <a:cubicBezTo>
                    <a:pt x="347" y="90"/>
                    <a:pt x="345" y="85"/>
                    <a:pt x="343" y="84"/>
                  </a:cubicBezTo>
                  <a:cubicBezTo>
                    <a:pt x="340" y="83"/>
                    <a:pt x="329" y="80"/>
                    <a:pt x="325" y="76"/>
                  </a:cubicBezTo>
                  <a:cubicBezTo>
                    <a:pt x="321" y="72"/>
                    <a:pt x="319" y="70"/>
                    <a:pt x="317" y="70"/>
                  </a:cubicBezTo>
                  <a:cubicBezTo>
                    <a:pt x="314" y="70"/>
                    <a:pt x="310" y="66"/>
                    <a:pt x="308" y="63"/>
                  </a:cubicBezTo>
                  <a:cubicBezTo>
                    <a:pt x="305" y="61"/>
                    <a:pt x="300" y="59"/>
                    <a:pt x="299" y="58"/>
                  </a:cubicBezTo>
                  <a:cubicBezTo>
                    <a:pt x="298" y="57"/>
                    <a:pt x="295" y="57"/>
                    <a:pt x="296" y="54"/>
                  </a:cubicBezTo>
                  <a:cubicBezTo>
                    <a:pt x="298" y="52"/>
                    <a:pt x="302" y="45"/>
                    <a:pt x="304" y="44"/>
                  </a:cubicBezTo>
                  <a:cubicBezTo>
                    <a:pt x="306" y="42"/>
                    <a:pt x="308" y="42"/>
                    <a:pt x="306" y="40"/>
                  </a:cubicBezTo>
                  <a:cubicBezTo>
                    <a:pt x="304" y="39"/>
                    <a:pt x="305" y="34"/>
                    <a:pt x="308" y="34"/>
                  </a:cubicBezTo>
                  <a:cubicBezTo>
                    <a:pt x="311" y="34"/>
                    <a:pt x="308" y="32"/>
                    <a:pt x="311" y="29"/>
                  </a:cubicBezTo>
                  <a:cubicBezTo>
                    <a:pt x="314" y="26"/>
                    <a:pt x="318" y="23"/>
                    <a:pt x="316" y="21"/>
                  </a:cubicBezTo>
                  <a:cubicBezTo>
                    <a:pt x="314" y="19"/>
                    <a:pt x="312" y="16"/>
                    <a:pt x="310" y="18"/>
                  </a:cubicBezTo>
                  <a:cubicBezTo>
                    <a:pt x="308" y="20"/>
                    <a:pt x="308" y="25"/>
                    <a:pt x="306" y="23"/>
                  </a:cubicBezTo>
                  <a:cubicBezTo>
                    <a:pt x="305" y="22"/>
                    <a:pt x="303" y="21"/>
                    <a:pt x="303" y="19"/>
                  </a:cubicBezTo>
                  <a:cubicBezTo>
                    <a:pt x="303" y="17"/>
                    <a:pt x="303" y="15"/>
                    <a:pt x="300" y="18"/>
                  </a:cubicBezTo>
                  <a:cubicBezTo>
                    <a:pt x="297" y="21"/>
                    <a:pt x="295" y="22"/>
                    <a:pt x="290" y="21"/>
                  </a:cubicBezTo>
                  <a:cubicBezTo>
                    <a:pt x="285" y="20"/>
                    <a:pt x="272" y="14"/>
                    <a:pt x="266" y="1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4" name="Freeform 920"/>
            <p:cNvSpPr>
              <a:spLocks/>
            </p:cNvSpPr>
            <p:nvPr/>
          </p:nvSpPr>
          <p:spPr bwMode="auto">
            <a:xfrm>
              <a:off x="247650" y="2468563"/>
              <a:ext cx="140677" cy="317500"/>
            </a:xfrm>
            <a:custGeom>
              <a:avLst/>
              <a:gdLst>
                <a:gd name="T0" fmla="*/ 2147483647 w 103"/>
                <a:gd name="T1" fmla="*/ 2147483647 h 159"/>
                <a:gd name="T2" fmla="*/ 2147483647 w 103"/>
                <a:gd name="T3" fmla="*/ 2147483647 h 159"/>
                <a:gd name="T4" fmla="*/ 2147483647 w 103"/>
                <a:gd name="T5" fmla="*/ 2147483647 h 159"/>
                <a:gd name="T6" fmla="*/ 2147483647 w 103"/>
                <a:gd name="T7" fmla="*/ 2147483647 h 159"/>
                <a:gd name="T8" fmla="*/ 2147483647 w 103"/>
                <a:gd name="T9" fmla="*/ 2147483647 h 159"/>
                <a:gd name="T10" fmla="*/ 2147483647 w 103"/>
                <a:gd name="T11" fmla="*/ 2147483647 h 159"/>
                <a:gd name="T12" fmla="*/ 2147483647 w 103"/>
                <a:gd name="T13" fmla="*/ 2147483647 h 159"/>
                <a:gd name="T14" fmla="*/ 2147483647 w 103"/>
                <a:gd name="T15" fmla="*/ 2147483647 h 159"/>
                <a:gd name="T16" fmla="*/ 2147483647 w 103"/>
                <a:gd name="T17" fmla="*/ 2147483647 h 159"/>
                <a:gd name="T18" fmla="*/ 2147483647 w 103"/>
                <a:gd name="T19" fmla="*/ 2147483647 h 159"/>
                <a:gd name="T20" fmla="*/ 2147483647 w 103"/>
                <a:gd name="T21" fmla="*/ 2147483647 h 159"/>
                <a:gd name="T22" fmla="*/ 2147483647 w 103"/>
                <a:gd name="T23" fmla="*/ 2147483647 h 159"/>
                <a:gd name="T24" fmla="*/ 2147483647 w 103"/>
                <a:gd name="T25" fmla="*/ 2147483647 h 159"/>
                <a:gd name="T26" fmla="*/ 2147483647 w 103"/>
                <a:gd name="T27" fmla="*/ 2147483647 h 159"/>
                <a:gd name="T28" fmla="*/ 2147483647 w 103"/>
                <a:gd name="T29" fmla="*/ 2147483647 h 159"/>
                <a:gd name="T30" fmla="*/ 2147483647 w 103"/>
                <a:gd name="T31" fmla="*/ 2147483647 h 159"/>
                <a:gd name="T32" fmla="*/ 2147483647 w 103"/>
                <a:gd name="T33" fmla="*/ 2147483647 h 159"/>
                <a:gd name="T34" fmla="*/ 2147483647 w 103"/>
                <a:gd name="T35" fmla="*/ 2147483647 h 159"/>
                <a:gd name="T36" fmla="*/ 2147483647 w 103"/>
                <a:gd name="T37" fmla="*/ 2147483647 h 159"/>
                <a:gd name="T38" fmla="*/ 2147483647 w 103"/>
                <a:gd name="T39" fmla="*/ 2147483647 h 159"/>
                <a:gd name="T40" fmla="*/ 2147483647 w 103"/>
                <a:gd name="T41" fmla="*/ 2147483647 h 159"/>
                <a:gd name="T42" fmla="*/ 2147483647 w 103"/>
                <a:gd name="T43" fmla="*/ 2147483647 h 159"/>
                <a:gd name="T44" fmla="*/ 2147483647 w 103"/>
                <a:gd name="T45" fmla="*/ 2147483647 h 159"/>
                <a:gd name="T46" fmla="*/ 2147483647 w 103"/>
                <a:gd name="T47" fmla="*/ 2147483647 h 159"/>
                <a:gd name="T48" fmla="*/ 2147483647 w 103"/>
                <a:gd name="T49" fmla="*/ 2147483647 h 159"/>
                <a:gd name="T50" fmla="*/ 2147483647 w 103"/>
                <a:gd name="T51" fmla="*/ 2147483647 h 159"/>
                <a:gd name="T52" fmla="*/ 2147483647 w 103"/>
                <a:gd name="T53" fmla="*/ 2147483647 h 159"/>
                <a:gd name="T54" fmla="*/ 2147483647 w 103"/>
                <a:gd name="T55" fmla="*/ 2147483647 h 159"/>
                <a:gd name="T56" fmla="*/ 2147483647 w 103"/>
                <a:gd name="T57" fmla="*/ 2147483647 h 159"/>
                <a:gd name="T58" fmla="*/ 2147483647 w 103"/>
                <a:gd name="T59" fmla="*/ 2147483647 h 159"/>
                <a:gd name="T60" fmla="*/ 2147483647 w 103"/>
                <a:gd name="T61" fmla="*/ 2147483647 h 159"/>
                <a:gd name="T62" fmla="*/ 2147483647 w 103"/>
                <a:gd name="T63" fmla="*/ 2147483647 h 159"/>
                <a:gd name="T64" fmla="*/ 2147483647 w 103"/>
                <a:gd name="T65" fmla="*/ 2147483647 h 159"/>
                <a:gd name="T66" fmla="*/ 2147483647 w 103"/>
                <a:gd name="T67" fmla="*/ 2147483647 h 159"/>
                <a:gd name="T68" fmla="*/ 2147483647 w 103"/>
                <a:gd name="T69" fmla="*/ 2147483647 h 159"/>
                <a:gd name="T70" fmla="*/ 2147483647 w 103"/>
                <a:gd name="T71" fmla="*/ 2147483647 h 159"/>
                <a:gd name="T72" fmla="*/ 2147483647 w 103"/>
                <a:gd name="T73" fmla="*/ 2147483647 h 159"/>
                <a:gd name="T74" fmla="*/ 2147483647 w 103"/>
                <a:gd name="T75" fmla="*/ 2147483647 h 159"/>
                <a:gd name="T76" fmla="*/ 2147483647 w 103"/>
                <a:gd name="T77" fmla="*/ 2147483647 h 159"/>
                <a:gd name="T78" fmla="*/ 2147483647 w 103"/>
                <a:gd name="T79" fmla="*/ 2147483647 h 159"/>
                <a:gd name="T80" fmla="*/ 2147483647 w 103"/>
                <a:gd name="T81" fmla="*/ 2147483647 h 159"/>
                <a:gd name="T82" fmla="*/ 2147483647 w 103"/>
                <a:gd name="T83" fmla="*/ 2147483647 h 159"/>
                <a:gd name="T84" fmla="*/ 2147483647 w 103"/>
                <a:gd name="T85" fmla="*/ 2147483647 h 159"/>
                <a:gd name="T86" fmla="*/ 2147483647 w 103"/>
                <a:gd name="T87" fmla="*/ 2147483647 h 159"/>
                <a:gd name="T88" fmla="*/ 2147483647 w 103"/>
                <a:gd name="T89" fmla="*/ 2147483647 h 159"/>
                <a:gd name="T90" fmla="*/ 2147483647 w 103"/>
                <a:gd name="T91" fmla="*/ 2147483647 h 159"/>
                <a:gd name="T92" fmla="*/ 2147483647 w 103"/>
                <a:gd name="T93" fmla="*/ 2147483647 h 159"/>
                <a:gd name="T94" fmla="*/ 2147483647 w 103"/>
                <a:gd name="T95" fmla="*/ 2147483647 h 159"/>
                <a:gd name="T96" fmla="*/ 2147483647 w 103"/>
                <a:gd name="T97" fmla="*/ 2147483647 h 159"/>
                <a:gd name="T98" fmla="*/ 2147483647 w 103"/>
                <a:gd name="T99" fmla="*/ 2147483647 h 15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3"/>
                <a:gd name="T151" fmla="*/ 0 h 159"/>
                <a:gd name="T152" fmla="*/ 103 w 103"/>
                <a:gd name="T153" fmla="*/ 159 h 15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3" h="159">
                  <a:moveTo>
                    <a:pt x="37" y="2"/>
                  </a:moveTo>
                  <a:cubicBezTo>
                    <a:pt x="35" y="1"/>
                    <a:pt x="31" y="0"/>
                    <a:pt x="29" y="1"/>
                  </a:cubicBezTo>
                  <a:cubicBezTo>
                    <a:pt x="26" y="2"/>
                    <a:pt x="26" y="2"/>
                    <a:pt x="21" y="2"/>
                  </a:cubicBezTo>
                  <a:cubicBezTo>
                    <a:pt x="17" y="2"/>
                    <a:pt x="13" y="0"/>
                    <a:pt x="13" y="2"/>
                  </a:cubicBezTo>
                  <a:cubicBezTo>
                    <a:pt x="13" y="5"/>
                    <a:pt x="15" y="8"/>
                    <a:pt x="11" y="8"/>
                  </a:cubicBezTo>
                  <a:cubicBezTo>
                    <a:pt x="7" y="8"/>
                    <a:pt x="11" y="8"/>
                    <a:pt x="11" y="9"/>
                  </a:cubicBezTo>
                  <a:cubicBezTo>
                    <a:pt x="12" y="10"/>
                    <a:pt x="11" y="14"/>
                    <a:pt x="9" y="14"/>
                  </a:cubicBezTo>
                  <a:cubicBezTo>
                    <a:pt x="6" y="15"/>
                    <a:pt x="4" y="16"/>
                    <a:pt x="4" y="19"/>
                  </a:cubicBezTo>
                  <a:cubicBezTo>
                    <a:pt x="5" y="22"/>
                    <a:pt x="7" y="22"/>
                    <a:pt x="7" y="25"/>
                  </a:cubicBezTo>
                  <a:cubicBezTo>
                    <a:pt x="7" y="28"/>
                    <a:pt x="5" y="33"/>
                    <a:pt x="5" y="34"/>
                  </a:cubicBezTo>
                  <a:cubicBezTo>
                    <a:pt x="5" y="36"/>
                    <a:pt x="5" y="38"/>
                    <a:pt x="7" y="39"/>
                  </a:cubicBezTo>
                  <a:cubicBezTo>
                    <a:pt x="9" y="39"/>
                    <a:pt x="11" y="38"/>
                    <a:pt x="12" y="37"/>
                  </a:cubicBezTo>
                  <a:cubicBezTo>
                    <a:pt x="13" y="36"/>
                    <a:pt x="11" y="37"/>
                    <a:pt x="11" y="38"/>
                  </a:cubicBezTo>
                  <a:cubicBezTo>
                    <a:pt x="10" y="38"/>
                    <a:pt x="10" y="41"/>
                    <a:pt x="10" y="41"/>
                  </a:cubicBezTo>
                  <a:cubicBezTo>
                    <a:pt x="11" y="41"/>
                    <a:pt x="12" y="42"/>
                    <a:pt x="10" y="43"/>
                  </a:cubicBezTo>
                  <a:cubicBezTo>
                    <a:pt x="8" y="43"/>
                    <a:pt x="8" y="47"/>
                    <a:pt x="6" y="47"/>
                  </a:cubicBezTo>
                  <a:cubicBezTo>
                    <a:pt x="5" y="48"/>
                    <a:pt x="2" y="48"/>
                    <a:pt x="1" y="50"/>
                  </a:cubicBezTo>
                  <a:cubicBezTo>
                    <a:pt x="0" y="51"/>
                    <a:pt x="0" y="54"/>
                    <a:pt x="1" y="53"/>
                  </a:cubicBezTo>
                  <a:cubicBezTo>
                    <a:pt x="2" y="52"/>
                    <a:pt x="5" y="49"/>
                    <a:pt x="6" y="51"/>
                  </a:cubicBezTo>
                  <a:cubicBezTo>
                    <a:pt x="6" y="53"/>
                    <a:pt x="8" y="56"/>
                    <a:pt x="6" y="57"/>
                  </a:cubicBezTo>
                  <a:cubicBezTo>
                    <a:pt x="4" y="58"/>
                    <a:pt x="3" y="63"/>
                    <a:pt x="4" y="62"/>
                  </a:cubicBezTo>
                  <a:cubicBezTo>
                    <a:pt x="6" y="61"/>
                    <a:pt x="8" y="57"/>
                    <a:pt x="10" y="58"/>
                  </a:cubicBezTo>
                  <a:cubicBezTo>
                    <a:pt x="11" y="59"/>
                    <a:pt x="13" y="63"/>
                    <a:pt x="13" y="61"/>
                  </a:cubicBezTo>
                  <a:cubicBezTo>
                    <a:pt x="13" y="58"/>
                    <a:pt x="13" y="59"/>
                    <a:pt x="12" y="56"/>
                  </a:cubicBezTo>
                  <a:cubicBezTo>
                    <a:pt x="12" y="53"/>
                    <a:pt x="10" y="52"/>
                    <a:pt x="9" y="51"/>
                  </a:cubicBezTo>
                  <a:cubicBezTo>
                    <a:pt x="8" y="49"/>
                    <a:pt x="12" y="51"/>
                    <a:pt x="13" y="52"/>
                  </a:cubicBezTo>
                  <a:cubicBezTo>
                    <a:pt x="14" y="52"/>
                    <a:pt x="15" y="51"/>
                    <a:pt x="17" y="51"/>
                  </a:cubicBezTo>
                  <a:cubicBezTo>
                    <a:pt x="19" y="50"/>
                    <a:pt x="17" y="50"/>
                    <a:pt x="16" y="52"/>
                  </a:cubicBezTo>
                  <a:cubicBezTo>
                    <a:pt x="15" y="54"/>
                    <a:pt x="15" y="54"/>
                    <a:pt x="16" y="57"/>
                  </a:cubicBezTo>
                  <a:cubicBezTo>
                    <a:pt x="17" y="60"/>
                    <a:pt x="18" y="62"/>
                    <a:pt x="16" y="64"/>
                  </a:cubicBezTo>
                  <a:cubicBezTo>
                    <a:pt x="14" y="67"/>
                    <a:pt x="14" y="70"/>
                    <a:pt x="14" y="72"/>
                  </a:cubicBezTo>
                  <a:cubicBezTo>
                    <a:pt x="15" y="73"/>
                    <a:pt x="17" y="73"/>
                    <a:pt x="20" y="72"/>
                  </a:cubicBezTo>
                  <a:cubicBezTo>
                    <a:pt x="22" y="71"/>
                    <a:pt x="21" y="72"/>
                    <a:pt x="25" y="72"/>
                  </a:cubicBezTo>
                  <a:cubicBezTo>
                    <a:pt x="28" y="72"/>
                    <a:pt x="28" y="68"/>
                    <a:pt x="33" y="69"/>
                  </a:cubicBezTo>
                  <a:cubicBezTo>
                    <a:pt x="39" y="69"/>
                    <a:pt x="40" y="69"/>
                    <a:pt x="38" y="70"/>
                  </a:cubicBezTo>
                  <a:cubicBezTo>
                    <a:pt x="35" y="72"/>
                    <a:pt x="34" y="75"/>
                    <a:pt x="35" y="78"/>
                  </a:cubicBezTo>
                  <a:cubicBezTo>
                    <a:pt x="36" y="81"/>
                    <a:pt x="37" y="86"/>
                    <a:pt x="38" y="85"/>
                  </a:cubicBezTo>
                  <a:cubicBezTo>
                    <a:pt x="39" y="83"/>
                    <a:pt x="42" y="85"/>
                    <a:pt x="42" y="85"/>
                  </a:cubicBezTo>
                  <a:cubicBezTo>
                    <a:pt x="42" y="85"/>
                    <a:pt x="40" y="91"/>
                    <a:pt x="40" y="94"/>
                  </a:cubicBezTo>
                  <a:cubicBezTo>
                    <a:pt x="41" y="97"/>
                    <a:pt x="44" y="98"/>
                    <a:pt x="41" y="99"/>
                  </a:cubicBezTo>
                  <a:cubicBezTo>
                    <a:pt x="38" y="100"/>
                    <a:pt x="33" y="101"/>
                    <a:pt x="30" y="101"/>
                  </a:cubicBezTo>
                  <a:cubicBezTo>
                    <a:pt x="26" y="101"/>
                    <a:pt x="24" y="99"/>
                    <a:pt x="23" y="101"/>
                  </a:cubicBezTo>
                  <a:cubicBezTo>
                    <a:pt x="23" y="103"/>
                    <a:pt x="20" y="104"/>
                    <a:pt x="21" y="106"/>
                  </a:cubicBezTo>
                  <a:cubicBezTo>
                    <a:pt x="21" y="107"/>
                    <a:pt x="25" y="106"/>
                    <a:pt x="27" y="108"/>
                  </a:cubicBezTo>
                  <a:cubicBezTo>
                    <a:pt x="29" y="110"/>
                    <a:pt x="24" y="110"/>
                    <a:pt x="23" y="111"/>
                  </a:cubicBezTo>
                  <a:cubicBezTo>
                    <a:pt x="21" y="112"/>
                    <a:pt x="23" y="111"/>
                    <a:pt x="24" y="113"/>
                  </a:cubicBezTo>
                  <a:cubicBezTo>
                    <a:pt x="26" y="114"/>
                    <a:pt x="23" y="117"/>
                    <a:pt x="21" y="119"/>
                  </a:cubicBezTo>
                  <a:cubicBezTo>
                    <a:pt x="18" y="122"/>
                    <a:pt x="15" y="124"/>
                    <a:pt x="13" y="125"/>
                  </a:cubicBezTo>
                  <a:cubicBezTo>
                    <a:pt x="10" y="127"/>
                    <a:pt x="13" y="131"/>
                    <a:pt x="16" y="130"/>
                  </a:cubicBezTo>
                  <a:cubicBezTo>
                    <a:pt x="19" y="129"/>
                    <a:pt x="21" y="127"/>
                    <a:pt x="23" y="126"/>
                  </a:cubicBezTo>
                  <a:cubicBezTo>
                    <a:pt x="24" y="126"/>
                    <a:pt x="22" y="127"/>
                    <a:pt x="24" y="129"/>
                  </a:cubicBezTo>
                  <a:cubicBezTo>
                    <a:pt x="26" y="130"/>
                    <a:pt x="25" y="129"/>
                    <a:pt x="30" y="131"/>
                  </a:cubicBezTo>
                  <a:cubicBezTo>
                    <a:pt x="35" y="132"/>
                    <a:pt x="36" y="133"/>
                    <a:pt x="39" y="132"/>
                  </a:cubicBezTo>
                  <a:cubicBezTo>
                    <a:pt x="42" y="131"/>
                    <a:pt x="47" y="125"/>
                    <a:pt x="46" y="128"/>
                  </a:cubicBezTo>
                  <a:cubicBezTo>
                    <a:pt x="45" y="131"/>
                    <a:pt x="45" y="132"/>
                    <a:pt x="43" y="134"/>
                  </a:cubicBezTo>
                  <a:cubicBezTo>
                    <a:pt x="41" y="136"/>
                    <a:pt x="40" y="137"/>
                    <a:pt x="37" y="137"/>
                  </a:cubicBezTo>
                  <a:cubicBezTo>
                    <a:pt x="34" y="137"/>
                    <a:pt x="34" y="135"/>
                    <a:pt x="31" y="136"/>
                  </a:cubicBezTo>
                  <a:cubicBezTo>
                    <a:pt x="28" y="137"/>
                    <a:pt x="25" y="139"/>
                    <a:pt x="23" y="137"/>
                  </a:cubicBezTo>
                  <a:cubicBezTo>
                    <a:pt x="21" y="136"/>
                    <a:pt x="22" y="133"/>
                    <a:pt x="21" y="135"/>
                  </a:cubicBezTo>
                  <a:cubicBezTo>
                    <a:pt x="19" y="137"/>
                    <a:pt x="22" y="142"/>
                    <a:pt x="18" y="144"/>
                  </a:cubicBezTo>
                  <a:cubicBezTo>
                    <a:pt x="15" y="147"/>
                    <a:pt x="13" y="152"/>
                    <a:pt x="10" y="153"/>
                  </a:cubicBezTo>
                  <a:cubicBezTo>
                    <a:pt x="7" y="154"/>
                    <a:pt x="4" y="155"/>
                    <a:pt x="7" y="155"/>
                  </a:cubicBezTo>
                  <a:cubicBezTo>
                    <a:pt x="10" y="155"/>
                    <a:pt x="13" y="156"/>
                    <a:pt x="12" y="156"/>
                  </a:cubicBezTo>
                  <a:cubicBezTo>
                    <a:pt x="10" y="157"/>
                    <a:pt x="11" y="159"/>
                    <a:pt x="13" y="156"/>
                  </a:cubicBezTo>
                  <a:cubicBezTo>
                    <a:pt x="16" y="153"/>
                    <a:pt x="19" y="151"/>
                    <a:pt x="22" y="151"/>
                  </a:cubicBezTo>
                  <a:cubicBezTo>
                    <a:pt x="25" y="150"/>
                    <a:pt x="26" y="150"/>
                    <a:pt x="28" y="151"/>
                  </a:cubicBezTo>
                  <a:cubicBezTo>
                    <a:pt x="30" y="152"/>
                    <a:pt x="32" y="152"/>
                    <a:pt x="33" y="150"/>
                  </a:cubicBezTo>
                  <a:cubicBezTo>
                    <a:pt x="35" y="147"/>
                    <a:pt x="35" y="144"/>
                    <a:pt x="40" y="144"/>
                  </a:cubicBezTo>
                  <a:cubicBezTo>
                    <a:pt x="46" y="144"/>
                    <a:pt x="48" y="148"/>
                    <a:pt x="50" y="146"/>
                  </a:cubicBezTo>
                  <a:cubicBezTo>
                    <a:pt x="53" y="145"/>
                    <a:pt x="54" y="144"/>
                    <a:pt x="58" y="144"/>
                  </a:cubicBezTo>
                  <a:cubicBezTo>
                    <a:pt x="61" y="145"/>
                    <a:pt x="60" y="147"/>
                    <a:pt x="64" y="146"/>
                  </a:cubicBezTo>
                  <a:cubicBezTo>
                    <a:pt x="67" y="145"/>
                    <a:pt x="74" y="143"/>
                    <a:pt x="80" y="143"/>
                  </a:cubicBezTo>
                  <a:cubicBezTo>
                    <a:pt x="87" y="143"/>
                    <a:pt x="92" y="141"/>
                    <a:pt x="95" y="138"/>
                  </a:cubicBezTo>
                  <a:cubicBezTo>
                    <a:pt x="97" y="135"/>
                    <a:pt x="100" y="135"/>
                    <a:pt x="96" y="134"/>
                  </a:cubicBezTo>
                  <a:cubicBezTo>
                    <a:pt x="93" y="134"/>
                    <a:pt x="84" y="134"/>
                    <a:pt x="86" y="132"/>
                  </a:cubicBezTo>
                  <a:cubicBezTo>
                    <a:pt x="89" y="130"/>
                    <a:pt x="93" y="126"/>
                    <a:pt x="96" y="123"/>
                  </a:cubicBezTo>
                  <a:cubicBezTo>
                    <a:pt x="99" y="120"/>
                    <a:pt x="103" y="115"/>
                    <a:pt x="102" y="112"/>
                  </a:cubicBezTo>
                  <a:cubicBezTo>
                    <a:pt x="101" y="108"/>
                    <a:pt x="96" y="106"/>
                    <a:pt x="93" y="106"/>
                  </a:cubicBezTo>
                  <a:cubicBezTo>
                    <a:pt x="90" y="106"/>
                    <a:pt x="86" y="108"/>
                    <a:pt x="83" y="108"/>
                  </a:cubicBezTo>
                  <a:cubicBezTo>
                    <a:pt x="80" y="107"/>
                    <a:pt x="81" y="106"/>
                    <a:pt x="82" y="104"/>
                  </a:cubicBezTo>
                  <a:cubicBezTo>
                    <a:pt x="83" y="103"/>
                    <a:pt x="83" y="98"/>
                    <a:pt x="80" y="95"/>
                  </a:cubicBezTo>
                  <a:cubicBezTo>
                    <a:pt x="76" y="93"/>
                    <a:pt x="74" y="93"/>
                    <a:pt x="72" y="92"/>
                  </a:cubicBezTo>
                  <a:cubicBezTo>
                    <a:pt x="70" y="90"/>
                    <a:pt x="75" y="91"/>
                    <a:pt x="78" y="91"/>
                  </a:cubicBezTo>
                  <a:cubicBezTo>
                    <a:pt x="80" y="90"/>
                    <a:pt x="80" y="86"/>
                    <a:pt x="76" y="83"/>
                  </a:cubicBezTo>
                  <a:cubicBezTo>
                    <a:pt x="72" y="80"/>
                    <a:pt x="67" y="79"/>
                    <a:pt x="64" y="75"/>
                  </a:cubicBezTo>
                  <a:cubicBezTo>
                    <a:pt x="61" y="72"/>
                    <a:pt x="58" y="60"/>
                    <a:pt x="54" y="56"/>
                  </a:cubicBezTo>
                  <a:cubicBezTo>
                    <a:pt x="49" y="52"/>
                    <a:pt x="47" y="49"/>
                    <a:pt x="44" y="50"/>
                  </a:cubicBezTo>
                  <a:cubicBezTo>
                    <a:pt x="42" y="50"/>
                    <a:pt x="40" y="53"/>
                    <a:pt x="34" y="51"/>
                  </a:cubicBezTo>
                  <a:cubicBezTo>
                    <a:pt x="29" y="49"/>
                    <a:pt x="32" y="48"/>
                    <a:pt x="35" y="48"/>
                  </a:cubicBezTo>
                  <a:cubicBezTo>
                    <a:pt x="38" y="48"/>
                    <a:pt x="47" y="44"/>
                    <a:pt x="43" y="44"/>
                  </a:cubicBezTo>
                  <a:cubicBezTo>
                    <a:pt x="39" y="44"/>
                    <a:pt x="32" y="44"/>
                    <a:pt x="38" y="42"/>
                  </a:cubicBezTo>
                  <a:cubicBezTo>
                    <a:pt x="44" y="39"/>
                    <a:pt x="45" y="44"/>
                    <a:pt x="49" y="35"/>
                  </a:cubicBezTo>
                  <a:cubicBezTo>
                    <a:pt x="53" y="26"/>
                    <a:pt x="57" y="24"/>
                    <a:pt x="55" y="21"/>
                  </a:cubicBezTo>
                  <a:cubicBezTo>
                    <a:pt x="53" y="18"/>
                    <a:pt x="52" y="18"/>
                    <a:pt x="48" y="18"/>
                  </a:cubicBezTo>
                  <a:cubicBezTo>
                    <a:pt x="44" y="17"/>
                    <a:pt x="34" y="18"/>
                    <a:pt x="33" y="18"/>
                  </a:cubicBezTo>
                  <a:cubicBezTo>
                    <a:pt x="31" y="18"/>
                    <a:pt x="26" y="21"/>
                    <a:pt x="25" y="21"/>
                  </a:cubicBezTo>
                  <a:cubicBezTo>
                    <a:pt x="23" y="21"/>
                    <a:pt x="22" y="21"/>
                    <a:pt x="25" y="19"/>
                  </a:cubicBezTo>
                  <a:cubicBezTo>
                    <a:pt x="28" y="18"/>
                    <a:pt x="31" y="18"/>
                    <a:pt x="28" y="17"/>
                  </a:cubicBezTo>
                  <a:cubicBezTo>
                    <a:pt x="24" y="15"/>
                    <a:pt x="21" y="17"/>
                    <a:pt x="24" y="15"/>
                  </a:cubicBezTo>
                  <a:cubicBezTo>
                    <a:pt x="27" y="13"/>
                    <a:pt x="32" y="9"/>
                    <a:pt x="35" y="8"/>
                  </a:cubicBezTo>
                  <a:cubicBezTo>
                    <a:pt x="38" y="6"/>
                    <a:pt x="43" y="2"/>
                    <a:pt x="37" y="2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5" name="Freeform 921"/>
            <p:cNvSpPr>
              <a:spLocks/>
            </p:cNvSpPr>
            <p:nvPr/>
          </p:nvSpPr>
          <p:spPr bwMode="auto">
            <a:xfrm>
              <a:off x="164123" y="2595563"/>
              <a:ext cx="95250" cy="139700"/>
            </a:xfrm>
            <a:custGeom>
              <a:avLst/>
              <a:gdLst>
                <a:gd name="T0" fmla="*/ 2147483647 w 70"/>
                <a:gd name="T1" fmla="*/ 2147483647 h 69"/>
                <a:gd name="T2" fmla="*/ 2147483647 w 70"/>
                <a:gd name="T3" fmla="*/ 2147483647 h 69"/>
                <a:gd name="T4" fmla="*/ 2147483647 w 70"/>
                <a:gd name="T5" fmla="*/ 2147483647 h 69"/>
                <a:gd name="T6" fmla="*/ 2147483647 w 70"/>
                <a:gd name="T7" fmla="*/ 2147483647 h 69"/>
                <a:gd name="T8" fmla="*/ 2147483647 w 70"/>
                <a:gd name="T9" fmla="*/ 2147483647 h 69"/>
                <a:gd name="T10" fmla="*/ 2147483647 w 70"/>
                <a:gd name="T11" fmla="*/ 2147483647 h 69"/>
                <a:gd name="T12" fmla="*/ 2147483647 w 70"/>
                <a:gd name="T13" fmla="*/ 2147483647 h 69"/>
                <a:gd name="T14" fmla="*/ 2147483647 w 70"/>
                <a:gd name="T15" fmla="*/ 2147483647 h 69"/>
                <a:gd name="T16" fmla="*/ 2147483647 w 70"/>
                <a:gd name="T17" fmla="*/ 2147483647 h 69"/>
                <a:gd name="T18" fmla="*/ 2147483647 w 70"/>
                <a:gd name="T19" fmla="*/ 2147483647 h 69"/>
                <a:gd name="T20" fmla="*/ 2147483647 w 70"/>
                <a:gd name="T21" fmla="*/ 2147483647 h 69"/>
                <a:gd name="T22" fmla="*/ 2147483647 w 70"/>
                <a:gd name="T23" fmla="*/ 2147483647 h 69"/>
                <a:gd name="T24" fmla="*/ 2147483647 w 70"/>
                <a:gd name="T25" fmla="*/ 2147483647 h 69"/>
                <a:gd name="T26" fmla="*/ 2147483647 w 70"/>
                <a:gd name="T27" fmla="*/ 2147483647 h 69"/>
                <a:gd name="T28" fmla="*/ 2147483647 w 70"/>
                <a:gd name="T29" fmla="*/ 2147483647 h 69"/>
                <a:gd name="T30" fmla="*/ 2147483647 w 70"/>
                <a:gd name="T31" fmla="*/ 2147483647 h 69"/>
                <a:gd name="T32" fmla="*/ 2147483647 w 70"/>
                <a:gd name="T33" fmla="*/ 2147483647 h 69"/>
                <a:gd name="T34" fmla="*/ 2147483647 w 70"/>
                <a:gd name="T35" fmla="*/ 2147483647 h 69"/>
                <a:gd name="T36" fmla="*/ 2147483647 w 70"/>
                <a:gd name="T37" fmla="*/ 2147483647 h 69"/>
                <a:gd name="T38" fmla="*/ 2147483647 w 70"/>
                <a:gd name="T39" fmla="*/ 2147483647 h 69"/>
                <a:gd name="T40" fmla="*/ 2147483647 w 70"/>
                <a:gd name="T41" fmla="*/ 2147483647 h 69"/>
                <a:gd name="T42" fmla="*/ 2147483647 w 70"/>
                <a:gd name="T43" fmla="*/ 2147483647 h 69"/>
                <a:gd name="T44" fmla="*/ 2147483647 w 70"/>
                <a:gd name="T45" fmla="*/ 2147483647 h 69"/>
                <a:gd name="T46" fmla="*/ 2147483647 w 70"/>
                <a:gd name="T47" fmla="*/ 2147483647 h 69"/>
                <a:gd name="T48" fmla="*/ 2147483647 w 70"/>
                <a:gd name="T49" fmla="*/ 2147483647 h 69"/>
                <a:gd name="T50" fmla="*/ 2147483647 w 70"/>
                <a:gd name="T51" fmla="*/ 2147483647 h 69"/>
                <a:gd name="T52" fmla="*/ 2147483647 w 70"/>
                <a:gd name="T53" fmla="*/ 2147483647 h 69"/>
                <a:gd name="T54" fmla="*/ 2147483647 w 70"/>
                <a:gd name="T55" fmla="*/ 2147483647 h 69"/>
                <a:gd name="T56" fmla="*/ 2147483647 w 70"/>
                <a:gd name="T57" fmla="*/ 2147483647 h 69"/>
                <a:gd name="T58" fmla="*/ 2147483647 w 70"/>
                <a:gd name="T59" fmla="*/ 2147483647 h 69"/>
                <a:gd name="T60" fmla="*/ 2147483647 w 70"/>
                <a:gd name="T61" fmla="*/ 2147483647 h 69"/>
                <a:gd name="T62" fmla="*/ 2147483647 w 70"/>
                <a:gd name="T63" fmla="*/ 2147483647 h 69"/>
                <a:gd name="T64" fmla="*/ 2147483647 w 70"/>
                <a:gd name="T65" fmla="*/ 2147483647 h 69"/>
                <a:gd name="T66" fmla="*/ 2147483647 w 70"/>
                <a:gd name="T67" fmla="*/ 2147483647 h 69"/>
                <a:gd name="T68" fmla="*/ 2147483647 w 70"/>
                <a:gd name="T69" fmla="*/ 2147483647 h 69"/>
                <a:gd name="T70" fmla="*/ 2147483647 w 70"/>
                <a:gd name="T71" fmla="*/ 2147483647 h 69"/>
                <a:gd name="T72" fmla="*/ 2147483647 w 70"/>
                <a:gd name="T73" fmla="*/ 2147483647 h 69"/>
                <a:gd name="T74" fmla="*/ 2147483647 w 70"/>
                <a:gd name="T75" fmla="*/ 2147483647 h 69"/>
                <a:gd name="T76" fmla="*/ 2147483647 w 70"/>
                <a:gd name="T77" fmla="*/ 2147483647 h 6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0"/>
                <a:gd name="T118" fmla="*/ 0 h 69"/>
                <a:gd name="T119" fmla="*/ 70 w 70"/>
                <a:gd name="T120" fmla="*/ 69 h 6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0" h="69">
                  <a:moveTo>
                    <a:pt x="68" y="14"/>
                  </a:moveTo>
                  <a:cubicBezTo>
                    <a:pt x="70" y="13"/>
                    <a:pt x="66" y="11"/>
                    <a:pt x="64" y="11"/>
                  </a:cubicBezTo>
                  <a:cubicBezTo>
                    <a:pt x="62" y="11"/>
                    <a:pt x="63" y="11"/>
                    <a:pt x="63" y="10"/>
                  </a:cubicBezTo>
                  <a:cubicBezTo>
                    <a:pt x="63" y="8"/>
                    <a:pt x="62" y="4"/>
                    <a:pt x="60" y="3"/>
                  </a:cubicBezTo>
                  <a:cubicBezTo>
                    <a:pt x="57" y="1"/>
                    <a:pt x="57" y="0"/>
                    <a:pt x="55" y="1"/>
                  </a:cubicBezTo>
                  <a:cubicBezTo>
                    <a:pt x="52" y="2"/>
                    <a:pt x="49" y="1"/>
                    <a:pt x="46" y="3"/>
                  </a:cubicBezTo>
                  <a:cubicBezTo>
                    <a:pt x="44" y="5"/>
                    <a:pt x="41" y="6"/>
                    <a:pt x="37" y="4"/>
                  </a:cubicBezTo>
                  <a:cubicBezTo>
                    <a:pt x="34" y="3"/>
                    <a:pt x="31" y="5"/>
                    <a:pt x="29" y="5"/>
                  </a:cubicBezTo>
                  <a:cubicBezTo>
                    <a:pt x="27" y="5"/>
                    <a:pt x="28" y="6"/>
                    <a:pt x="29" y="6"/>
                  </a:cubicBezTo>
                  <a:cubicBezTo>
                    <a:pt x="31" y="7"/>
                    <a:pt x="26" y="9"/>
                    <a:pt x="25" y="9"/>
                  </a:cubicBezTo>
                  <a:cubicBezTo>
                    <a:pt x="24" y="9"/>
                    <a:pt x="22" y="11"/>
                    <a:pt x="26" y="11"/>
                  </a:cubicBezTo>
                  <a:cubicBezTo>
                    <a:pt x="29" y="11"/>
                    <a:pt x="33" y="13"/>
                    <a:pt x="31" y="14"/>
                  </a:cubicBezTo>
                  <a:cubicBezTo>
                    <a:pt x="29" y="15"/>
                    <a:pt x="24" y="16"/>
                    <a:pt x="22" y="17"/>
                  </a:cubicBezTo>
                  <a:cubicBezTo>
                    <a:pt x="21" y="17"/>
                    <a:pt x="17" y="18"/>
                    <a:pt x="14" y="17"/>
                  </a:cubicBezTo>
                  <a:cubicBezTo>
                    <a:pt x="11" y="17"/>
                    <a:pt x="5" y="19"/>
                    <a:pt x="7" y="19"/>
                  </a:cubicBezTo>
                  <a:cubicBezTo>
                    <a:pt x="9" y="19"/>
                    <a:pt x="10" y="21"/>
                    <a:pt x="8" y="21"/>
                  </a:cubicBezTo>
                  <a:cubicBezTo>
                    <a:pt x="6" y="21"/>
                    <a:pt x="3" y="23"/>
                    <a:pt x="7" y="23"/>
                  </a:cubicBezTo>
                  <a:cubicBezTo>
                    <a:pt x="10" y="23"/>
                    <a:pt x="3" y="24"/>
                    <a:pt x="6" y="24"/>
                  </a:cubicBezTo>
                  <a:cubicBezTo>
                    <a:pt x="8" y="24"/>
                    <a:pt x="13" y="27"/>
                    <a:pt x="11" y="28"/>
                  </a:cubicBezTo>
                  <a:cubicBezTo>
                    <a:pt x="9" y="29"/>
                    <a:pt x="3" y="33"/>
                    <a:pt x="7" y="34"/>
                  </a:cubicBezTo>
                  <a:cubicBezTo>
                    <a:pt x="11" y="35"/>
                    <a:pt x="14" y="36"/>
                    <a:pt x="16" y="36"/>
                  </a:cubicBezTo>
                  <a:cubicBezTo>
                    <a:pt x="17" y="36"/>
                    <a:pt x="19" y="36"/>
                    <a:pt x="17" y="39"/>
                  </a:cubicBezTo>
                  <a:cubicBezTo>
                    <a:pt x="14" y="42"/>
                    <a:pt x="13" y="47"/>
                    <a:pt x="11" y="50"/>
                  </a:cubicBezTo>
                  <a:cubicBezTo>
                    <a:pt x="10" y="53"/>
                    <a:pt x="7" y="55"/>
                    <a:pt x="5" y="54"/>
                  </a:cubicBezTo>
                  <a:cubicBezTo>
                    <a:pt x="3" y="54"/>
                    <a:pt x="1" y="55"/>
                    <a:pt x="5" y="55"/>
                  </a:cubicBezTo>
                  <a:cubicBezTo>
                    <a:pt x="9" y="55"/>
                    <a:pt x="9" y="56"/>
                    <a:pt x="7" y="56"/>
                  </a:cubicBezTo>
                  <a:cubicBezTo>
                    <a:pt x="4" y="56"/>
                    <a:pt x="0" y="60"/>
                    <a:pt x="3" y="60"/>
                  </a:cubicBezTo>
                  <a:cubicBezTo>
                    <a:pt x="5" y="59"/>
                    <a:pt x="10" y="57"/>
                    <a:pt x="8" y="59"/>
                  </a:cubicBezTo>
                  <a:cubicBezTo>
                    <a:pt x="6" y="60"/>
                    <a:pt x="5" y="66"/>
                    <a:pt x="7" y="65"/>
                  </a:cubicBezTo>
                  <a:cubicBezTo>
                    <a:pt x="9" y="63"/>
                    <a:pt x="13" y="61"/>
                    <a:pt x="12" y="63"/>
                  </a:cubicBezTo>
                  <a:cubicBezTo>
                    <a:pt x="11" y="64"/>
                    <a:pt x="13" y="69"/>
                    <a:pt x="13" y="67"/>
                  </a:cubicBezTo>
                  <a:cubicBezTo>
                    <a:pt x="14" y="66"/>
                    <a:pt x="16" y="67"/>
                    <a:pt x="20" y="66"/>
                  </a:cubicBezTo>
                  <a:cubicBezTo>
                    <a:pt x="24" y="65"/>
                    <a:pt x="34" y="59"/>
                    <a:pt x="39" y="57"/>
                  </a:cubicBezTo>
                  <a:cubicBezTo>
                    <a:pt x="45" y="55"/>
                    <a:pt x="49" y="57"/>
                    <a:pt x="52" y="55"/>
                  </a:cubicBezTo>
                  <a:cubicBezTo>
                    <a:pt x="56" y="53"/>
                    <a:pt x="55" y="51"/>
                    <a:pt x="57" y="48"/>
                  </a:cubicBezTo>
                  <a:cubicBezTo>
                    <a:pt x="58" y="44"/>
                    <a:pt x="61" y="43"/>
                    <a:pt x="60" y="36"/>
                  </a:cubicBezTo>
                  <a:cubicBezTo>
                    <a:pt x="59" y="30"/>
                    <a:pt x="55" y="26"/>
                    <a:pt x="55" y="24"/>
                  </a:cubicBezTo>
                  <a:cubicBezTo>
                    <a:pt x="55" y="21"/>
                    <a:pt x="57" y="23"/>
                    <a:pt x="61" y="21"/>
                  </a:cubicBezTo>
                  <a:cubicBezTo>
                    <a:pt x="64" y="18"/>
                    <a:pt x="66" y="15"/>
                    <a:pt x="68" y="1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6" name="Freeform 933"/>
            <p:cNvSpPr>
              <a:spLocks/>
            </p:cNvSpPr>
            <p:nvPr/>
          </p:nvSpPr>
          <p:spPr bwMode="auto">
            <a:xfrm>
              <a:off x="2948354" y="1712913"/>
              <a:ext cx="87923" cy="46037"/>
            </a:xfrm>
            <a:custGeom>
              <a:avLst/>
              <a:gdLst>
                <a:gd name="T0" fmla="*/ 2147483647 w 65"/>
                <a:gd name="T1" fmla="*/ 2147483647 h 23"/>
                <a:gd name="T2" fmla="*/ 2147483647 w 65"/>
                <a:gd name="T3" fmla="*/ 2147483647 h 23"/>
                <a:gd name="T4" fmla="*/ 2147483647 w 65"/>
                <a:gd name="T5" fmla="*/ 2147483647 h 23"/>
                <a:gd name="T6" fmla="*/ 2147483647 w 65"/>
                <a:gd name="T7" fmla="*/ 2147483647 h 23"/>
                <a:gd name="T8" fmla="*/ 2147483647 w 65"/>
                <a:gd name="T9" fmla="*/ 2147483647 h 23"/>
                <a:gd name="T10" fmla="*/ 2147483647 w 65"/>
                <a:gd name="T11" fmla="*/ 2147483647 h 23"/>
                <a:gd name="T12" fmla="*/ 2147483647 w 65"/>
                <a:gd name="T13" fmla="*/ 2147483647 h 23"/>
                <a:gd name="T14" fmla="*/ 2147483647 w 65"/>
                <a:gd name="T15" fmla="*/ 2147483647 h 23"/>
                <a:gd name="T16" fmla="*/ 2147483647 w 65"/>
                <a:gd name="T17" fmla="*/ 2147483647 h 23"/>
                <a:gd name="T18" fmla="*/ 2147483647 w 65"/>
                <a:gd name="T19" fmla="*/ 2147483647 h 23"/>
                <a:gd name="T20" fmla="*/ 2147483647 w 65"/>
                <a:gd name="T21" fmla="*/ 2147483647 h 23"/>
                <a:gd name="T22" fmla="*/ 2147483647 w 65"/>
                <a:gd name="T23" fmla="*/ 2147483647 h 23"/>
                <a:gd name="T24" fmla="*/ 2147483647 w 65"/>
                <a:gd name="T25" fmla="*/ 2147483647 h 23"/>
                <a:gd name="T26" fmla="*/ 2147483647 w 65"/>
                <a:gd name="T27" fmla="*/ 2147483647 h 23"/>
                <a:gd name="T28" fmla="*/ 2147483647 w 65"/>
                <a:gd name="T29" fmla="*/ 2147483647 h 23"/>
                <a:gd name="T30" fmla="*/ 2147483647 w 65"/>
                <a:gd name="T31" fmla="*/ 2147483647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"/>
                <a:gd name="T49" fmla="*/ 0 h 23"/>
                <a:gd name="T50" fmla="*/ 65 w 65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" h="23">
                  <a:moveTo>
                    <a:pt x="13" y="7"/>
                  </a:moveTo>
                  <a:cubicBezTo>
                    <a:pt x="11" y="7"/>
                    <a:pt x="13" y="4"/>
                    <a:pt x="11" y="4"/>
                  </a:cubicBezTo>
                  <a:cubicBezTo>
                    <a:pt x="10" y="3"/>
                    <a:pt x="10" y="0"/>
                    <a:pt x="8" y="3"/>
                  </a:cubicBezTo>
                  <a:cubicBezTo>
                    <a:pt x="5" y="6"/>
                    <a:pt x="0" y="11"/>
                    <a:pt x="4" y="11"/>
                  </a:cubicBezTo>
                  <a:cubicBezTo>
                    <a:pt x="8" y="11"/>
                    <a:pt x="8" y="11"/>
                    <a:pt x="11" y="14"/>
                  </a:cubicBezTo>
                  <a:cubicBezTo>
                    <a:pt x="13" y="17"/>
                    <a:pt x="13" y="17"/>
                    <a:pt x="18" y="17"/>
                  </a:cubicBezTo>
                  <a:cubicBezTo>
                    <a:pt x="22" y="18"/>
                    <a:pt x="27" y="22"/>
                    <a:pt x="34" y="22"/>
                  </a:cubicBezTo>
                  <a:cubicBezTo>
                    <a:pt x="41" y="23"/>
                    <a:pt x="50" y="23"/>
                    <a:pt x="55" y="22"/>
                  </a:cubicBezTo>
                  <a:cubicBezTo>
                    <a:pt x="60" y="20"/>
                    <a:pt x="65" y="16"/>
                    <a:pt x="64" y="14"/>
                  </a:cubicBezTo>
                  <a:cubicBezTo>
                    <a:pt x="63" y="13"/>
                    <a:pt x="63" y="15"/>
                    <a:pt x="61" y="16"/>
                  </a:cubicBezTo>
                  <a:cubicBezTo>
                    <a:pt x="59" y="16"/>
                    <a:pt x="58" y="14"/>
                    <a:pt x="56" y="13"/>
                  </a:cubicBezTo>
                  <a:cubicBezTo>
                    <a:pt x="54" y="12"/>
                    <a:pt x="46" y="9"/>
                    <a:pt x="44" y="9"/>
                  </a:cubicBezTo>
                  <a:cubicBezTo>
                    <a:pt x="42" y="10"/>
                    <a:pt x="41" y="11"/>
                    <a:pt x="38" y="10"/>
                  </a:cubicBezTo>
                  <a:cubicBezTo>
                    <a:pt x="35" y="9"/>
                    <a:pt x="36" y="7"/>
                    <a:pt x="33" y="6"/>
                  </a:cubicBezTo>
                  <a:cubicBezTo>
                    <a:pt x="30" y="6"/>
                    <a:pt x="23" y="6"/>
                    <a:pt x="21" y="6"/>
                  </a:cubicBezTo>
                  <a:cubicBezTo>
                    <a:pt x="20" y="7"/>
                    <a:pt x="16" y="7"/>
                    <a:pt x="13" y="7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7" name="Freeform 934"/>
            <p:cNvSpPr>
              <a:spLocks/>
            </p:cNvSpPr>
            <p:nvPr/>
          </p:nvSpPr>
          <p:spPr bwMode="auto">
            <a:xfrm>
              <a:off x="2838451" y="1800225"/>
              <a:ext cx="73269" cy="39688"/>
            </a:xfrm>
            <a:custGeom>
              <a:avLst/>
              <a:gdLst>
                <a:gd name="T0" fmla="*/ 2147483647 w 53"/>
                <a:gd name="T1" fmla="*/ 2147483647 h 20"/>
                <a:gd name="T2" fmla="*/ 2147483647 w 53"/>
                <a:gd name="T3" fmla="*/ 2147483647 h 20"/>
                <a:gd name="T4" fmla="*/ 2147483647 w 53"/>
                <a:gd name="T5" fmla="*/ 2147483647 h 20"/>
                <a:gd name="T6" fmla="*/ 2147483647 w 53"/>
                <a:gd name="T7" fmla="*/ 2147483647 h 20"/>
                <a:gd name="T8" fmla="*/ 2147483647 w 53"/>
                <a:gd name="T9" fmla="*/ 2147483647 h 20"/>
                <a:gd name="T10" fmla="*/ 2147483647 w 53"/>
                <a:gd name="T11" fmla="*/ 2147483647 h 20"/>
                <a:gd name="T12" fmla="*/ 2147483647 w 53"/>
                <a:gd name="T13" fmla="*/ 2147483647 h 20"/>
                <a:gd name="T14" fmla="*/ 2147483647 w 53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"/>
                <a:gd name="T25" fmla="*/ 0 h 20"/>
                <a:gd name="T26" fmla="*/ 53 w 53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" h="20">
                  <a:moveTo>
                    <a:pt x="4" y="15"/>
                  </a:moveTo>
                  <a:cubicBezTo>
                    <a:pt x="8" y="15"/>
                    <a:pt x="12" y="13"/>
                    <a:pt x="18" y="15"/>
                  </a:cubicBezTo>
                  <a:cubicBezTo>
                    <a:pt x="23" y="17"/>
                    <a:pt x="37" y="20"/>
                    <a:pt x="43" y="19"/>
                  </a:cubicBezTo>
                  <a:cubicBezTo>
                    <a:pt x="49" y="18"/>
                    <a:pt x="53" y="16"/>
                    <a:pt x="47" y="12"/>
                  </a:cubicBezTo>
                  <a:cubicBezTo>
                    <a:pt x="41" y="8"/>
                    <a:pt x="31" y="0"/>
                    <a:pt x="24" y="2"/>
                  </a:cubicBezTo>
                  <a:cubicBezTo>
                    <a:pt x="17" y="3"/>
                    <a:pt x="14" y="5"/>
                    <a:pt x="12" y="6"/>
                  </a:cubicBezTo>
                  <a:cubicBezTo>
                    <a:pt x="10" y="8"/>
                    <a:pt x="10" y="11"/>
                    <a:pt x="5" y="11"/>
                  </a:cubicBezTo>
                  <a:cubicBezTo>
                    <a:pt x="0" y="11"/>
                    <a:pt x="0" y="15"/>
                    <a:pt x="4" y="1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8" name="Freeform 935"/>
            <p:cNvSpPr>
              <a:spLocks/>
            </p:cNvSpPr>
            <p:nvPr/>
          </p:nvSpPr>
          <p:spPr bwMode="auto">
            <a:xfrm>
              <a:off x="2839915" y="1782763"/>
              <a:ext cx="23446" cy="19050"/>
            </a:xfrm>
            <a:custGeom>
              <a:avLst/>
              <a:gdLst>
                <a:gd name="T0" fmla="*/ 2147483647 w 17"/>
                <a:gd name="T1" fmla="*/ 2147483647 h 10"/>
                <a:gd name="T2" fmla="*/ 2147483647 w 17"/>
                <a:gd name="T3" fmla="*/ 2147483647 h 10"/>
                <a:gd name="T4" fmla="*/ 2147483647 w 17"/>
                <a:gd name="T5" fmla="*/ 0 h 10"/>
                <a:gd name="T6" fmla="*/ 2147483647 w 17"/>
                <a:gd name="T7" fmla="*/ 2147483647 h 10"/>
                <a:gd name="T8" fmla="*/ 2147483647 w 17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0"/>
                <a:gd name="T17" fmla="*/ 17 w 17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0">
                  <a:moveTo>
                    <a:pt x="6" y="10"/>
                  </a:moveTo>
                  <a:cubicBezTo>
                    <a:pt x="1" y="10"/>
                    <a:pt x="0" y="5"/>
                    <a:pt x="1" y="3"/>
                  </a:cubicBezTo>
                  <a:cubicBezTo>
                    <a:pt x="3" y="2"/>
                    <a:pt x="3" y="0"/>
                    <a:pt x="7" y="0"/>
                  </a:cubicBezTo>
                  <a:cubicBezTo>
                    <a:pt x="11" y="0"/>
                    <a:pt x="17" y="3"/>
                    <a:pt x="16" y="5"/>
                  </a:cubicBezTo>
                  <a:cubicBezTo>
                    <a:pt x="14" y="6"/>
                    <a:pt x="11" y="9"/>
                    <a:pt x="6" y="1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9" name="Freeform 936"/>
            <p:cNvSpPr>
              <a:spLocks/>
            </p:cNvSpPr>
            <p:nvPr/>
          </p:nvSpPr>
          <p:spPr bwMode="auto">
            <a:xfrm>
              <a:off x="2759320" y="1703388"/>
              <a:ext cx="13188" cy="30162"/>
            </a:xfrm>
            <a:custGeom>
              <a:avLst/>
              <a:gdLst>
                <a:gd name="T0" fmla="*/ 2147483647 w 9"/>
                <a:gd name="T1" fmla="*/ 2147483647 h 14"/>
                <a:gd name="T2" fmla="*/ 2147483647 w 9"/>
                <a:gd name="T3" fmla="*/ 2147483647 h 14"/>
                <a:gd name="T4" fmla="*/ 2147483647 w 9"/>
                <a:gd name="T5" fmla="*/ 2147483647 h 14"/>
                <a:gd name="T6" fmla="*/ 2147483647 w 9"/>
                <a:gd name="T7" fmla="*/ 2147483647 h 14"/>
                <a:gd name="T8" fmla="*/ 2147483647 w 9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4"/>
                <a:gd name="T17" fmla="*/ 9 w 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4">
                  <a:moveTo>
                    <a:pt x="2" y="6"/>
                  </a:moveTo>
                  <a:cubicBezTo>
                    <a:pt x="0" y="5"/>
                    <a:pt x="3" y="0"/>
                    <a:pt x="5" y="1"/>
                  </a:cubicBezTo>
                  <a:cubicBezTo>
                    <a:pt x="7" y="2"/>
                    <a:pt x="9" y="4"/>
                    <a:pt x="8" y="7"/>
                  </a:cubicBezTo>
                  <a:cubicBezTo>
                    <a:pt x="6" y="10"/>
                    <a:pt x="1" y="14"/>
                    <a:pt x="2" y="11"/>
                  </a:cubicBezTo>
                  <a:cubicBezTo>
                    <a:pt x="3" y="9"/>
                    <a:pt x="3" y="7"/>
                    <a:pt x="2" y="6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0" name="Freeform 937"/>
            <p:cNvSpPr>
              <a:spLocks/>
            </p:cNvSpPr>
            <p:nvPr/>
          </p:nvSpPr>
          <p:spPr bwMode="auto">
            <a:xfrm>
              <a:off x="2757854" y="1782764"/>
              <a:ext cx="14654" cy="22225"/>
            </a:xfrm>
            <a:custGeom>
              <a:avLst/>
              <a:gdLst>
                <a:gd name="T0" fmla="*/ 2147483647 w 11"/>
                <a:gd name="T1" fmla="*/ 2147483647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0 60000 65536"/>
                <a:gd name="T7" fmla="*/ 0 60000 65536"/>
                <a:gd name="T8" fmla="*/ 0 60000 65536"/>
                <a:gd name="T9" fmla="*/ 0 w 11"/>
                <a:gd name="T10" fmla="*/ 0 h 11"/>
                <a:gd name="T11" fmla="*/ 11 w 1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1">
                  <a:moveTo>
                    <a:pt x="11" y="9"/>
                  </a:moveTo>
                  <a:cubicBezTo>
                    <a:pt x="11" y="7"/>
                    <a:pt x="4" y="0"/>
                    <a:pt x="2" y="1"/>
                  </a:cubicBezTo>
                  <a:cubicBezTo>
                    <a:pt x="0" y="2"/>
                    <a:pt x="10" y="11"/>
                    <a:pt x="11" y="9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1" name="Freeform 938"/>
            <p:cNvSpPr>
              <a:spLocks/>
            </p:cNvSpPr>
            <p:nvPr/>
          </p:nvSpPr>
          <p:spPr bwMode="auto">
            <a:xfrm>
              <a:off x="2993781" y="1646238"/>
              <a:ext cx="16119" cy="12700"/>
            </a:xfrm>
            <a:custGeom>
              <a:avLst/>
              <a:gdLst>
                <a:gd name="T0" fmla="*/ 2147483647 w 13"/>
                <a:gd name="T1" fmla="*/ 2147483647 h 6"/>
                <a:gd name="T2" fmla="*/ 2147483647 w 13"/>
                <a:gd name="T3" fmla="*/ 2147483647 h 6"/>
                <a:gd name="T4" fmla="*/ 2147483647 w 13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13"/>
                <a:gd name="T10" fmla="*/ 0 h 6"/>
                <a:gd name="T11" fmla="*/ 13 w 13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6">
                  <a:moveTo>
                    <a:pt x="12" y="4"/>
                  </a:moveTo>
                  <a:cubicBezTo>
                    <a:pt x="12" y="0"/>
                    <a:pt x="0" y="3"/>
                    <a:pt x="1" y="5"/>
                  </a:cubicBezTo>
                  <a:cubicBezTo>
                    <a:pt x="1" y="6"/>
                    <a:pt x="13" y="6"/>
                    <a:pt x="12" y="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2" name="Freeform 939"/>
            <p:cNvSpPr>
              <a:spLocks/>
            </p:cNvSpPr>
            <p:nvPr/>
          </p:nvSpPr>
          <p:spPr bwMode="auto">
            <a:xfrm>
              <a:off x="2785697" y="1679576"/>
              <a:ext cx="150934" cy="85725"/>
            </a:xfrm>
            <a:custGeom>
              <a:avLst/>
              <a:gdLst>
                <a:gd name="T0" fmla="*/ 2147483647 w 110"/>
                <a:gd name="T1" fmla="*/ 2147483647 h 43"/>
                <a:gd name="T2" fmla="*/ 2147483647 w 110"/>
                <a:gd name="T3" fmla="*/ 2147483647 h 43"/>
                <a:gd name="T4" fmla="*/ 2147483647 w 110"/>
                <a:gd name="T5" fmla="*/ 2147483647 h 43"/>
                <a:gd name="T6" fmla="*/ 2147483647 w 110"/>
                <a:gd name="T7" fmla="*/ 2147483647 h 43"/>
                <a:gd name="T8" fmla="*/ 2147483647 w 110"/>
                <a:gd name="T9" fmla="*/ 2147483647 h 43"/>
                <a:gd name="T10" fmla="*/ 2147483647 w 110"/>
                <a:gd name="T11" fmla="*/ 2147483647 h 43"/>
                <a:gd name="T12" fmla="*/ 2147483647 w 110"/>
                <a:gd name="T13" fmla="*/ 2147483647 h 43"/>
                <a:gd name="T14" fmla="*/ 2147483647 w 110"/>
                <a:gd name="T15" fmla="*/ 2147483647 h 43"/>
                <a:gd name="T16" fmla="*/ 2147483647 w 110"/>
                <a:gd name="T17" fmla="*/ 2147483647 h 43"/>
                <a:gd name="T18" fmla="*/ 2147483647 w 110"/>
                <a:gd name="T19" fmla="*/ 2147483647 h 43"/>
                <a:gd name="T20" fmla="*/ 2147483647 w 110"/>
                <a:gd name="T21" fmla="*/ 2147483647 h 43"/>
                <a:gd name="T22" fmla="*/ 2147483647 w 110"/>
                <a:gd name="T23" fmla="*/ 2147483647 h 43"/>
                <a:gd name="T24" fmla="*/ 2147483647 w 110"/>
                <a:gd name="T25" fmla="*/ 2147483647 h 43"/>
                <a:gd name="T26" fmla="*/ 2147483647 w 110"/>
                <a:gd name="T27" fmla="*/ 2147483647 h 43"/>
                <a:gd name="T28" fmla="*/ 2147483647 w 110"/>
                <a:gd name="T29" fmla="*/ 2147483647 h 43"/>
                <a:gd name="T30" fmla="*/ 2147483647 w 110"/>
                <a:gd name="T31" fmla="*/ 2147483647 h 43"/>
                <a:gd name="T32" fmla="*/ 2147483647 w 110"/>
                <a:gd name="T33" fmla="*/ 2147483647 h 43"/>
                <a:gd name="T34" fmla="*/ 2147483647 w 110"/>
                <a:gd name="T35" fmla="*/ 2147483647 h 43"/>
                <a:gd name="T36" fmla="*/ 2147483647 w 110"/>
                <a:gd name="T37" fmla="*/ 2147483647 h 43"/>
                <a:gd name="T38" fmla="*/ 2147483647 w 110"/>
                <a:gd name="T39" fmla="*/ 2147483647 h 43"/>
                <a:gd name="T40" fmla="*/ 2147483647 w 110"/>
                <a:gd name="T41" fmla="*/ 2147483647 h 43"/>
                <a:gd name="T42" fmla="*/ 2147483647 w 110"/>
                <a:gd name="T43" fmla="*/ 2147483647 h 43"/>
                <a:gd name="T44" fmla="*/ 2147483647 w 110"/>
                <a:gd name="T45" fmla="*/ 2147483647 h 43"/>
                <a:gd name="T46" fmla="*/ 2147483647 w 110"/>
                <a:gd name="T47" fmla="*/ 2147483647 h 43"/>
                <a:gd name="T48" fmla="*/ 2147483647 w 110"/>
                <a:gd name="T49" fmla="*/ 2147483647 h 43"/>
                <a:gd name="T50" fmla="*/ 2147483647 w 110"/>
                <a:gd name="T51" fmla="*/ 2147483647 h 43"/>
                <a:gd name="T52" fmla="*/ 2147483647 w 110"/>
                <a:gd name="T53" fmla="*/ 2147483647 h 43"/>
                <a:gd name="T54" fmla="*/ 2147483647 w 110"/>
                <a:gd name="T55" fmla="*/ 2147483647 h 43"/>
                <a:gd name="T56" fmla="*/ 2147483647 w 110"/>
                <a:gd name="T57" fmla="*/ 2147483647 h 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0"/>
                <a:gd name="T88" fmla="*/ 0 h 43"/>
                <a:gd name="T89" fmla="*/ 110 w 110"/>
                <a:gd name="T90" fmla="*/ 43 h 4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0" h="43">
                  <a:moveTo>
                    <a:pt x="88" y="12"/>
                  </a:moveTo>
                  <a:cubicBezTo>
                    <a:pt x="83" y="10"/>
                    <a:pt x="85" y="13"/>
                    <a:pt x="80" y="12"/>
                  </a:cubicBezTo>
                  <a:cubicBezTo>
                    <a:pt x="76" y="10"/>
                    <a:pt x="68" y="7"/>
                    <a:pt x="63" y="4"/>
                  </a:cubicBezTo>
                  <a:cubicBezTo>
                    <a:pt x="58" y="0"/>
                    <a:pt x="60" y="3"/>
                    <a:pt x="60" y="5"/>
                  </a:cubicBezTo>
                  <a:cubicBezTo>
                    <a:pt x="59" y="6"/>
                    <a:pt x="55" y="5"/>
                    <a:pt x="54" y="8"/>
                  </a:cubicBezTo>
                  <a:cubicBezTo>
                    <a:pt x="52" y="11"/>
                    <a:pt x="54" y="16"/>
                    <a:pt x="52" y="17"/>
                  </a:cubicBezTo>
                  <a:cubicBezTo>
                    <a:pt x="50" y="18"/>
                    <a:pt x="46" y="13"/>
                    <a:pt x="42" y="12"/>
                  </a:cubicBezTo>
                  <a:cubicBezTo>
                    <a:pt x="39" y="12"/>
                    <a:pt x="38" y="9"/>
                    <a:pt x="33" y="7"/>
                  </a:cubicBezTo>
                  <a:cubicBezTo>
                    <a:pt x="27" y="5"/>
                    <a:pt x="26" y="2"/>
                    <a:pt x="24" y="2"/>
                  </a:cubicBezTo>
                  <a:cubicBezTo>
                    <a:pt x="22" y="3"/>
                    <a:pt x="16" y="5"/>
                    <a:pt x="12" y="6"/>
                  </a:cubicBezTo>
                  <a:cubicBezTo>
                    <a:pt x="7" y="8"/>
                    <a:pt x="8" y="8"/>
                    <a:pt x="8" y="11"/>
                  </a:cubicBezTo>
                  <a:cubicBezTo>
                    <a:pt x="8" y="13"/>
                    <a:pt x="6" y="13"/>
                    <a:pt x="3" y="14"/>
                  </a:cubicBezTo>
                  <a:cubicBezTo>
                    <a:pt x="0" y="15"/>
                    <a:pt x="2" y="15"/>
                    <a:pt x="3" y="17"/>
                  </a:cubicBezTo>
                  <a:cubicBezTo>
                    <a:pt x="5" y="19"/>
                    <a:pt x="3" y="23"/>
                    <a:pt x="2" y="26"/>
                  </a:cubicBezTo>
                  <a:cubicBezTo>
                    <a:pt x="0" y="28"/>
                    <a:pt x="8" y="32"/>
                    <a:pt x="10" y="34"/>
                  </a:cubicBezTo>
                  <a:cubicBezTo>
                    <a:pt x="13" y="36"/>
                    <a:pt x="26" y="41"/>
                    <a:pt x="31" y="42"/>
                  </a:cubicBezTo>
                  <a:cubicBezTo>
                    <a:pt x="36" y="43"/>
                    <a:pt x="35" y="37"/>
                    <a:pt x="36" y="36"/>
                  </a:cubicBezTo>
                  <a:cubicBezTo>
                    <a:pt x="38" y="35"/>
                    <a:pt x="38" y="37"/>
                    <a:pt x="39" y="39"/>
                  </a:cubicBezTo>
                  <a:cubicBezTo>
                    <a:pt x="41" y="41"/>
                    <a:pt x="47" y="37"/>
                    <a:pt x="51" y="36"/>
                  </a:cubicBezTo>
                  <a:cubicBezTo>
                    <a:pt x="56" y="36"/>
                    <a:pt x="62" y="34"/>
                    <a:pt x="66" y="34"/>
                  </a:cubicBezTo>
                  <a:cubicBezTo>
                    <a:pt x="69" y="34"/>
                    <a:pt x="68" y="37"/>
                    <a:pt x="71" y="38"/>
                  </a:cubicBezTo>
                  <a:cubicBezTo>
                    <a:pt x="75" y="39"/>
                    <a:pt x="78" y="36"/>
                    <a:pt x="84" y="36"/>
                  </a:cubicBezTo>
                  <a:cubicBezTo>
                    <a:pt x="90" y="36"/>
                    <a:pt x="86" y="35"/>
                    <a:pt x="86" y="33"/>
                  </a:cubicBezTo>
                  <a:cubicBezTo>
                    <a:pt x="86" y="31"/>
                    <a:pt x="92" y="32"/>
                    <a:pt x="98" y="32"/>
                  </a:cubicBezTo>
                  <a:cubicBezTo>
                    <a:pt x="104" y="32"/>
                    <a:pt x="101" y="30"/>
                    <a:pt x="103" y="28"/>
                  </a:cubicBezTo>
                  <a:cubicBezTo>
                    <a:pt x="105" y="26"/>
                    <a:pt x="105" y="26"/>
                    <a:pt x="103" y="25"/>
                  </a:cubicBezTo>
                  <a:cubicBezTo>
                    <a:pt x="101" y="25"/>
                    <a:pt x="102" y="23"/>
                    <a:pt x="105" y="23"/>
                  </a:cubicBezTo>
                  <a:cubicBezTo>
                    <a:pt x="108" y="22"/>
                    <a:pt x="107" y="19"/>
                    <a:pt x="108" y="19"/>
                  </a:cubicBezTo>
                  <a:cubicBezTo>
                    <a:pt x="110" y="18"/>
                    <a:pt x="94" y="13"/>
                    <a:pt x="88" y="1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3" name="Freeform 940"/>
            <p:cNvSpPr>
              <a:spLocks/>
            </p:cNvSpPr>
            <p:nvPr/>
          </p:nvSpPr>
          <p:spPr bwMode="auto">
            <a:xfrm>
              <a:off x="2878016" y="1709739"/>
              <a:ext cx="20515" cy="39687"/>
            </a:xfrm>
            <a:custGeom>
              <a:avLst/>
              <a:gdLst>
                <a:gd name="T0" fmla="*/ 2147483647 w 15"/>
                <a:gd name="T1" fmla="*/ 2147483647 h 21"/>
                <a:gd name="T2" fmla="*/ 2147483647 w 15"/>
                <a:gd name="T3" fmla="*/ 2147483647 h 21"/>
                <a:gd name="T4" fmla="*/ 2147483647 w 15"/>
                <a:gd name="T5" fmla="*/ 0 h 21"/>
                <a:gd name="T6" fmla="*/ 2147483647 w 15"/>
                <a:gd name="T7" fmla="*/ 2147483647 h 21"/>
                <a:gd name="T8" fmla="*/ 2147483647 w 15"/>
                <a:gd name="T9" fmla="*/ 2147483647 h 21"/>
                <a:gd name="T10" fmla="*/ 2147483647 w 15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1"/>
                <a:gd name="T20" fmla="*/ 15 w 15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1">
                  <a:moveTo>
                    <a:pt x="13" y="15"/>
                  </a:moveTo>
                  <a:cubicBezTo>
                    <a:pt x="11" y="21"/>
                    <a:pt x="3" y="8"/>
                    <a:pt x="2" y="4"/>
                  </a:cubicBezTo>
                  <a:cubicBezTo>
                    <a:pt x="0" y="0"/>
                    <a:pt x="7" y="0"/>
                    <a:pt x="11" y="0"/>
                  </a:cubicBezTo>
                  <a:cubicBezTo>
                    <a:pt x="15" y="1"/>
                    <a:pt x="8" y="5"/>
                    <a:pt x="7" y="7"/>
                  </a:cubicBezTo>
                  <a:cubicBezTo>
                    <a:pt x="6" y="8"/>
                    <a:pt x="8" y="10"/>
                    <a:pt x="10" y="12"/>
                  </a:cubicBezTo>
                  <a:cubicBezTo>
                    <a:pt x="11" y="13"/>
                    <a:pt x="13" y="14"/>
                    <a:pt x="13" y="1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4" name="Freeform 941"/>
            <p:cNvSpPr>
              <a:spLocks/>
            </p:cNvSpPr>
            <p:nvPr/>
          </p:nvSpPr>
          <p:spPr bwMode="auto">
            <a:xfrm>
              <a:off x="3341078" y="1993901"/>
              <a:ext cx="33704" cy="22225"/>
            </a:xfrm>
            <a:custGeom>
              <a:avLst/>
              <a:gdLst>
                <a:gd name="T0" fmla="*/ 2147483647 w 23"/>
                <a:gd name="T1" fmla="*/ 2147483647 h 11"/>
                <a:gd name="T2" fmla="*/ 2147483647 w 23"/>
                <a:gd name="T3" fmla="*/ 2147483647 h 11"/>
                <a:gd name="T4" fmla="*/ 2147483647 w 23"/>
                <a:gd name="T5" fmla="*/ 2147483647 h 11"/>
                <a:gd name="T6" fmla="*/ 2147483647 w 23"/>
                <a:gd name="T7" fmla="*/ 2147483647 h 11"/>
                <a:gd name="T8" fmla="*/ 2147483647 w 23"/>
                <a:gd name="T9" fmla="*/ 2147483647 h 11"/>
                <a:gd name="T10" fmla="*/ 2147483647 w 23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11"/>
                <a:gd name="T20" fmla="*/ 23 w 23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11">
                  <a:moveTo>
                    <a:pt x="8" y="10"/>
                  </a:moveTo>
                  <a:cubicBezTo>
                    <a:pt x="4" y="7"/>
                    <a:pt x="0" y="7"/>
                    <a:pt x="2" y="5"/>
                  </a:cubicBezTo>
                  <a:cubicBezTo>
                    <a:pt x="3" y="3"/>
                    <a:pt x="2" y="0"/>
                    <a:pt x="7" y="1"/>
                  </a:cubicBezTo>
                  <a:cubicBezTo>
                    <a:pt x="12" y="2"/>
                    <a:pt x="22" y="3"/>
                    <a:pt x="21" y="5"/>
                  </a:cubicBezTo>
                  <a:cubicBezTo>
                    <a:pt x="20" y="7"/>
                    <a:pt x="23" y="11"/>
                    <a:pt x="18" y="10"/>
                  </a:cubicBezTo>
                  <a:cubicBezTo>
                    <a:pt x="14" y="10"/>
                    <a:pt x="10" y="11"/>
                    <a:pt x="8" y="1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5" name="Freeform 942"/>
            <p:cNvSpPr>
              <a:spLocks/>
            </p:cNvSpPr>
            <p:nvPr/>
          </p:nvSpPr>
          <p:spPr bwMode="auto">
            <a:xfrm>
              <a:off x="3535974" y="1916113"/>
              <a:ext cx="74734" cy="42862"/>
            </a:xfrm>
            <a:custGeom>
              <a:avLst/>
              <a:gdLst>
                <a:gd name="T0" fmla="*/ 2147483647 w 54"/>
                <a:gd name="T1" fmla="*/ 2147483647 h 21"/>
                <a:gd name="T2" fmla="*/ 2147483647 w 54"/>
                <a:gd name="T3" fmla="*/ 2147483647 h 21"/>
                <a:gd name="T4" fmla="*/ 2147483647 w 54"/>
                <a:gd name="T5" fmla="*/ 2147483647 h 21"/>
                <a:gd name="T6" fmla="*/ 2147483647 w 54"/>
                <a:gd name="T7" fmla="*/ 2147483647 h 21"/>
                <a:gd name="T8" fmla="*/ 2147483647 w 54"/>
                <a:gd name="T9" fmla="*/ 2147483647 h 21"/>
                <a:gd name="T10" fmla="*/ 2147483647 w 54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21"/>
                <a:gd name="T20" fmla="*/ 54 w 54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21">
                  <a:moveTo>
                    <a:pt x="23" y="18"/>
                  </a:moveTo>
                  <a:cubicBezTo>
                    <a:pt x="16" y="18"/>
                    <a:pt x="15" y="21"/>
                    <a:pt x="9" y="20"/>
                  </a:cubicBezTo>
                  <a:cubicBezTo>
                    <a:pt x="3" y="19"/>
                    <a:pt x="0" y="17"/>
                    <a:pt x="5" y="12"/>
                  </a:cubicBezTo>
                  <a:cubicBezTo>
                    <a:pt x="9" y="7"/>
                    <a:pt x="23" y="0"/>
                    <a:pt x="31" y="2"/>
                  </a:cubicBezTo>
                  <a:cubicBezTo>
                    <a:pt x="39" y="4"/>
                    <a:pt x="53" y="9"/>
                    <a:pt x="53" y="9"/>
                  </a:cubicBezTo>
                  <a:cubicBezTo>
                    <a:pt x="53" y="9"/>
                    <a:pt x="54" y="19"/>
                    <a:pt x="23" y="1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6" name="Freeform 943"/>
            <p:cNvSpPr>
              <a:spLocks/>
            </p:cNvSpPr>
            <p:nvPr/>
          </p:nvSpPr>
          <p:spPr bwMode="auto">
            <a:xfrm>
              <a:off x="3705958" y="2274888"/>
              <a:ext cx="67408" cy="36512"/>
            </a:xfrm>
            <a:custGeom>
              <a:avLst/>
              <a:gdLst>
                <a:gd name="T0" fmla="*/ 2147483647 w 49"/>
                <a:gd name="T1" fmla="*/ 2147483647 h 18"/>
                <a:gd name="T2" fmla="*/ 2147483647 w 49"/>
                <a:gd name="T3" fmla="*/ 2147483647 h 18"/>
                <a:gd name="T4" fmla="*/ 2147483647 w 49"/>
                <a:gd name="T5" fmla="*/ 2147483647 h 18"/>
                <a:gd name="T6" fmla="*/ 2147483647 w 49"/>
                <a:gd name="T7" fmla="*/ 2147483647 h 18"/>
                <a:gd name="T8" fmla="*/ 2147483647 w 49"/>
                <a:gd name="T9" fmla="*/ 2147483647 h 18"/>
                <a:gd name="T10" fmla="*/ 2147483647 w 49"/>
                <a:gd name="T11" fmla="*/ 0 h 18"/>
                <a:gd name="T12" fmla="*/ 2147483647 w 49"/>
                <a:gd name="T13" fmla="*/ 2147483647 h 18"/>
                <a:gd name="T14" fmla="*/ 2147483647 w 49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9"/>
                <a:gd name="T25" fmla="*/ 0 h 18"/>
                <a:gd name="T26" fmla="*/ 49 w 49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9" h="18">
                  <a:moveTo>
                    <a:pt x="43" y="12"/>
                  </a:moveTo>
                  <a:cubicBezTo>
                    <a:pt x="38" y="12"/>
                    <a:pt x="33" y="18"/>
                    <a:pt x="29" y="15"/>
                  </a:cubicBezTo>
                  <a:cubicBezTo>
                    <a:pt x="24" y="13"/>
                    <a:pt x="23" y="7"/>
                    <a:pt x="16" y="7"/>
                  </a:cubicBezTo>
                  <a:cubicBezTo>
                    <a:pt x="10" y="7"/>
                    <a:pt x="8" y="11"/>
                    <a:pt x="7" y="7"/>
                  </a:cubicBezTo>
                  <a:cubicBezTo>
                    <a:pt x="6" y="4"/>
                    <a:pt x="0" y="1"/>
                    <a:pt x="8" y="1"/>
                  </a:cubicBezTo>
                  <a:cubicBezTo>
                    <a:pt x="15" y="1"/>
                    <a:pt x="17" y="0"/>
                    <a:pt x="23" y="0"/>
                  </a:cubicBezTo>
                  <a:cubicBezTo>
                    <a:pt x="28" y="0"/>
                    <a:pt x="27" y="2"/>
                    <a:pt x="33" y="4"/>
                  </a:cubicBezTo>
                  <a:cubicBezTo>
                    <a:pt x="39" y="6"/>
                    <a:pt x="49" y="11"/>
                    <a:pt x="43" y="1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7" name="Freeform 944"/>
            <p:cNvSpPr>
              <a:spLocks/>
            </p:cNvSpPr>
            <p:nvPr/>
          </p:nvSpPr>
          <p:spPr bwMode="auto">
            <a:xfrm>
              <a:off x="3263412" y="2457451"/>
              <a:ext cx="26377" cy="22225"/>
            </a:xfrm>
            <a:custGeom>
              <a:avLst/>
              <a:gdLst>
                <a:gd name="T0" fmla="*/ 2147483647 w 20"/>
                <a:gd name="T1" fmla="*/ 2147483647 h 11"/>
                <a:gd name="T2" fmla="*/ 2147483647 w 20"/>
                <a:gd name="T3" fmla="*/ 2147483647 h 11"/>
                <a:gd name="T4" fmla="*/ 2147483647 w 20"/>
                <a:gd name="T5" fmla="*/ 2147483647 h 11"/>
                <a:gd name="T6" fmla="*/ 2147483647 w 20"/>
                <a:gd name="T7" fmla="*/ 2147483647 h 11"/>
                <a:gd name="T8" fmla="*/ 2147483647 w 20"/>
                <a:gd name="T9" fmla="*/ 214748364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1"/>
                <a:gd name="T17" fmla="*/ 20 w 2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1">
                  <a:moveTo>
                    <a:pt x="16" y="5"/>
                  </a:moveTo>
                  <a:cubicBezTo>
                    <a:pt x="20" y="5"/>
                    <a:pt x="16" y="0"/>
                    <a:pt x="13" y="1"/>
                  </a:cubicBezTo>
                  <a:cubicBezTo>
                    <a:pt x="11" y="1"/>
                    <a:pt x="5" y="1"/>
                    <a:pt x="5" y="4"/>
                  </a:cubicBezTo>
                  <a:cubicBezTo>
                    <a:pt x="4" y="8"/>
                    <a:pt x="6" y="10"/>
                    <a:pt x="3" y="11"/>
                  </a:cubicBezTo>
                  <a:cubicBezTo>
                    <a:pt x="0" y="11"/>
                    <a:pt x="11" y="6"/>
                    <a:pt x="16" y="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8" name="Freeform 945"/>
            <p:cNvSpPr>
              <a:spLocks/>
            </p:cNvSpPr>
            <p:nvPr/>
          </p:nvSpPr>
          <p:spPr bwMode="auto">
            <a:xfrm>
              <a:off x="2791558" y="2606676"/>
              <a:ext cx="11723" cy="17463"/>
            </a:xfrm>
            <a:custGeom>
              <a:avLst/>
              <a:gdLst>
                <a:gd name="T0" fmla="*/ 2147483647 w 10"/>
                <a:gd name="T1" fmla="*/ 2147483647 h 8"/>
                <a:gd name="T2" fmla="*/ 2147483647 w 10"/>
                <a:gd name="T3" fmla="*/ 2147483647 h 8"/>
                <a:gd name="T4" fmla="*/ 2147483647 w 10"/>
                <a:gd name="T5" fmla="*/ 0 h 8"/>
                <a:gd name="T6" fmla="*/ 2147483647 w 10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8"/>
                <a:gd name="T14" fmla="*/ 10 w 1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8">
                  <a:moveTo>
                    <a:pt x="6" y="8"/>
                  </a:moveTo>
                  <a:cubicBezTo>
                    <a:pt x="3" y="8"/>
                    <a:pt x="0" y="6"/>
                    <a:pt x="1" y="3"/>
                  </a:cubicBezTo>
                  <a:cubicBezTo>
                    <a:pt x="3" y="1"/>
                    <a:pt x="5" y="0"/>
                    <a:pt x="8" y="0"/>
                  </a:cubicBezTo>
                  <a:cubicBezTo>
                    <a:pt x="10" y="1"/>
                    <a:pt x="8" y="8"/>
                    <a:pt x="6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9" name="Freeform 946"/>
            <p:cNvSpPr>
              <a:spLocks/>
            </p:cNvSpPr>
            <p:nvPr/>
          </p:nvSpPr>
          <p:spPr bwMode="auto">
            <a:xfrm>
              <a:off x="2863362" y="2636838"/>
              <a:ext cx="63012" cy="290512"/>
            </a:xfrm>
            <a:custGeom>
              <a:avLst/>
              <a:gdLst>
                <a:gd name="T0" fmla="*/ 2147483647 w 46"/>
                <a:gd name="T1" fmla="*/ 2147483647 h 145"/>
                <a:gd name="T2" fmla="*/ 2147483647 w 46"/>
                <a:gd name="T3" fmla="*/ 2147483647 h 145"/>
                <a:gd name="T4" fmla="*/ 2147483647 w 46"/>
                <a:gd name="T5" fmla="*/ 2147483647 h 145"/>
                <a:gd name="T6" fmla="*/ 2147483647 w 46"/>
                <a:gd name="T7" fmla="*/ 2147483647 h 145"/>
                <a:gd name="T8" fmla="*/ 2147483647 w 46"/>
                <a:gd name="T9" fmla="*/ 2147483647 h 145"/>
                <a:gd name="T10" fmla="*/ 2147483647 w 46"/>
                <a:gd name="T11" fmla="*/ 2147483647 h 145"/>
                <a:gd name="T12" fmla="*/ 2147483647 w 46"/>
                <a:gd name="T13" fmla="*/ 2147483647 h 145"/>
                <a:gd name="T14" fmla="*/ 2147483647 w 46"/>
                <a:gd name="T15" fmla="*/ 2147483647 h 145"/>
                <a:gd name="T16" fmla="*/ 2147483647 w 46"/>
                <a:gd name="T17" fmla="*/ 2147483647 h 145"/>
                <a:gd name="T18" fmla="*/ 2147483647 w 46"/>
                <a:gd name="T19" fmla="*/ 2147483647 h 145"/>
                <a:gd name="T20" fmla="*/ 2147483647 w 46"/>
                <a:gd name="T21" fmla="*/ 2147483647 h 145"/>
                <a:gd name="T22" fmla="*/ 2147483647 w 46"/>
                <a:gd name="T23" fmla="*/ 2147483647 h 145"/>
                <a:gd name="T24" fmla="*/ 2147483647 w 46"/>
                <a:gd name="T25" fmla="*/ 2147483647 h 145"/>
                <a:gd name="T26" fmla="*/ 2147483647 w 46"/>
                <a:gd name="T27" fmla="*/ 2147483647 h 145"/>
                <a:gd name="T28" fmla="*/ 2147483647 w 46"/>
                <a:gd name="T29" fmla="*/ 2147483647 h 145"/>
                <a:gd name="T30" fmla="*/ 2147483647 w 46"/>
                <a:gd name="T31" fmla="*/ 2147483647 h 145"/>
                <a:gd name="T32" fmla="*/ 2147483647 w 46"/>
                <a:gd name="T33" fmla="*/ 2147483647 h 145"/>
                <a:gd name="T34" fmla="*/ 2147483647 w 46"/>
                <a:gd name="T35" fmla="*/ 2147483647 h 145"/>
                <a:gd name="T36" fmla="*/ 2147483647 w 46"/>
                <a:gd name="T37" fmla="*/ 2147483647 h 145"/>
                <a:gd name="T38" fmla="*/ 2147483647 w 46"/>
                <a:gd name="T39" fmla="*/ 2147483647 h 145"/>
                <a:gd name="T40" fmla="*/ 2147483647 w 46"/>
                <a:gd name="T41" fmla="*/ 2147483647 h 145"/>
                <a:gd name="T42" fmla="*/ 2147483647 w 46"/>
                <a:gd name="T43" fmla="*/ 2147483647 h 145"/>
                <a:gd name="T44" fmla="*/ 2147483647 w 46"/>
                <a:gd name="T45" fmla="*/ 2147483647 h 145"/>
                <a:gd name="T46" fmla="*/ 2147483647 w 46"/>
                <a:gd name="T47" fmla="*/ 2147483647 h 145"/>
                <a:gd name="T48" fmla="*/ 2147483647 w 46"/>
                <a:gd name="T49" fmla="*/ 2147483647 h 145"/>
                <a:gd name="T50" fmla="*/ 2147483647 w 46"/>
                <a:gd name="T51" fmla="*/ 2147483647 h 145"/>
                <a:gd name="T52" fmla="*/ 2147483647 w 46"/>
                <a:gd name="T53" fmla="*/ 2147483647 h 145"/>
                <a:gd name="T54" fmla="*/ 2147483647 w 46"/>
                <a:gd name="T55" fmla="*/ 2147483647 h 145"/>
                <a:gd name="T56" fmla="*/ 2147483647 w 46"/>
                <a:gd name="T57" fmla="*/ 2147483647 h 1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6"/>
                <a:gd name="T88" fmla="*/ 0 h 145"/>
                <a:gd name="T89" fmla="*/ 46 w 46"/>
                <a:gd name="T90" fmla="*/ 145 h 14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6" h="145">
                  <a:moveTo>
                    <a:pt x="19" y="1"/>
                  </a:moveTo>
                  <a:cubicBezTo>
                    <a:pt x="15" y="1"/>
                    <a:pt x="11" y="0"/>
                    <a:pt x="14" y="3"/>
                  </a:cubicBezTo>
                  <a:cubicBezTo>
                    <a:pt x="17" y="6"/>
                    <a:pt x="19" y="11"/>
                    <a:pt x="18" y="12"/>
                  </a:cubicBezTo>
                  <a:cubicBezTo>
                    <a:pt x="16" y="13"/>
                    <a:pt x="14" y="16"/>
                    <a:pt x="12" y="16"/>
                  </a:cubicBezTo>
                  <a:cubicBezTo>
                    <a:pt x="10" y="16"/>
                    <a:pt x="8" y="15"/>
                    <a:pt x="8" y="19"/>
                  </a:cubicBezTo>
                  <a:cubicBezTo>
                    <a:pt x="8" y="22"/>
                    <a:pt x="6" y="35"/>
                    <a:pt x="5" y="36"/>
                  </a:cubicBezTo>
                  <a:cubicBezTo>
                    <a:pt x="3" y="37"/>
                    <a:pt x="0" y="38"/>
                    <a:pt x="3" y="43"/>
                  </a:cubicBezTo>
                  <a:cubicBezTo>
                    <a:pt x="6" y="48"/>
                    <a:pt x="11" y="51"/>
                    <a:pt x="11" y="55"/>
                  </a:cubicBezTo>
                  <a:cubicBezTo>
                    <a:pt x="11" y="59"/>
                    <a:pt x="13" y="62"/>
                    <a:pt x="12" y="66"/>
                  </a:cubicBezTo>
                  <a:cubicBezTo>
                    <a:pt x="10" y="70"/>
                    <a:pt x="14" y="86"/>
                    <a:pt x="11" y="90"/>
                  </a:cubicBezTo>
                  <a:cubicBezTo>
                    <a:pt x="9" y="95"/>
                    <a:pt x="8" y="104"/>
                    <a:pt x="10" y="106"/>
                  </a:cubicBezTo>
                  <a:cubicBezTo>
                    <a:pt x="11" y="109"/>
                    <a:pt x="10" y="114"/>
                    <a:pt x="9" y="120"/>
                  </a:cubicBezTo>
                  <a:cubicBezTo>
                    <a:pt x="9" y="126"/>
                    <a:pt x="6" y="132"/>
                    <a:pt x="7" y="138"/>
                  </a:cubicBezTo>
                  <a:cubicBezTo>
                    <a:pt x="8" y="143"/>
                    <a:pt x="9" y="144"/>
                    <a:pt x="10" y="142"/>
                  </a:cubicBezTo>
                  <a:cubicBezTo>
                    <a:pt x="11" y="140"/>
                    <a:pt x="10" y="133"/>
                    <a:pt x="16" y="134"/>
                  </a:cubicBezTo>
                  <a:cubicBezTo>
                    <a:pt x="21" y="135"/>
                    <a:pt x="25" y="132"/>
                    <a:pt x="26" y="136"/>
                  </a:cubicBezTo>
                  <a:cubicBezTo>
                    <a:pt x="26" y="140"/>
                    <a:pt x="29" y="145"/>
                    <a:pt x="29" y="141"/>
                  </a:cubicBezTo>
                  <a:cubicBezTo>
                    <a:pt x="29" y="138"/>
                    <a:pt x="31" y="134"/>
                    <a:pt x="26" y="129"/>
                  </a:cubicBezTo>
                  <a:cubicBezTo>
                    <a:pt x="22" y="125"/>
                    <a:pt x="18" y="122"/>
                    <a:pt x="16" y="116"/>
                  </a:cubicBezTo>
                  <a:cubicBezTo>
                    <a:pt x="15" y="111"/>
                    <a:pt x="14" y="104"/>
                    <a:pt x="17" y="102"/>
                  </a:cubicBezTo>
                  <a:cubicBezTo>
                    <a:pt x="19" y="100"/>
                    <a:pt x="22" y="97"/>
                    <a:pt x="22" y="94"/>
                  </a:cubicBezTo>
                  <a:cubicBezTo>
                    <a:pt x="22" y="92"/>
                    <a:pt x="22" y="92"/>
                    <a:pt x="27" y="90"/>
                  </a:cubicBezTo>
                  <a:cubicBezTo>
                    <a:pt x="32" y="89"/>
                    <a:pt x="34" y="89"/>
                    <a:pt x="38" y="92"/>
                  </a:cubicBezTo>
                  <a:cubicBezTo>
                    <a:pt x="43" y="96"/>
                    <a:pt x="46" y="101"/>
                    <a:pt x="44" y="97"/>
                  </a:cubicBezTo>
                  <a:cubicBezTo>
                    <a:pt x="42" y="93"/>
                    <a:pt x="34" y="76"/>
                    <a:pt x="33" y="70"/>
                  </a:cubicBezTo>
                  <a:cubicBezTo>
                    <a:pt x="32" y="65"/>
                    <a:pt x="26" y="43"/>
                    <a:pt x="25" y="39"/>
                  </a:cubicBezTo>
                  <a:cubicBezTo>
                    <a:pt x="24" y="35"/>
                    <a:pt x="26" y="34"/>
                    <a:pt x="26" y="29"/>
                  </a:cubicBezTo>
                  <a:cubicBezTo>
                    <a:pt x="26" y="25"/>
                    <a:pt x="22" y="11"/>
                    <a:pt x="22" y="7"/>
                  </a:cubicBezTo>
                  <a:cubicBezTo>
                    <a:pt x="21" y="2"/>
                    <a:pt x="21" y="1"/>
                    <a:pt x="19" y="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00" name="Freeform 947"/>
            <p:cNvSpPr>
              <a:spLocks/>
            </p:cNvSpPr>
            <p:nvPr/>
          </p:nvSpPr>
          <p:spPr bwMode="auto">
            <a:xfrm>
              <a:off x="3113943" y="2765425"/>
              <a:ext cx="17585" cy="26988"/>
            </a:xfrm>
            <a:custGeom>
              <a:avLst/>
              <a:gdLst>
                <a:gd name="T0" fmla="*/ 2147483647 w 14"/>
                <a:gd name="T1" fmla="*/ 2147483647 h 13"/>
                <a:gd name="T2" fmla="*/ 2147483647 w 14"/>
                <a:gd name="T3" fmla="*/ 2147483647 h 13"/>
                <a:gd name="T4" fmla="*/ 2147483647 w 14"/>
                <a:gd name="T5" fmla="*/ 2147483647 h 13"/>
                <a:gd name="T6" fmla="*/ 2147483647 w 14"/>
                <a:gd name="T7" fmla="*/ 2147483647 h 13"/>
                <a:gd name="T8" fmla="*/ 2147483647 w 14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3" y="1"/>
                  </a:moveTo>
                  <a:cubicBezTo>
                    <a:pt x="11" y="2"/>
                    <a:pt x="8" y="4"/>
                    <a:pt x="7" y="5"/>
                  </a:cubicBezTo>
                  <a:cubicBezTo>
                    <a:pt x="5" y="5"/>
                    <a:pt x="0" y="13"/>
                    <a:pt x="3" y="11"/>
                  </a:cubicBezTo>
                  <a:cubicBezTo>
                    <a:pt x="6" y="9"/>
                    <a:pt x="8" y="8"/>
                    <a:pt x="10" y="6"/>
                  </a:cubicBezTo>
                  <a:cubicBezTo>
                    <a:pt x="13" y="4"/>
                    <a:pt x="14" y="0"/>
                    <a:pt x="13" y="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01" name="Freeform 948"/>
            <p:cNvSpPr>
              <a:spLocks/>
            </p:cNvSpPr>
            <p:nvPr/>
          </p:nvSpPr>
          <p:spPr bwMode="auto">
            <a:xfrm>
              <a:off x="3100754" y="2805114"/>
              <a:ext cx="7327" cy="9525"/>
            </a:xfrm>
            <a:custGeom>
              <a:avLst/>
              <a:gdLst>
                <a:gd name="T0" fmla="*/ 2147483647 w 6"/>
                <a:gd name="T1" fmla="*/ 2147483647 h 5"/>
                <a:gd name="T2" fmla="*/ 2147483647 w 6"/>
                <a:gd name="T3" fmla="*/ 2147483647 h 5"/>
                <a:gd name="T4" fmla="*/ 2147483647 w 6"/>
                <a:gd name="T5" fmla="*/ 2147483647 h 5"/>
                <a:gd name="T6" fmla="*/ 0 60000 65536"/>
                <a:gd name="T7" fmla="*/ 0 60000 65536"/>
                <a:gd name="T8" fmla="*/ 0 60000 65536"/>
                <a:gd name="T9" fmla="*/ 0 w 6"/>
                <a:gd name="T10" fmla="*/ 0 h 5"/>
                <a:gd name="T11" fmla="*/ 6 w 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">
                  <a:moveTo>
                    <a:pt x="4" y="1"/>
                  </a:moveTo>
                  <a:cubicBezTo>
                    <a:pt x="3" y="2"/>
                    <a:pt x="0" y="5"/>
                    <a:pt x="2" y="4"/>
                  </a:cubicBezTo>
                  <a:cubicBezTo>
                    <a:pt x="5" y="3"/>
                    <a:pt x="6" y="0"/>
                    <a:pt x="4" y="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3" name="Freeform 955"/>
            <p:cNvSpPr>
              <a:spLocks/>
            </p:cNvSpPr>
            <p:nvPr/>
          </p:nvSpPr>
          <p:spPr bwMode="auto">
            <a:xfrm>
              <a:off x="2806212" y="3165475"/>
              <a:ext cx="5862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7"/>
                </a:cxn>
                <a:cxn ang="0">
                  <a:pos x="4" y="0"/>
                </a:cxn>
              </a:cxnLst>
              <a:rect l="0" t="0" r="r" b="b"/>
              <a:pathLst>
                <a:path w="5" h="7">
                  <a:moveTo>
                    <a:pt x="4" y="0"/>
                  </a:moveTo>
                  <a:cubicBezTo>
                    <a:pt x="3" y="1"/>
                    <a:pt x="0" y="7"/>
                    <a:pt x="2" y="7"/>
                  </a:cubicBezTo>
                  <a:cubicBezTo>
                    <a:pt x="5" y="7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6503" name="Freeform 956"/>
            <p:cNvSpPr>
              <a:spLocks/>
            </p:cNvSpPr>
            <p:nvPr/>
          </p:nvSpPr>
          <p:spPr bwMode="auto">
            <a:xfrm>
              <a:off x="2834054" y="2940051"/>
              <a:ext cx="112835" cy="130175"/>
            </a:xfrm>
            <a:custGeom>
              <a:avLst/>
              <a:gdLst>
                <a:gd name="T0" fmla="*/ 2147483647 w 81"/>
                <a:gd name="T1" fmla="*/ 2147483647 h 65"/>
                <a:gd name="T2" fmla="*/ 2147483647 w 81"/>
                <a:gd name="T3" fmla="*/ 2147483647 h 65"/>
                <a:gd name="T4" fmla="*/ 2147483647 w 81"/>
                <a:gd name="T5" fmla="*/ 2147483647 h 65"/>
                <a:gd name="T6" fmla="*/ 2147483647 w 81"/>
                <a:gd name="T7" fmla="*/ 2147483647 h 65"/>
                <a:gd name="T8" fmla="*/ 2147483647 w 81"/>
                <a:gd name="T9" fmla="*/ 2147483647 h 65"/>
                <a:gd name="T10" fmla="*/ 2147483647 w 81"/>
                <a:gd name="T11" fmla="*/ 2147483647 h 65"/>
                <a:gd name="T12" fmla="*/ 2147483647 w 81"/>
                <a:gd name="T13" fmla="*/ 2147483647 h 65"/>
                <a:gd name="T14" fmla="*/ 2147483647 w 81"/>
                <a:gd name="T15" fmla="*/ 2147483647 h 65"/>
                <a:gd name="T16" fmla="*/ 2147483647 w 81"/>
                <a:gd name="T17" fmla="*/ 2147483647 h 65"/>
                <a:gd name="T18" fmla="*/ 2147483647 w 81"/>
                <a:gd name="T19" fmla="*/ 2147483647 h 65"/>
                <a:gd name="T20" fmla="*/ 2147483647 w 81"/>
                <a:gd name="T21" fmla="*/ 2147483647 h 65"/>
                <a:gd name="T22" fmla="*/ 2147483647 w 81"/>
                <a:gd name="T23" fmla="*/ 2147483647 h 65"/>
                <a:gd name="T24" fmla="*/ 2147483647 w 81"/>
                <a:gd name="T25" fmla="*/ 2147483647 h 65"/>
                <a:gd name="T26" fmla="*/ 0 w 81"/>
                <a:gd name="T27" fmla="*/ 2147483647 h 65"/>
                <a:gd name="T28" fmla="*/ 2147483647 w 81"/>
                <a:gd name="T29" fmla="*/ 2147483647 h 65"/>
                <a:gd name="T30" fmla="*/ 2147483647 w 81"/>
                <a:gd name="T31" fmla="*/ 2147483647 h 65"/>
                <a:gd name="T32" fmla="*/ 2147483647 w 81"/>
                <a:gd name="T33" fmla="*/ 2147483647 h 65"/>
                <a:gd name="T34" fmla="*/ 2147483647 w 81"/>
                <a:gd name="T35" fmla="*/ 2147483647 h 65"/>
                <a:gd name="T36" fmla="*/ 2147483647 w 81"/>
                <a:gd name="T37" fmla="*/ 2147483647 h 65"/>
                <a:gd name="T38" fmla="*/ 2147483647 w 81"/>
                <a:gd name="T39" fmla="*/ 2147483647 h 65"/>
                <a:gd name="T40" fmla="*/ 2147483647 w 81"/>
                <a:gd name="T41" fmla="*/ 2147483647 h 65"/>
                <a:gd name="T42" fmla="*/ 2147483647 w 81"/>
                <a:gd name="T43" fmla="*/ 2147483647 h 65"/>
                <a:gd name="T44" fmla="*/ 2147483647 w 81"/>
                <a:gd name="T45" fmla="*/ 2147483647 h 65"/>
                <a:gd name="T46" fmla="*/ 2147483647 w 81"/>
                <a:gd name="T47" fmla="*/ 2147483647 h 65"/>
                <a:gd name="T48" fmla="*/ 2147483647 w 81"/>
                <a:gd name="T49" fmla="*/ 2147483647 h 65"/>
                <a:gd name="T50" fmla="*/ 2147483647 w 81"/>
                <a:gd name="T51" fmla="*/ 2147483647 h 65"/>
                <a:gd name="T52" fmla="*/ 2147483647 w 81"/>
                <a:gd name="T53" fmla="*/ 2147483647 h 65"/>
                <a:gd name="T54" fmla="*/ 2147483647 w 81"/>
                <a:gd name="T55" fmla="*/ 2147483647 h 65"/>
                <a:gd name="T56" fmla="*/ 2147483647 w 81"/>
                <a:gd name="T57" fmla="*/ 2147483647 h 65"/>
                <a:gd name="T58" fmla="*/ 2147483647 w 81"/>
                <a:gd name="T59" fmla="*/ 2147483647 h 65"/>
                <a:gd name="T60" fmla="*/ 2147483647 w 81"/>
                <a:gd name="T61" fmla="*/ 2147483647 h 6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1"/>
                <a:gd name="T94" fmla="*/ 0 h 65"/>
                <a:gd name="T95" fmla="*/ 81 w 81"/>
                <a:gd name="T96" fmla="*/ 65 h 6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1" h="65">
                  <a:moveTo>
                    <a:pt x="71" y="25"/>
                  </a:moveTo>
                  <a:cubicBezTo>
                    <a:pt x="75" y="17"/>
                    <a:pt x="73" y="18"/>
                    <a:pt x="73" y="19"/>
                  </a:cubicBezTo>
                  <a:cubicBezTo>
                    <a:pt x="72" y="21"/>
                    <a:pt x="70" y="25"/>
                    <a:pt x="66" y="25"/>
                  </a:cubicBezTo>
                  <a:cubicBezTo>
                    <a:pt x="62" y="25"/>
                    <a:pt x="61" y="23"/>
                    <a:pt x="58" y="22"/>
                  </a:cubicBezTo>
                  <a:cubicBezTo>
                    <a:pt x="55" y="22"/>
                    <a:pt x="50" y="22"/>
                    <a:pt x="48" y="19"/>
                  </a:cubicBezTo>
                  <a:cubicBezTo>
                    <a:pt x="45" y="16"/>
                    <a:pt x="32" y="2"/>
                    <a:pt x="28" y="1"/>
                  </a:cubicBezTo>
                  <a:cubicBezTo>
                    <a:pt x="24" y="0"/>
                    <a:pt x="23" y="5"/>
                    <a:pt x="24" y="8"/>
                  </a:cubicBezTo>
                  <a:cubicBezTo>
                    <a:pt x="26" y="11"/>
                    <a:pt x="26" y="17"/>
                    <a:pt x="26" y="19"/>
                  </a:cubicBezTo>
                  <a:cubicBezTo>
                    <a:pt x="25" y="21"/>
                    <a:pt x="22" y="27"/>
                    <a:pt x="21" y="29"/>
                  </a:cubicBezTo>
                  <a:cubicBezTo>
                    <a:pt x="20" y="31"/>
                    <a:pt x="22" y="37"/>
                    <a:pt x="19" y="37"/>
                  </a:cubicBezTo>
                  <a:cubicBezTo>
                    <a:pt x="16" y="37"/>
                    <a:pt x="15" y="37"/>
                    <a:pt x="12" y="36"/>
                  </a:cubicBezTo>
                  <a:cubicBezTo>
                    <a:pt x="9" y="35"/>
                    <a:pt x="8" y="37"/>
                    <a:pt x="9" y="38"/>
                  </a:cubicBezTo>
                  <a:cubicBezTo>
                    <a:pt x="9" y="40"/>
                    <a:pt x="13" y="42"/>
                    <a:pt x="10" y="42"/>
                  </a:cubicBezTo>
                  <a:cubicBezTo>
                    <a:pt x="8" y="42"/>
                    <a:pt x="0" y="46"/>
                    <a:pt x="0" y="49"/>
                  </a:cubicBezTo>
                  <a:cubicBezTo>
                    <a:pt x="0" y="52"/>
                    <a:pt x="4" y="55"/>
                    <a:pt x="4" y="56"/>
                  </a:cubicBezTo>
                  <a:cubicBezTo>
                    <a:pt x="4" y="58"/>
                    <a:pt x="3" y="59"/>
                    <a:pt x="2" y="61"/>
                  </a:cubicBezTo>
                  <a:cubicBezTo>
                    <a:pt x="2" y="64"/>
                    <a:pt x="7" y="65"/>
                    <a:pt x="8" y="64"/>
                  </a:cubicBezTo>
                  <a:cubicBezTo>
                    <a:pt x="10" y="62"/>
                    <a:pt x="10" y="60"/>
                    <a:pt x="11" y="60"/>
                  </a:cubicBezTo>
                  <a:cubicBezTo>
                    <a:pt x="13" y="60"/>
                    <a:pt x="17" y="61"/>
                    <a:pt x="17" y="60"/>
                  </a:cubicBezTo>
                  <a:cubicBezTo>
                    <a:pt x="17" y="58"/>
                    <a:pt x="10" y="53"/>
                    <a:pt x="9" y="51"/>
                  </a:cubicBezTo>
                  <a:cubicBezTo>
                    <a:pt x="8" y="48"/>
                    <a:pt x="11" y="47"/>
                    <a:pt x="13" y="48"/>
                  </a:cubicBezTo>
                  <a:cubicBezTo>
                    <a:pt x="15" y="49"/>
                    <a:pt x="14" y="51"/>
                    <a:pt x="16" y="50"/>
                  </a:cubicBezTo>
                  <a:cubicBezTo>
                    <a:pt x="19" y="49"/>
                    <a:pt x="24" y="45"/>
                    <a:pt x="27" y="46"/>
                  </a:cubicBezTo>
                  <a:cubicBezTo>
                    <a:pt x="30" y="47"/>
                    <a:pt x="44" y="57"/>
                    <a:pt x="46" y="56"/>
                  </a:cubicBezTo>
                  <a:cubicBezTo>
                    <a:pt x="47" y="55"/>
                    <a:pt x="50" y="41"/>
                    <a:pt x="55" y="41"/>
                  </a:cubicBezTo>
                  <a:cubicBezTo>
                    <a:pt x="61" y="41"/>
                    <a:pt x="69" y="41"/>
                    <a:pt x="70" y="40"/>
                  </a:cubicBezTo>
                  <a:cubicBezTo>
                    <a:pt x="71" y="39"/>
                    <a:pt x="81" y="36"/>
                    <a:pt x="78" y="36"/>
                  </a:cubicBezTo>
                  <a:cubicBezTo>
                    <a:pt x="75" y="36"/>
                    <a:pt x="71" y="36"/>
                    <a:pt x="72" y="34"/>
                  </a:cubicBezTo>
                  <a:cubicBezTo>
                    <a:pt x="73" y="33"/>
                    <a:pt x="77" y="29"/>
                    <a:pt x="75" y="29"/>
                  </a:cubicBezTo>
                  <a:cubicBezTo>
                    <a:pt x="73" y="29"/>
                    <a:pt x="71" y="29"/>
                    <a:pt x="71" y="28"/>
                  </a:cubicBezTo>
                  <a:cubicBezTo>
                    <a:pt x="71" y="28"/>
                    <a:pt x="71" y="27"/>
                    <a:pt x="71" y="2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04" name="Freeform 957"/>
            <p:cNvSpPr>
              <a:spLocks/>
            </p:cNvSpPr>
            <p:nvPr/>
          </p:nvSpPr>
          <p:spPr bwMode="auto">
            <a:xfrm>
              <a:off x="2672862" y="3065464"/>
              <a:ext cx="202223" cy="244475"/>
            </a:xfrm>
            <a:custGeom>
              <a:avLst/>
              <a:gdLst>
                <a:gd name="T0" fmla="*/ 2147483647 w 148"/>
                <a:gd name="T1" fmla="*/ 2147483647 h 123"/>
                <a:gd name="T2" fmla="*/ 2147483647 w 148"/>
                <a:gd name="T3" fmla="*/ 2147483647 h 123"/>
                <a:gd name="T4" fmla="*/ 2147483647 w 148"/>
                <a:gd name="T5" fmla="*/ 2147483647 h 123"/>
                <a:gd name="T6" fmla="*/ 2147483647 w 148"/>
                <a:gd name="T7" fmla="*/ 2147483647 h 123"/>
                <a:gd name="T8" fmla="*/ 2147483647 w 148"/>
                <a:gd name="T9" fmla="*/ 2147483647 h 123"/>
                <a:gd name="T10" fmla="*/ 2147483647 w 148"/>
                <a:gd name="T11" fmla="*/ 2147483647 h 123"/>
                <a:gd name="T12" fmla="*/ 2147483647 w 148"/>
                <a:gd name="T13" fmla="*/ 2147483647 h 123"/>
                <a:gd name="T14" fmla="*/ 2147483647 w 148"/>
                <a:gd name="T15" fmla="*/ 2147483647 h 123"/>
                <a:gd name="T16" fmla="*/ 2147483647 w 148"/>
                <a:gd name="T17" fmla="*/ 2147483647 h 123"/>
                <a:gd name="T18" fmla="*/ 2147483647 w 148"/>
                <a:gd name="T19" fmla="*/ 2147483647 h 123"/>
                <a:gd name="T20" fmla="*/ 2147483647 w 148"/>
                <a:gd name="T21" fmla="*/ 2147483647 h 123"/>
                <a:gd name="T22" fmla="*/ 2147483647 w 148"/>
                <a:gd name="T23" fmla="*/ 2147483647 h 123"/>
                <a:gd name="T24" fmla="*/ 2147483647 w 148"/>
                <a:gd name="T25" fmla="*/ 2147483647 h 123"/>
                <a:gd name="T26" fmla="*/ 2147483647 w 148"/>
                <a:gd name="T27" fmla="*/ 2147483647 h 123"/>
                <a:gd name="T28" fmla="*/ 2147483647 w 148"/>
                <a:gd name="T29" fmla="*/ 2147483647 h 123"/>
                <a:gd name="T30" fmla="*/ 2147483647 w 148"/>
                <a:gd name="T31" fmla="*/ 2147483647 h 123"/>
                <a:gd name="T32" fmla="*/ 0 w 148"/>
                <a:gd name="T33" fmla="*/ 2147483647 h 123"/>
                <a:gd name="T34" fmla="*/ 2147483647 w 148"/>
                <a:gd name="T35" fmla="*/ 2147483647 h 123"/>
                <a:gd name="T36" fmla="*/ 2147483647 w 148"/>
                <a:gd name="T37" fmla="*/ 2147483647 h 123"/>
                <a:gd name="T38" fmla="*/ 2147483647 w 148"/>
                <a:gd name="T39" fmla="*/ 2147483647 h 123"/>
                <a:gd name="T40" fmla="*/ 2147483647 w 148"/>
                <a:gd name="T41" fmla="*/ 2147483647 h 123"/>
                <a:gd name="T42" fmla="*/ 2147483647 w 148"/>
                <a:gd name="T43" fmla="*/ 2147483647 h 123"/>
                <a:gd name="T44" fmla="*/ 2147483647 w 148"/>
                <a:gd name="T45" fmla="*/ 2147483647 h 123"/>
                <a:gd name="T46" fmla="*/ 2147483647 w 148"/>
                <a:gd name="T47" fmla="*/ 2147483647 h 123"/>
                <a:gd name="T48" fmla="*/ 2147483647 w 148"/>
                <a:gd name="T49" fmla="*/ 2147483647 h 123"/>
                <a:gd name="T50" fmla="*/ 2147483647 w 148"/>
                <a:gd name="T51" fmla="*/ 2147483647 h 123"/>
                <a:gd name="T52" fmla="*/ 2147483647 w 148"/>
                <a:gd name="T53" fmla="*/ 2147483647 h 123"/>
                <a:gd name="T54" fmla="*/ 2147483647 w 148"/>
                <a:gd name="T55" fmla="*/ 2147483647 h 123"/>
                <a:gd name="T56" fmla="*/ 2147483647 w 148"/>
                <a:gd name="T57" fmla="*/ 2147483647 h 123"/>
                <a:gd name="T58" fmla="*/ 2147483647 w 148"/>
                <a:gd name="T59" fmla="*/ 2147483647 h 123"/>
                <a:gd name="T60" fmla="*/ 2147483647 w 148"/>
                <a:gd name="T61" fmla="*/ 2147483647 h 123"/>
                <a:gd name="T62" fmla="*/ 2147483647 w 148"/>
                <a:gd name="T63" fmla="*/ 2147483647 h 123"/>
                <a:gd name="T64" fmla="*/ 2147483647 w 148"/>
                <a:gd name="T65" fmla="*/ 2147483647 h 123"/>
                <a:gd name="T66" fmla="*/ 2147483647 w 148"/>
                <a:gd name="T67" fmla="*/ 2147483647 h 123"/>
                <a:gd name="T68" fmla="*/ 2147483647 w 148"/>
                <a:gd name="T69" fmla="*/ 2147483647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8"/>
                <a:gd name="T106" fmla="*/ 0 h 123"/>
                <a:gd name="T107" fmla="*/ 148 w 148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8" h="123">
                  <a:moveTo>
                    <a:pt x="136" y="3"/>
                  </a:moveTo>
                  <a:cubicBezTo>
                    <a:pt x="136" y="3"/>
                    <a:pt x="134" y="0"/>
                    <a:pt x="133" y="1"/>
                  </a:cubicBezTo>
                  <a:cubicBezTo>
                    <a:pt x="132" y="3"/>
                    <a:pt x="132" y="5"/>
                    <a:pt x="133" y="5"/>
                  </a:cubicBezTo>
                  <a:cubicBezTo>
                    <a:pt x="134" y="5"/>
                    <a:pt x="137" y="6"/>
                    <a:pt x="137" y="7"/>
                  </a:cubicBezTo>
                  <a:cubicBezTo>
                    <a:pt x="136" y="9"/>
                    <a:pt x="138" y="10"/>
                    <a:pt x="134" y="10"/>
                  </a:cubicBezTo>
                  <a:cubicBezTo>
                    <a:pt x="131" y="10"/>
                    <a:pt x="130" y="9"/>
                    <a:pt x="130" y="8"/>
                  </a:cubicBezTo>
                  <a:cubicBezTo>
                    <a:pt x="129" y="7"/>
                    <a:pt x="128" y="4"/>
                    <a:pt x="127" y="5"/>
                  </a:cubicBezTo>
                  <a:cubicBezTo>
                    <a:pt x="125" y="7"/>
                    <a:pt x="124" y="9"/>
                    <a:pt x="123" y="10"/>
                  </a:cubicBezTo>
                  <a:cubicBezTo>
                    <a:pt x="122" y="12"/>
                    <a:pt x="119" y="15"/>
                    <a:pt x="119" y="16"/>
                  </a:cubicBezTo>
                  <a:cubicBezTo>
                    <a:pt x="118" y="18"/>
                    <a:pt x="119" y="20"/>
                    <a:pt x="120" y="19"/>
                  </a:cubicBezTo>
                  <a:cubicBezTo>
                    <a:pt x="120" y="18"/>
                    <a:pt x="121" y="17"/>
                    <a:pt x="121" y="20"/>
                  </a:cubicBezTo>
                  <a:cubicBezTo>
                    <a:pt x="121" y="23"/>
                    <a:pt x="120" y="24"/>
                    <a:pt x="120" y="26"/>
                  </a:cubicBezTo>
                  <a:cubicBezTo>
                    <a:pt x="120" y="28"/>
                    <a:pt x="123" y="27"/>
                    <a:pt x="121" y="31"/>
                  </a:cubicBezTo>
                  <a:cubicBezTo>
                    <a:pt x="120" y="35"/>
                    <a:pt x="116" y="44"/>
                    <a:pt x="114" y="47"/>
                  </a:cubicBezTo>
                  <a:cubicBezTo>
                    <a:pt x="112" y="51"/>
                    <a:pt x="110" y="54"/>
                    <a:pt x="107" y="58"/>
                  </a:cubicBezTo>
                  <a:cubicBezTo>
                    <a:pt x="104" y="61"/>
                    <a:pt x="96" y="70"/>
                    <a:pt x="93" y="70"/>
                  </a:cubicBezTo>
                  <a:cubicBezTo>
                    <a:pt x="91" y="70"/>
                    <a:pt x="88" y="71"/>
                    <a:pt x="85" y="71"/>
                  </a:cubicBezTo>
                  <a:cubicBezTo>
                    <a:pt x="83" y="71"/>
                    <a:pt x="82" y="69"/>
                    <a:pt x="81" y="69"/>
                  </a:cubicBezTo>
                  <a:cubicBezTo>
                    <a:pt x="81" y="68"/>
                    <a:pt x="81" y="66"/>
                    <a:pt x="83" y="66"/>
                  </a:cubicBezTo>
                  <a:cubicBezTo>
                    <a:pt x="84" y="65"/>
                    <a:pt x="86" y="62"/>
                    <a:pt x="84" y="62"/>
                  </a:cubicBezTo>
                  <a:cubicBezTo>
                    <a:pt x="82" y="62"/>
                    <a:pt x="80" y="65"/>
                    <a:pt x="78" y="66"/>
                  </a:cubicBezTo>
                  <a:cubicBezTo>
                    <a:pt x="76" y="66"/>
                    <a:pt x="77" y="66"/>
                    <a:pt x="77" y="67"/>
                  </a:cubicBezTo>
                  <a:cubicBezTo>
                    <a:pt x="77" y="69"/>
                    <a:pt x="76" y="73"/>
                    <a:pt x="75" y="75"/>
                  </a:cubicBezTo>
                  <a:cubicBezTo>
                    <a:pt x="74" y="77"/>
                    <a:pt x="69" y="84"/>
                    <a:pt x="67" y="85"/>
                  </a:cubicBezTo>
                  <a:cubicBezTo>
                    <a:pt x="64" y="87"/>
                    <a:pt x="68" y="85"/>
                    <a:pt x="67" y="88"/>
                  </a:cubicBezTo>
                  <a:cubicBezTo>
                    <a:pt x="66" y="91"/>
                    <a:pt x="66" y="91"/>
                    <a:pt x="64" y="91"/>
                  </a:cubicBezTo>
                  <a:cubicBezTo>
                    <a:pt x="62" y="92"/>
                    <a:pt x="60" y="94"/>
                    <a:pt x="59" y="93"/>
                  </a:cubicBezTo>
                  <a:cubicBezTo>
                    <a:pt x="58" y="93"/>
                    <a:pt x="61" y="91"/>
                    <a:pt x="58" y="91"/>
                  </a:cubicBezTo>
                  <a:cubicBezTo>
                    <a:pt x="56" y="90"/>
                    <a:pt x="50" y="90"/>
                    <a:pt x="47" y="91"/>
                  </a:cubicBezTo>
                  <a:cubicBezTo>
                    <a:pt x="44" y="92"/>
                    <a:pt x="39" y="95"/>
                    <a:pt x="35" y="93"/>
                  </a:cubicBezTo>
                  <a:cubicBezTo>
                    <a:pt x="31" y="92"/>
                    <a:pt x="31" y="92"/>
                    <a:pt x="28" y="92"/>
                  </a:cubicBezTo>
                  <a:cubicBezTo>
                    <a:pt x="26" y="93"/>
                    <a:pt x="17" y="100"/>
                    <a:pt x="12" y="104"/>
                  </a:cubicBezTo>
                  <a:cubicBezTo>
                    <a:pt x="7" y="108"/>
                    <a:pt x="4" y="109"/>
                    <a:pt x="3" y="109"/>
                  </a:cubicBezTo>
                  <a:cubicBezTo>
                    <a:pt x="1" y="110"/>
                    <a:pt x="0" y="112"/>
                    <a:pt x="0" y="113"/>
                  </a:cubicBezTo>
                  <a:cubicBezTo>
                    <a:pt x="1" y="114"/>
                    <a:pt x="1" y="116"/>
                    <a:pt x="3" y="115"/>
                  </a:cubicBezTo>
                  <a:cubicBezTo>
                    <a:pt x="5" y="115"/>
                    <a:pt x="6" y="113"/>
                    <a:pt x="8" y="114"/>
                  </a:cubicBezTo>
                  <a:cubicBezTo>
                    <a:pt x="10" y="114"/>
                    <a:pt x="12" y="117"/>
                    <a:pt x="14" y="116"/>
                  </a:cubicBezTo>
                  <a:cubicBezTo>
                    <a:pt x="16" y="115"/>
                    <a:pt x="17" y="114"/>
                    <a:pt x="19" y="113"/>
                  </a:cubicBezTo>
                  <a:cubicBezTo>
                    <a:pt x="22" y="112"/>
                    <a:pt x="27" y="113"/>
                    <a:pt x="29" y="111"/>
                  </a:cubicBezTo>
                  <a:cubicBezTo>
                    <a:pt x="32" y="109"/>
                    <a:pt x="38" y="108"/>
                    <a:pt x="41" y="107"/>
                  </a:cubicBezTo>
                  <a:cubicBezTo>
                    <a:pt x="43" y="106"/>
                    <a:pt x="43" y="103"/>
                    <a:pt x="48" y="104"/>
                  </a:cubicBezTo>
                  <a:cubicBezTo>
                    <a:pt x="52" y="105"/>
                    <a:pt x="57" y="105"/>
                    <a:pt x="59" y="106"/>
                  </a:cubicBezTo>
                  <a:cubicBezTo>
                    <a:pt x="61" y="106"/>
                    <a:pt x="59" y="108"/>
                    <a:pt x="58" y="110"/>
                  </a:cubicBezTo>
                  <a:cubicBezTo>
                    <a:pt x="56" y="111"/>
                    <a:pt x="56" y="113"/>
                    <a:pt x="57" y="116"/>
                  </a:cubicBezTo>
                  <a:cubicBezTo>
                    <a:pt x="58" y="119"/>
                    <a:pt x="61" y="123"/>
                    <a:pt x="64" y="122"/>
                  </a:cubicBezTo>
                  <a:cubicBezTo>
                    <a:pt x="66" y="121"/>
                    <a:pt x="71" y="112"/>
                    <a:pt x="74" y="111"/>
                  </a:cubicBezTo>
                  <a:cubicBezTo>
                    <a:pt x="77" y="111"/>
                    <a:pt x="80" y="112"/>
                    <a:pt x="79" y="110"/>
                  </a:cubicBezTo>
                  <a:cubicBezTo>
                    <a:pt x="78" y="109"/>
                    <a:pt x="76" y="109"/>
                    <a:pt x="76" y="105"/>
                  </a:cubicBezTo>
                  <a:cubicBezTo>
                    <a:pt x="76" y="102"/>
                    <a:pt x="77" y="99"/>
                    <a:pt x="79" y="101"/>
                  </a:cubicBezTo>
                  <a:cubicBezTo>
                    <a:pt x="81" y="103"/>
                    <a:pt x="82" y="105"/>
                    <a:pt x="83" y="107"/>
                  </a:cubicBezTo>
                  <a:cubicBezTo>
                    <a:pt x="84" y="108"/>
                    <a:pt x="86" y="106"/>
                    <a:pt x="89" y="106"/>
                  </a:cubicBezTo>
                  <a:cubicBezTo>
                    <a:pt x="92" y="106"/>
                    <a:pt x="97" y="105"/>
                    <a:pt x="98" y="103"/>
                  </a:cubicBezTo>
                  <a:cubicBezTo>
                    <a:pt x="99" y="102"/>
                    <a:pt x="101" y="97"/>
                    <a:pt x="102" y="99"/>
                  </a:cubicBezTo>
                  <a:cubicBezTo>
                    <a:pt x="103" y="101"/>
                    <a:pt x="105" y="107"/>
                    <a:pt x="107" y="106"/>
                  </a:cubicBezTo>
                  <a:cubicBezTo>
                    <a:pt x="108" y="105"/>
                    <a:pt x="110" y="98"/>
                    <a:pt x="111" y="96"/>
                  </a:cubicBezTo>
                  <a:cubicBezTo>
                    <a:pt x="111" y="94"/>
                    <a:pt x="116" y="96"/>
                    <a:pt x="117" y="95"/>
                  </a:cubicBezTo>
                  <a:cubicBezTo>
                    <a:pt x="118" y="93"/>
                    <a:pt x="118" y="90"/>
                    <a:pt x="118" y="92"/>
                  </a:cubicBezTo>
                  <a:cubicBezTo>
                    <a:pt x="119" y="94"/>
                    <a:pt x="117" y="101"/>
                    <a:pt x="119" y="100"/>
                  </a:cubicBezTo>
                  <a:cubicBezTo>
                    <a:pt x="120" y="100"/>
                    <a:pt x="127" y="97"/>
                    <a:pt x="127" y="95"/>
                  </a:cubicBezTo>
                  <a:cubicBezTo>
                    <a:pt x="128" y="93"/>
                    <a:pt x="128" y="92"/>
                    <a:pt x="130" y="91"/>
                  </a:cubicBezTo>
                  <a:cubicBezTo>
                    <a:pt x="132" y="90"/>
                    <a:pt x="134" y="90"/>
                    <a:pt x="132" y="87"/>
                  </a:cubicBezTo>
                  <a:cubicBezTo>
                    <a:pt x="131" y="85"/>
                    <a:pt x="127" y="85"/>
                    <a:pt x="129" y="78"/>
                  </a:cubicBezTo>
                  <a:cubicBezTo>
                    <a:pt x="132" y="72"/>
                    <a:pt x="134" y="69"/>
                    <a:pt x="134" y="66"/>
                  </a:cubicBezTo>
                  <a:cubicBezTo>
                    <a:pt x="134" y="62"/>
                    <a:pt x="133" y="57"/>
                    <a:pt x="133" y="54"/>
                  </a:cubicBezTo>
                  <a:cubicBezTo>
                    <a:pt x="133" y="51"/>
                    <a:pt x="136" y="47"/>
                    <a:pt x="138" y="48"/>
                  </a:cubicBezTo>
                  <a:cubicBezTo>
                    <a:pt x="140" y="50"/>
                    <a:pt x="141" y="50"/>
                    <a:pt x="141" y="48"/>
                  </a:cubicBezTo>
                  <a:cubicBezTo>
                    <a:pt x="142" y="46"/>
                    <a:pt x="144" y="42"/>
                    <a:pt x="146" y="37"/>
                  </a:cubicBezTo>
                  <a:cubicBezTo>
                    <a:pt x="148" y="31"/>
                    <a:pt x="146" y="23"/>
                    <a:pt x="144" y="20"/>
                  </a:cubicBezTo>
                  <a:cubicBezTo>
                    <a:pt x="142" y="16"/>
                    <a:pt x="140" y="12"/>
                    <a:pt x="140" y="9"/>
                  </a:cubicBezTo>
                  <a:cubicBezTo>
                    <a:pt x="140" y="6"/>
                    <a:pt x="138" y="3"/>
                    <a:pt x="136" y="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6" name="Freeform 958"/>
            <p:cNvSpPr>
              <a:spLocks/>
            </p:cNvSpPr>
            <p:nvPr/>
          </p:nvSpPr>
          <p:spPr bwMode="auto">
            <a:xfrm>
              <a:off x="2741736" y="3276601"/>
              <a:ext cx="7326" cy="11113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" y="4"/>
                </a:cxn>
                <a:cxn ang="0">
                  <a:pos x="4" y="5"/>
                </a:cxn>
                <a:cxn ang="0">
                  <a:pos x="5" y="1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4" y="0"/>
                    <a:pt x="0" y="3"/>
                    <a:pt x="1" y="4"/>
                  </a:cubicBezTo>
                  <a:cubicBezTo>
                    <a:pt x="1" y="5"/>
                    <a:pt x="4" y="5"/>
                    <a:pt x="4" y="5"/>
                  </a:cubicBezTo>
                  <a:cubicBezTo>
                    <a:pt x="5" y="4"/>
                    <a:pt x="5" y="1"/>
                    <a:pt x="5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3007" name="Freeform 959"/>
            <p:cNvSpPr>
              <a:spLocks/>
            </p:cNvSpPr>
            <p:nvPr/>
          </p:nvSpPr>
          <p:spPr bwMode="auto">
            <a:xfrm>
              <a:off x="2696308" y="3284538"/>
              <a:ext cx="46892" cy="44450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26" y="1"/>
                </a:cxn>
                <a:cxn ang="0">
                  <a:pos x="20" y="2"/>
                </a:cxn>
                <a:cxn ang="0">
                  <a:pos x="14" y="7"/>
                </a:cxn>
                <a:cxn ang="0">
                  <a:pos x="12" y="5"/>
                </a:cxn>
                <a:cxn ang="0">
                  <a:pos x="5" y="13"/>
                </a:cxn>
                <a:cxn ang="0">
                  <a:pos x="2" y="14"/>
                </a:cxn>
                <a:cxn ang="0">
                  <a:pos x="6" y="19"/>
                </a:cxn>
                <a:cxn ang="0">
                  <a:pos x="10" y="23"/>
                </a:cxn>
                <a:cxn ang="0">
                  <a:pos x="17" y="14"/>
                </a:cxn>
                <a:cxn ang="0">
                  <a:pos x="25" y="14"/>
                </a:cxn>
                <a:cxn ang="0">
                  <a:pos x="28" y="13"/>
                </a:cxn>
                <a:cxn ang="0">
                  <a:pos x="33" y="8"/>
                </a:cxn>
                <a:cxn ang="0">
                  <a:pos x="30" y="4"/>
                </a:cxn>
              </a:cxnLst>
              <a:rect l="0" t="0" r="r" b="b"/>
              <a:pathLst>
                <a:path w="34" h="23">
                  <a:moveTo>
                    <a:pt x="30" y="4"/>
                  </a:moveTo>
                  <a:cubicBezTo>
                    <a:pt x="29" y="3"/>
                    <a:pt x="28" y="3"/>
                    <a:pt x="26" y="1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4"/>
                    <a:pt x="16" y="7"/>
                    <a:pt x="14" y="7"/>
                  </a:cubicBezTo>
                  <a:cubicBezTo>
                    <a:pt x="13" y="7"/>
                    <a:pt x="13" y="5"/>
                    <a:pt x="12" y="5"/>
                  </a:cubicBezTo>
                  <a:cubicBezTo>
                    <a:pt x="11" y="6"/>
                    <a:pt x="7" y="13"/>
                    <a:pt x="5" y="13"/>
                  </a:cubicBezTo>
                  <a:cubicBezTo>
                    <a:pt x="3" y="13"/>
                    <a:pt x="0" y="13"/>
                    <a:pt x="2" y="14"/>
                  </a:cubicBezTo>
                  <a:cubicBezTo>
                    <a:pt x="4" y="14"/>
                    <a:pt x="5" y="18"/>
                    <a:pt x="6" y="19"/>
                  </a:cubicBezTo>
                  <a:cubicBezTo>
                    <a:pt x="7" y="21"/>
                    <a:pt x="9" y="23"/>
                    <a:pt x="10" y="23"/>
                  </a:cubicBezTo>
                  <a:cubicBezTo>
                    <a:pt x="10" y="22"/>
                    <a:pt x="14" y="15"/>
                    <a:pt x="17" y="14"/>
                  </a:cubicBezTo>
                  <a:cubicBezTo>
                    <a:pt x="20" y="13"/>
                    <a:pt x="24" y="13"/>
                    <a:pt x="25" y="14"/>
                  </a:cubicBezTo>
                  <a:cubicBezTo>
                    <a:pt x="25" y="15"/>
                    <a:pt x="28" y="14"/>
                    <a:pt x="28" y="13"/>
                  </a:cubicBezTo>
                  <a:cubicBezTo>
                    <a:pt x="29" y="13"/>
                    <a:pt x="32" y="9"/>
                    <a:pt x="33" y="8"/>
                  </a:cubicBezTo>
                  <a:cubicBezTo>
                    <a:pt x="34" y="7"/>
                    <a:pt x="31" y="4"/>
                    <a:pt x="30" y="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3008" name="Freeform 960"/>
            <p:cNvSpPr>
              <a:spLocks/>
            </p:cNvSpPr>
            <p:nvPr/>
          </p:nvSpPr>
          <p:spPr bwMode="auto">
            <a:xfrm>
              <a:off x="2650881" y="3298826"/>
              <a:ext cx="41031" cy="8572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5" y="0"/>
                </a:cxn>
                <a:cxn ang="0">
                  <a:pos x="10" y="3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0" y="10"/>
                </a:cxn>
                <a:cxn ang="0">
                  <a:pos x="1" y="13"/>
                </a:cxn>
                <a:cxn ang="0">
                  <a:pos x="2" y="17"/>
                </a:cxn>
                <a:cxn ang="0">
                  <a:pos x="4" y="14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1" y="14"/>
                </a:cxn>
                <a:cxn ang="0">
                  <a:pos x="11" y="19"/>
                </a:cxn>
                <a:cxn ang="0">
                  <a:pos x="8" y="27"/>
                </a:cxn>
                <a:cxn ang="0">
                  <a:pos x="9" y="31"/>
                </a:cxn>
                <a:cxn ang="0">
                  <a:pos x="9" y="38"/>
                </a:cxn>
                <a:cxn ang="0">
                  <a:pos x="11" y="36"/>
                </a:cxn>
                <a:cxn ang="0">
                  <a:pos x="13" y="31"/>
                </a:cxn>
                <a:cxn ang="0">
                  <a:pos x="13" y="33"/>
                </a:cxn>
                <a:cxn ang="0">
                  <a:pos x="13" y="35"/>
                </a:cxn>
                <a:cxn ang="0">
                  <a:pos x="15" y="40"/>
                </a:cxn>
                <a:cxn ang="0">
                  <a:pos x="17" y="40"/>
                </a:cxn>
                <a:cxn ang="0">
                  <a:pos x="20" y="35"/>
                </a:cxn>
                <a:cxn ang="0">
                  <a:pos x="25" y="28"/>
                </a:cxn>
                <a:cxn ang="0">
                  <a:pos x="29" y="16"/>
                </a:cxn>
                <a:cxn ang="0">
                  <a:pos x="27" y="8"/>
                </a:cxn>
                <a:cxn ang="0">
                  <a:pos x="26" y="5"/>
                </a:cxn>
                <a:cxn ang="0">
                  <a:pos x="20" y="3"/>
                </a:cxn>
                <a:cxn ang="0">
                  <a:pos x="18" y="0"/>
                </a:cxn>
              </a:cxnLst>
              <a:rect l="0" t="0" r="r" b="b"/>
              <a:pathLst>
                <a:path w="30" h="42">
                  <a:moveTo>
                    <a:pt x="18" y="0"/>
                  </a:moveTo>
                  <a:cubicBezTo>
                    <a:pt x="18" y="0"/>
                    <a:pt x="17" y="0"/>
                    <a:pt x="15" y="0"/>
                  </a:cubicBezTo>
                  <a:cubicBezTo>
                    <a:pt x="14" y="0"/>
                    <a:pt x="12" y="1"/>
                    <a:pt x="10" y="3"/>
                  </a:cubicBezTo>
                  <a:cubicBezTo>
                    <a:pt x="9" y="4"/>
                    <a:pt x="5" y="5"/>
                    <a:pt x="4" y="5"/>
                  </a:cubicBezTo>
                  <a:cubicBezTo>
                    <a:pt x="4" y="6"/>
                    <a:pt x="3" y="7"/>
                    <a:pt x="3" y="7"/>
                  </a:cubicBezTo>
                  <a:cubicBezTo>
                    <a:pt x="2" y="7"/>
                    <a:pt x="0" y="9"/>
                    <a:pt x="0" y="10"/>
                  </a:cubicBezTo>
                  <a:cubicBezTo>
                    <a:pt x="1" y="11"/>
                    <a:pt x="1" y="11"/>
                    <a:pt x="1" y="13"/>
                  </a:cubicBezTo>
                  <a:cubicBezTo>
                    <a:pt x="2" y="15"/>
                    <a:pt x="1" y="18"/>
                    <a:pt x="2" y="17"/>
                  </a:cubicBezTo>
                  <a:cubicBezTo>
                    <a:pt x="3" y="16"/>
                    <a:pt x="4" y="13"/>
                    <a:pt x="4" y="14"/>
                  </a:cubicBezTo>
                  <a:cubicBezTo>
                    <a:pt x="5" y="15"/>
                    <a:pt x="6" y="16"/>
                    <a:pt x="7" y="15"/>
                  </a:cubicBezTo>
                  <a:cubicBezTo>
                    <a:pt x="7" y="14"/>
                    <a:pt x="6" y="12"/>
                    <a:pt x="7" y="11"/>
                  </a:cubicBezTo>
                  <a:cubicBezTo>
                    <a:pt x="8" y="11"/>
                    <a:pt x="11" y="12"/>
                    <a:pt x="11" y="14"/>
                  </a:cubicBezTo>
                  <a:cubicBezTo>
                    <a:pt x="11" y="16"/>
                    <a:pt x="12" y="17"/>
                    <a:pt x="11" y="19"/>
                  </a:cubicBezTo>
                  <a:cubicBezTo>
                    <a:pt x="10" y="21"/>
                    <a:pt x="9" y="25"/>
                    <a:pt x="8" y="27"/>
                  </a:cubicBezTo>
                  <a:cubicBezTo>
                    <a:pt x="6" y="29"/>
                    <a:pt x="9" y="29"/>
                    <a:pt x="9" y="31"/>
                  </a:cubicBezTo>
                  <a:cubicBezTo>
                    <a:pt x="9" y="33"/>
                    <a:pt x="7" y="38"/>
                    <a:pt x="9" y="38"/>
                  </a:cubicBezTo>
                  <a:cubicBezTo>
                    <a:pt x="10" y="38"/>
                    <a:pt x="10" y="38"/>
                    <a:pt x="11" y="36"/>
                  </a:cubicBezTo>
                  <a:cubicBezTo>
                    <a:pt x="12" y="34"/>
                    <a:pt x="13" y="31"/>
                    <a:pt x="13" y="31"/>
                  </a:cubicBezTo>
                  <a:cubicBezTo>
                    <a:pt x="14" y="31"/>
                    <a:pt x="14" y="32"/>
                    <a:pt x="13" y="33"/>
                  </a:cubicBezTo>
                  <a:cubicBezTo>
                    <a:pt x="12" y="34"/>
                    <a:pt x="12" y="33"/>
                    <a:pt x="13" y="35"/>
                  </a:cubicBezTo>
                  <a:cubicBezTo>
                    <a:pt x="14" y="36"/>
                    <a:pt x="15" y="39"/>
                    <a:pt x="15" y="40"/>
                  </a:cubicBezTo>
                  <a:cubicBezTo>
                    <a:pt x="15" y="42"/>
                    <a:pt x="17" y="41"/>
                    <a:pt x="17" y="40"/>
                  </a:cubicBezTo>
                  <a:cubicBezTo>
                    <a:pt x="18" y="38"/>
                    <a:pt x="18" y="36"/>
                    <a:pt x="20" y="35"/>
                  </a:cubicBezTo>
                  <a:cubicBezTo>
                    <a:pt x="21" y="34"/>
                    <a:pt x="24" y="30"/>
                    <a:pt x="25" y="28"/>
                  </a:cubicBezTo>
                  <a:cubicBezTo>
                    <a:pt x="25" y="26"/>
                    <a:pt x="28" y="19"/>
                    <a:pt x="29" y="16"/>
                  </a:cubicBezTo>
                  <a:cubicBezTo>
                    <a:pt x="30" y="13"/>
                    <a:pt x="28" y="9"/>
                    <a:pt x="27" y="8"/>
                  </a:cubicBezTo>
                  <a:cubicBezTo>
                    <a:pt x="26" y="7"/>
                    <a:pt x="27" y="6"/>
                    <a:pt x="26" y="5"/>
                  </a:cubicBezTo>
                  <a:cubicBezTo>
                    <a:pt x="25" y="3"/>
                    <a:pt x="22" y="4"/>
                    <a:pt x="20" y="3"/>
                  </a:cubicBezTo>
                  <a:cubicBezTo>
                    <a:pt x="19" y="2"/>
                    <a:pt x="18" y="0"/>
                    <a:pt x="18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3009" name="Freeform 961"/>
            <p:cNvSpPr>
              <a:spLocks/>
            </p:cNvSpPr>
            <p:nvPr/>
          </p:nvSpPr>
          <p:spPr bwMode="auto">
            <a:xfrm>
              <a:off x="2615712" y="3503613"/>
              <a:ext cx="11723" cy="1905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" y="2"/>
                </a:cxn>
                <a:cxn ang="0">
                  <a:pos x="1" y="8"/>
                </a:cxn>
                <a:cxn ang="0">
                  <a:pos x="6" y="4"/>
                </a:cxn>
                <a:cxn ang="0">
                  <a:pos x="9" y="0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cubicBezTo>
                    <a:pt x="6" y="0"/>
                    <a:pt x="5" y="0"/>
                    <a:pt x="4" y="2"/>
                  </a:cubicBezTo>
                  <a:cubicBezTo>
                    <a:pt x="3" y="3"/>
                    <a:pt x="0" y="10"/>
                    <a:pt x="1" y="8"/>
                  </a:cubicBezTo>
                  <a:cubicBezTo>
                    <a:pt x="3" y="6"/>
                    <a:pt x="5" y="6"/>
                    <a:pt x="6" y="4"/>
                  </a:cubicBezTo>
                  <a:cubicBezTo>
                    <a:pt x="8" y="2"/>
                    <a:pt x="9" y="0"/>
                    <a:pt x="9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3010" name="Freeform 962"/>
            <p:cNvSpPr>
              <a:spLocks/>
            </p:cNvSpPr>
            <p:nvPr/>
          </p:nvSpPr>
          <p:spPr bwMode="auto">
            <a:xfrm>
              <a:off x="2643554" y="3454400"/>
              <a:ext cx="7327" cy="79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3"/>
                </a:cxn>
                <a:cxn ang="0">
                  <a:pos x="5" y="0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4" y="0"/>
                    <a:pt x="0" y="2"/>
                    <a:pt x="0" y="3"/>
                  </a:cubicBezTo>
                  <a:cubicBezTo>
                    <a:pt x="1" y="3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3011" name="Freeform 963"/>
            <p:cNvSpPr>
              <a:spLocks/>
            </p:cNvSpPr>
            <p:nvPr/>
          </p:nvSpPr>
          <p:spPr bwMode="auto">
            <a:xfrm>
              <a:off x="2548304" y="3565525"/>
              <a:ext cx="5862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"/>
                </a:cxn>
                <a:cxn ang="0">
                  <a:pos x="3" y="0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1" y="0"/>
                    <a:pt x="0" y="3"/>
                    <a:pt x="2" y="3"/>
                  </a:cubicBezTo>
                  <a:cubicBezTo>
                    <a:pt x="4" y="3"/>
                    <a:pt x="4" y="0"/>
                    <a:pt x="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/>
              </a:endParaRPr>
            </a:p>
          </p:txBody>
        </p:sp>
        <p:sp>
          <p:nvSpPr>
            <p:cNvPr id="6511" name="Freeform 964"/>
            <p:cNvSpPr>
              <a:spLocks/>
            </p:cNvSpPr>
            <p:nvPr/>
          </p:nvSpPr>
          <p:spPr bwMode="auto">
            <a:xfrm>
              <a:off x="2473569" y="3546475"/>
              <a:ext cx="35169" cy="88900"/>
            </a:xfrm>
            <a:custGeom>
              <a:avLst/>
              <a:gdLst>
                <a:gd name="T0" fmla="*/ 2147483647 w 25"/>
                <a:gd name="T1" fmla="*/ 0 h 45"/>
                <a:gd name="T2" fmla="*/ 2147483647 w 25"/>
                <a:gd name="T3" fmla="*/ 2147483647 h 45"/>
                <a:gd name="T4" fmla="*/ 2147483647 w 25"/>
                <a:gd name="T5" fmla="*/ 2147483647 h 45"/>
                <a:gd name="T6" fmla="*/ 2147483647 w 25"/>
                <a:gd name="T7" fmla="*/ 2147483647 h 45"/>
                <a:gd name="T8" fmla="*/ 2147483647 w 25"/>
                <a:gd name="T9" fmla="*/ 2147483647 h 45"/>
                <a:gd name="T10" fmla="*/ 2147483647 w 25"/>
                <a:gd name="T11" fmla="*/ 2147483647 h 45"/>
                <a:gd name="T12" fmla="*/ 2147483647 w 25"/>
                <a:gd name="T13" fmla="*/ 0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45"/>
                <a:gd name="T23" fmla="*/ 25 w 25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45">
                  <a:moveTo>
                    <a:pt x="23" y="0"/>
                  </a:moveTo>
                  <a:cubicBezTo>
                    <a:pt x="20" y="0"/>
                    <a:pt x="14" y="4"/>
                    <a:pt x="11" y="8"/>
                  </a:cubicBezTo>
                  <a:cubicBezTo>
                    <a:pt x="7" y="12"/>
                    <a:pt x="0" y="24"/>
                    <a:pt x="3" y="31"/>
                  </a:cubicBezTo>
                  <a:cubicBezTo>
                    <a:pt x="6" y="37"/>
                    <a:pt x="11" y="45"/>
                    <a:pt x="11" y="44"/>
                  </a:cubicBezTo>
                  <a:cubicBezTo>
                    <a:pt x="12" y="42"/>
                    <a:pt x="18" y="29"/>
                    <a:pt x="20" y="26"/>
                  </a:cubicBezTo>
                  <a:cubicBezTo>
                    <a:pt x="22" y="23"/>
                    <a:pt x="24" y="13"/>
                    <a:pt x="25" y="11"/>
                  </a:cubicBezTo>
                  <a:cubicBezTo>
                    <a:pt x="25" y="8"/>
                    <a:pt x="25" y="1"/>
                    <a:pt x="23" y="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2" name="Freeform 965"/>
            <p:cNvSpPr>
              <a:spLocks/>
            </p:cNvSpPr>
            <p:nvPr/>
          </p:nvSpPr>
          <p:spPr bwMode="auto">
            <a:xfrm>
              <a:off x="2271346" y="3684588"/>
              <a:ext cx="46892" cy="57150"/>
            </a:xfrm>
            <a:custGeom>
              <a:avLst/>
              <a:gdLst>
                <a:gd name="T0" fmla="*/ 2147483647 w 35"/>
                <a:gd name="T1" fmla="*/ 2147483647 h 28"/>
                <a:gd name="T2" fmla="*/ 2147483647 w 35"/>
                <a:gd name="T3" fmla="*/ 2147483647 h 28"/>
                <a:gd name="T4" fmla="*/ 2147483647 w 35"/>
                <a:gd name="T5" fmla="*/ 2147483647 h 28"/>
                <a:gd name="T6" fmla="*/ 2147483647 w 35"/>
                <a:gd name="T7" fmla="*/ 2147483647 h 28"/>
                <a:gd name="T8" fmla="*/ 2147483647 w 35"/>
                <a:gd name="T9" fmla="*/ 2147483647 h 28"/>
                <a:gd name="T10" fmla="*/ 2147483647 w 35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28"/>
                <a:gd name="T20" fmla="*/ 35 w 35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28">
                  <a:moveTo>
                    <a:pt x="31" y="4"/>
                  </a:moveTo>
                  <a:cubicBezTo>
                    <a:pt x="27" y="4"/>
                    <a:pt x="19" y="0"/>
                    <a:pt x="13" y="4"/>
                  </a:cubicBezTo>
                  <a:cubicBezTo>
                    <a:pt x="7" y="9"/>
                    <a:pt x="0" y="14"/>
                    <a:pt x="1" y="18"/>
                  </a:cubicBezTo>
                  <a:cubicBezTo>
                    <a:pt x="2" y="22"/>
                    <a:pt x="7" y="28"/>
                    <a:pt x="15" y="26"/>
                  </a:cubicBezTo>
                  <a:cubicBezTo>
                    <a:pt x="22" y="23"/>
                    <a:pt x="24" y="21"/>
                    <a:pt x="26" y="16"/>
                  </a:cubicBezTo>
                  <a:cubicBezTo>
                    <a:pt x="28" y="12"/>
                    <a:pt x="35" y="4"/>
                    <a:pt x="31" y="4"/>
                  </a:cubicBezTo>
                  <a:close/>
                </a:path>
              </a:pathLst>
            </a:custGeom>
            <a:solidFill>
              <a:srgbClr val="FFFF99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3" name="Freeform 966"/>
            <p:cNvSpPr>
              <a:spLocks/>
            </p:cNvSpPr>
            <p:nvPr/>
          </p:nvSpPr>
          <p:spPr bwMode="auto">
            <a:xfrm>
              <a:off x="2472105" y="3730625"/>
              <a:ext cx="65942" cy="146050"/>
            </a:xfrm>
            <a:custGeom>
              <a:avLst/>
              <a:gdLst>
                <a:gd name="T0" fmla="*/ 2147483647 w 48"/>
                <a:gd name="T1" fmla="*/ 2147483647 h 73"/>
                <a:gd name="T2" fmla="*/ 2147483647 w 48"/>
                <a:gd name="T3" fmla="*/ 2147483647 h 73"/>
                <a:gd name="T4" fmla="*/ 2147483647 w 48"/>
                <a:gd name="T5" fmla="*/ 2147483647 h 73"/>
                <a:gd name="T6" fmla="*/ 2147483647 w 48"/>
                <a:gd name="T7" fmla="*/ 2147483647 h 73"/>
                <a:gd name="T8" fmla="*/ 2147483647 w 48"/>
                <a:gd name="T9" fmla="*/ 2147483647 h 73"/>
                <a:gd name="T10" fmla="*/ 2147483647 w 48"/>
                <a:gd name="T11" fmla="*/ 2147483647 h 73"/>
                <a:gd name="T12" fmla="*/ 2147483647 w 48"/>
                <a:gd name="T13" fmla="*/ 2147483647 h 73"/>
                <a:gd name="T14" fmla="*/ 0 w 48"/>
                <a:gd name="T15" fmla="*/ 2147483647 h 73"/>
                <a:gd name="T16" fmla="*/ 2147483647 w 48"/>
                <a:gd name="T17" fmla="*/ 2147483647 h 73"/>
                <a:gd name="T18" fmla="*/ 2147483647 w 48"/>
                <a:gd name="T19" fmla="*/ 2147483647 h 73"/>
                <a:gd name="T20" fmla="*/ 2147483647 w 48"/>
                <a:gd name="T21" fmla="*/ 2147483647 h 73"/>
                <a:gd name="T22" fmla="*/ 2147483647 w 48"/>
                <a:gd name="T23" fmla="*/ 2147483647 h 73"/>
                <a:gd name="T24" fmla="*/ 2147483647 w 48"/>
                <a:gd name="T25" fmla="*/ 2147483647 h 73"/>
                <a:gd name="T26" fmla="*/ 2147483647 w 48"/>
                <a:gd name="T27" fmla="*/ 2147483647 h 73"/>
                <a:gd name="T28" fmla="*/ 2147483647 w 48"/>
                <a:gd name="T29" fmla="*/ 2147483647 h 73"/>
                <a:gd name="T30" fmla="*/ 2147483647 w 48"/>
                <a:gd name="T31" fmla="*/ 2147483647 h 73"/>
                <a:gd name="T32" fmla="*/ 2147483647 w 48"/>
                <a:gd name="T33" fmla="*/ 2147483647 h 73"/>
                <a:gd name="T34" fmla="*/ 2147483647 w 48"/>
                <a:gd name="T35" fmla="*/ 2147483647 h 73"/>
                <a:gd name="T36" fmla="*/ 2147483647 w 48"/>
                <a:gd name="T37" fmla="*/ 2147483647 h 73"/>
                <a:gd name="T38" fmla="*/ 2147483647 w 48"/>
                <a:gd name="T39" fmla="*/ 2147483647 h 73"/>
                <a:gd name="T40" fmla="*/ 2147483647 w 48"/>
                <a:gd name="T41" fmla="*/ 2147483647 h 73"/>
                <a:gd name="T42" fmla="*/ 2147483647 w 48"/>
                <a:gd name="T43" fmla="*/ 2147483647 h 73"/>
                <a:gd name="T44" fmla="*/ 2147483647 w 48"/>
                <a:gd name="T45" fmla="*/ 2147483647 h 73"/>
                <a:gd name="T46" fmla="*/ 2147483647 w 48"/>
                <a:gd name="T47" fmla="*/ 2147483647 h 73"/>
                <a:gd name="T48" fmla="*/ 2147483647 w 48"/>
                <a:gd name="T49" fmla="*/ 2147483647 h 73"/>
                <a:gd name="T50" fmla="*/ 2147483647 w 48"/>
                <a:gd name="T51" fmla="*/ 2147483647 h 73"/>
                <a:gd name="T52" fmla="*/ 2147483647 w 48"/>
                <a:gd name="T53" fmla="*/ 2147483647 h 73"/>
                <a:gd name="T54" fmla="*/ 2147483647 w 48"/>
                <a:gd name="T55" fmla="*/ 2147483647 h 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8"/>
                <a:gd name="T85" fmla="*/ 0 h 73"/>
                <a:gd name="T86" fmla="*/ 48 w 48"/>
                <a:gd name="T87" fmla="*/ 73 h 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8" h="73">
                  <a:moveTo>
                    <a:pt x="32" y="3"/>
                  </a:moveTo>
                  <a:cubicBezTo>
                    <a:pt x="29" y="2"/>
                    <a:pt x="27" y="8"/>
                    <a:pt x="26" y="6"/>
                  </a:cubicBezTo>
                  <a:cubicBezTo>
                    <a:pt x="24" y="4"/>
                    <a:pt x="25" y="1"/>
                    <a:pt x="21" y="1"/>
                  </a:cubicBezTo>
                  <a:cubicBezTo>
                    <a:pt x="17" y="0"/>
                    <a:pt x="11" y="2"/>
                    <a:pt x="10" y="5"/>
                  </a:cubicBezTo>
                  <a:cubicBezTo>
                    <a:pt x="9" y="8"/>
                    <a:pt x="10" y="16"/>
                    <a:pt x="9" y="21"/>
                  </a:cubicBezTo>
                  <a:cubicBezTo>
                    <a:pt x="8" y="26"/>
                    <a:pt x="7" y="29"/>
                    <a:pt x="8" y="31"/>
                  </a:cubicBezTo>
                  <a:cubicBezTo>
                    <a:pt x="8" y="33"/>
                    <a:pt x="8" y="33"/>
                    <a:pt x="5" y="33"/>
                  </a:cubicBezTo>
                  <a:cubicBezTo>
                    <a:pt x="2" y="33"/>
                    <a:pt x="0" y="29"/>
                    <a:pt x="0" y="33"/>
                  </a:cubicBezTo>
                  <a:cubicBezTo>
                    <a:pt x="0" y="38"/>
                    <a:pt x="4" y="45"/>
                    <a:pt x="5" y="49"/>
                  </a:cubicBezTo>
                  <a:cubicBezTo>
                    <a:pt x="6" y="53"/>
                    <a:pt x="6" y="57"/>
                    <a:pt x="8" y="55"/>
                  </a:cubicBezTo>
                  <a:cubicBezTo>
                    <a:pt x="9" y="53"/>
                    <a:pt x="11" y="50"/>
                    <a:pt x="13" y="51"/>
                  </a:cubicBezTo>
                  <a:cubicBezTo>
                    <a:pt x="15" y="52"/>
                    <a:pt x="20" y="56"/>
                    <a:pt x="17" y="56"/>
                  </a:cubicBezTo>
                  <a:cubicBezTo>
                    <a:pt x="13" y="56"/>
                    <a:pt x="11" y="57"/>
                    <a:pt x="11" y="59"/>
                  </a:cubicBezTo>
                  <a:cubicBezTo>
                    <a:pt x="11" y="61"/>
                    <a:pt x="15" y="67"/>
                    <a:pt x="18" y="67"/>
                  </a:cubicBezTo>
                  <a:cubicBezTo>
                    <a:pt x="22" y="67"/>
                    <a:pt x="24" y="62"/>
                    <a:pt x="26" y="62"/>
                  </a:cubicBezTo>
                  <a:cubicBezTo>
                    <a:pt x="28" y="62"/>
                    <a:pt x="31" y="65"/>
                    <a:pt x="34" y="67"/>
                  </a:cubicBezTo>
                  <a:cubicBezTo>
                    <a:pt x="38" y="70"/>
                    <a:pt x="41" y="73"/>
                    <a:pt x="39" y="70"/>
                  </a:cubicBezTo>
                  <a:cubicBezTo>
                    <a:pt x="37" y="66"/>
                    <a:pt x="33" y="62"/>
                    <a:pt x="36" y="64"/>
                  </a:cubicBezTo>
                  <a:cubicBezTo>
                    <a:pt x="40" y="66"/>
                    <a:pt x="40" y="70"/>
                    <a:pt x="42" y="68"/>
                  </a:cubicBezTo>
                  <a:cubicBezTo>
                    <a:pt x="44" y="67"/>
                    <a:pt x="48" y="68"/>
                    <a:pt x="44" y="62"/>
                  </a:cubicBezTo>
                  <a:cubicBezTo>
                    <a:pt x="40" y="56"/>
                    <a:pt x="38" y="58"/>
                    <a:pt x="35" y="59"/>
                  </a:cubicBezTo>
                  <a:cubicBezTo>
                    <a:pt x="32" y="59"/>
                    <a:pt x="27" y="62"/>
                    <a:pt x="25" y="57"/>
                  </a:cubicBezTo>
                  <a:cubicBezTo>
                    <a:pt x="23" y="52"/>
                    <a:pt x="23" y="48"/>
                    <a:pt x="23" y="44"/>
                  </a:cubicBezTo>
                  <a:cubicBezTo>
                    <a:pt x="23" y="40"/>
                    <a:pt x="23" y="40"/>
                    <a:pt x="25" y="37"/>
                  </a:cubicBezTo>
                  <a:cubicBezTo>
                    <a:pt x="26" y="34"/>
                    <a:pt x="29" y="35"/>
                    <a:pt x="31" y="32"/>
                  </a:cubicBezTo>
                  <a:cubicBezTo>
                    <a:pt x="33" y="29"/>
                    <a:pt x="38" y="23"/>
                    <a:pt x="35" y="20"/>
                  </a:cubicBezTo>
                  <a:cubicBezTo>
                    <a:pt x="33" y="17"/>
                    <a:pt x="32" y="14"/>
                    <a:pt x="32" y="11"/>
                  </a:cubicBezTo>
                  <a:cubicBezTo>
                    <a:pt x="32" y="8"/>
                    <a:pt x="34" y="4"/>
                    <a:pt x="32" y="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4" name="Freeform 967"/>
            <p:cNvSpPr>
              <a:spLocks/>
            </p:cNvSpPr>
            <p:nvPr/>
          </p:nvSpPr>
          <p:spPr bwMode="auto">
            <a:xfrm>
              <a:off x="2529254" y="3854450"/>
              <a:ext cx="21981" cy="38100"/>
            </a:xfrm>
            <a:custGeom>
              <a:avLst/>
              <a:gdLst>
                <a:gd name="T0" fmla="*/ 2147483647 w 15"/>
                <a:gd name="T1" fmla="*/ 2147483647 h 19"/>
                <a:gd name="T2" fmla="*/ 2147483647 w 15"/>
                <a:gd name="T3" fmla="*/ 2147483647 h 19"/>
                <a:gd name="T4" fmla="*/ 0 w 15"/>
                <a:gd name="T5" fmla="*/ 2147483647 h 19"/>
                <a:gd name="T6" fmla="*/ 2147483647 w 15"/>
                <a:gd name="T7" fmla="*/ 2147483647 h 19"/>
                <a:gd name="T8" fmla="*/ 2147483647 w 15"/>
                <a:gd name="T9" fmla="*/ 2147483647 h 19"/>
                <a:gd name="T10" fmla="*/ 2147483647 w 15"/>
                <a:gd name="T11" fmla="*/ 2147483647 h 19"/>
                <a:gd name="T12" fmla="*/ 2147483647 w 15"/>
                <a:gd name="T13" fmla="*/ 2147483647 h 19"/>
                <a:gd name="T14" fmla="*/ 2147483647 w 15"/>
                <a:gd name="T15" fmla="*/ 2147483647 h 19"/>
                <a:gd name="T16" fmla="*/ 2147483647 w 15"/>
                <a:gd name="T17" fmla="*/ 2147483647 h 19"/>
                <a:gd name="T18" fmla="*/ 2147483647 w 15"/>
                <a:gd name="T19" fmla="*/ 2147483647 h 19"/>
                <a:gd name="T20" fmla="*/ 2147483647 w 15"/>
                <a:gd name="T21" fmla="*/ 2147483647 h 19"/>
                <a:gd name="T22" fmla="*/ 2147483647 w 15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"/>
                <a:gd name="T37" fmla="*/ 0 h 19"/>
                <a:gd name="T38" fmla="*/ 15 w 15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" h="19">
                  <a:moveTo>
                    <a:pt x="10" y="2"/>
                  </a:moveTo>
                  <a:cubicBezTo>
                    <a:pt x="7" y="2"/>
                    <a:pt x="6" y="0"/>
                    <a:pt x="5" y="2"/>
                  </a:cubicBezTo>
                  <a:cubicBezTo>
                    <a:pt x="4" y="4"/>
                    <a:pt x="0" y="7"/>
                    <a:pt x="0" y="7"/>
                  </a:cubicBezTo>
                  <a:cubicBezTo>
                    <a:pt x="0" y="7"/>
                    <a:pt x="3" y="7"/>
                    <a:pt x="3" y="9"/>
                  </a:cubicBezTo>
                  <a:cubicBezTo>
                    <a:pt x="3" y="10"/>
                    <a:pt x="4" y="12"/>
                    <a:pt x="4" y="13"/>
                  </a:cubicBezTo>
                  <a:cubicBezTo>
                    <a:pt x="4" y="14"/>
                    <a:pt x="7" y="14"/>
                    <a:pt x="8" y="14"/>
                  </a:cubicBezTo>
                  <a:cubicBezTo>
                    <a:pt x="9" y="14"/>
                    <a:pt x="11" y="17"/>
                    <a:pt x="13" y="18"/>
                  </a:cubicBezTo>
                  <a:cubicBezTo>
                    <a:pt x="15" y="19"/>
                    <a:pt x="15" y="18"/>
                    <a:pt x="15" y="18"/>
                  </a:cubicBezTo>
                  <a:cubicBezTo>
                    <a:pt x="15" y="18"/>
                    <a:pt x="14" y="12"/>
                    <a:pt x="13" y="11"/>
                  </a:cubicBezTo>
                  <a:cubicBezTo>
                    <a:pt x="13" y="10"/>
                    <a:pt x="12" y="11"/>
                    <a:pt x="10" y="9"/>
                  </a:cubicBezTo>
                  <a:cubicBezTo>
                    <a:pt x="8" y="7"/>
                    <a:pt x="8" y="7"/>
                    <a:pt x="9" y="4"/>
                  </a:cubicBezTo>
                  <a:cubicBezTo>
                    <a:pt x="10" y="2"/>
                    <a:pt x="11" y="1"/>
                    <a:pt x="10" y="2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5" name="Freeform 968"/>
            <p:cNvSpPr>
              <a:spLocks/>
            </p:cNvSpPr>
            <p:nvPr/>
          </p:nvSpPr>
          <p:spPr bwMode="auto">
            <a:xfrm>
              <a:off x="2554166" y="3887788"/>
              <a:ext cx="29308" cy="69850"/>
            </a:xfrm>
            <a:custGeom>
              <a:avLst/>
              <a:gdLst>
                <a:gd name="T0" fmla="*/ 2147483647 w 22"/>
                <a:gd name="T1" fmla="*/ 2147483647 h 35"/>
                <a:gd name="T2" fmla="*/ 2147483647 w 22"/>
                <a:gd name="T3" fmla="*/ 2147483647 h 35"/>
                <a:gd name="T4" fmla="*/ 0 w 22"/>
                <a:gd name="T5" fmla="*/ 2147483647 h 35"/>
                <a:gd name="T6" fmla="*/ 2147483647 w 22"/>
                <a:gd name="T7" fmla="*/ 2147483647 h 35"/>
                <a:gd name="T8" fmla="*/ 2147483647 w 22"/>
                <a:gd name="T9" fmla="*/ 2147483647 h 35"/>
                <a:gd name="T10" fmla="*/ 2147483647 w 22"/>
                <a:gd name="T11" fmla="*/ 2147483647 h 35"/>
                <a:gd name="T12" fmla="*/ 2147483647 w 22"/>
                <a:gd name="T13" fmla="*/ 2147483647 h 35"/>
                <a:gd name="T14" fmla="*/ 2147483647 w 22"/>
                <a:gd name="T15" fmla="*/ 2147483647 h 35"/>
                <a:gd name="T16" fmla="*/ 2147483647 w 22"/>
                <a:gd name="T17" fmla="*/ 2147483647 h 35"/>
                <a:gd name="T18" fmla="*/ 2147483647 w 22"/>
                <a:gd name="T19" fmla="*/ 2147483647 h 35"/>
                <a:gd name="T20" fmla="*/ 2147483647 w 22"/>
                <a:gd name="T21" fmla="*/ 2147483647 h 35"/>
                <a:gd name="T22" fmla="*/ 2147483647 w 22"/>
                <a:gd name="T23" fmla="*/ 2147483647 h 35"/>
                <a:gd name="T24" fmla="*/ 2147483647 w 22"/>
                <a:gd name="T25" fmla="*/ 2147483647 h 35"/>
                <a:gd name="T26" fmla="*/ 2147483647 w 22"/>
                <a:gd name="T27" fmla="*/ 2147483647 h 35"/>
                <a:gd name="T28" fmla="*/ 2147483647 w 22"/>
                <a:gd name="T29" fmla="*/ 2147483647 h 35"/>
                <a:gd name="T30" fmla="*/ 2147483647 w 22"/>
                <a:gd name="T31" fmla="*/ 2147483647 h 35"/>
                <a:gd name="T32" fmla="*/ 2147483647 w 22"/>
                <a:gd name="T33" fmla="*/ 2147483647 h 35"/>
                <a:gd name="T34" fmla="*/ 2147483647 w 22"/>
                <a:gd name="T35" fmla="*/ 2147483647 h 35"/>
                <a:gd name="T36" fmla="*/ 2147483647 w 22"/>
                <a:gd name="T37" fmla="*/ 2147483647 h 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"/>
                <a:gd name="T58" fmla="*/ 0 h 35"/>
                <a:gd name="T59" fmla="*/ 22 w 22"/>
                <a:gd name="T60" fmla="*/ 35 h 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" h="35">
                  <a:moveTo>
                    <a:pt x="6" y="2"/>
                  </a:moveTo>
                  <a:cubicBezTo>
                    <a:pt x="4" y="2"/>
                    <a:pt x="3" y="0"/>
                    <a:pt x="2" y="3"/>
                  </a:cubicBezTo>
                  <a:cubicBezTo>
                    <a:pt x="2" y="5"/>
                    <a:pt x="0" y="4"/>
                    <a:pt x="0" y="6"/>
                  </a:cubicBezTo>
                  <a:cubicBezTo>
                    <a:pt x="0" y="8"/>
                    <a:pt x="3" y="10"/>
                    <a:pt x="4" y="10"/>
                  </a:cubicBezTo>
                  <a:cubicBezTo>
                    <a:pt x="4" y="10"/>
                    <a:pt x="7" y="14"/>
                    <a:pt x="6" y="15"/>
                  </a:cubicBezTo>
                  <a:cubicBezTo>
                    <a:pt x="4" y="15"/>
                    <a:pt x="2" y="16"/>
                    <a:pt x="2" y="17"/>
                  </a:cubicBezTo>
                  <a:cubicBezTo>
                    <a:pt x="1" y="18"/>
                    <a:pt x="0" y="22"/>
                    <a:pt x="1" y="24"/>
                  </a:cubicBezTo>
                  <a:cubicBezTo>
                    <a:pt x="3" y="26"/>
                    <a:pt x="5" y="24"/>
                    <a:pt x="5" y="27"/>
                  </a:cubicBezTo>
                  <a:cubicBezTo>
                    <a:pt x="6" y="30"/>
                    <a:pt x="5" y="33"/>
                    <a:pt x="6" y="34"/>
                  </a:cubicBezTo>
                  <a:cubicBezTo>
                    <a:pt x="7" y="35"/>
                    <a:pt x="11" y="35"/>
                    <a:pt x="11" y="33"/>
                  </a:cubicBezTo>
                  <a:cubicBezTo>
                    <a:pt x="11" y="32"/>
                    <a:pt x="9" y="29"/>
                    <a:pt x="9" y="27"/>
                  </a:cubicBezTo>
                  <a:cubicBezTo>
                    <a:pt x="8" y="25"/>
                    <a:pt x="7" y="20"/>
                    <a:pt x="9" y="21"/>
                  </a:cubicBezTo>
                  <a:cubicBezTo>
                    <a:pt x="10" y="21"/>
                    <a:pt x="13" y="23"/>
                    <a:pt x="15" y="23"/>
                  </a:cubicBezTo>
                  <a:cubicBezTo>
                    <a:pt x="17" y="23"/>
                    <a:pt x="19" y="22"/>
                    <a:pt x="17" y="20"/>
                  </a:cubicBezTo>
                  <a:cubicBezTo>
                    <a:pt x="15" y="19"/>
                    <a:pt x="13" y="17"/>
                    <a:pt x="15" y="16"/>
                  </a:cubicBezTo>
                  <a:cubicBezTo>
                    <a:pt x="16" y="15"/>
                    <a:pt x="22" y="17"/>
                    <a:pt x="18" y="14"/>
                  </a:cubicBezTo>
                  <a:cubicBezTo>
                    <a:pt x="15" y="10"/>
                    <a:pt x="12" y="8"/>
                    <a:pt x="12" y="6"/>
                  </a:cubicBezTo>
                  <a:cubicBezTo>
                    <a:pt x="13" y="5"/>
                    <a:pt x="14" y="3"/>
                    <a:pt x="13" y="2"/>
                  </a:cubicBezTo>
                  <a:cubicBezTo>
                    <a:pt x="11" y="2"/>
                    <a:pt x="7" y="2"/>
                    <a:pt x="6" y="2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6" name="Freeform 969"/>
            <p:cNvSpPr>
              <a:spLocks/>
            </p:cNvSpPr>
            <p:nvPr/>
          </p:nvSpPr>
          <p:spPr bwMode="auto">
            <a:xfrm>
              <a:off x="2482362" y="3863976"/>
              <a:ext cx="20515" cy="34925"/>
            </a:xfrm>
            <a:custGeom>
              <a:avLst/>
              <a:gdLst>
                <a:gd name="T0" fmla="*/ 2147483647 w 16"/>
                <a:gd name="T1" fmla="*/ 2147483647 h 17"/>
                <a:gd name="T2" fmla="*/ 2147483647 w 16"/>
                <a:gd name="T3" fmla="*/ 2147483647 h 17"/>
                <a:gd name="T4" fmla="*/ 2147483647 w 16"/>
                <a:gd name="T5" fmla="*/ 2147483647 h 17"/>
                <a:gd name="T6" fmla="*/ 2147483647 w 16"/>
                <a:gd name="T7" fmla="*/ 2147483647 h 17"/>
                <a:gd name="T8" fmla="*/ 2147483647 w 16"/>
                <a:gd name="T9" fmla="*/ 2147483647 h 17"/>
                <a:gd name="T10" fmla="*/ 2147483647 w 16"/>
                <a:gd name="T11" fmla="*/ 2147483647 h 17"/>
                <a:gd name="T12" fmla="*/ 2147483647 w 16"/>
                <a:gd name="T13" fmla="*/ 214748364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7"/>
                <a:gd name="T23" fmla="*/ 16 w 16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7">
                  <a:moveTo>
                    <a:pt x="15" y="11"/>
                  </a:moveTo>
                  <a:cubicBezTo>
                    <a:pt x="15" y="9"/>
                    <a:pt x="16" y="7"/>
                    <a:pt x="13" y="5"/>
                  </a:cubicBezTo>
                  <a:cubicBezTo>
                    <a:pt x="11" y="3"/>
                    <a:pt x="10" y="2"/>
                    <a:pt x="7" y="1"/>
                  </a:cubicBezTo>
                  <a:cubicBezTo>
                    <a:pt x="3" y="0"/>
                    <a:pt x="0" y="2"/>
                    <a:pt x="2" y="2"/>
                  </a:cubicBezTo>
                  <a:cubicBezTo>
                    <a:pt x="4" y="3"/>
                    <a:pt x="8" y="10"/>
                    <a:pt x="8" y="12"/>
                  </a:cubicBezTo>
                  <a:cubicBezTo>
                    <a:pt x="8" y="13"/>
                    <a:pt x="11" y="17"/>
                    <a:pt x="13" y="17"/>
                  </a:cubicBezTo>
                  <a:cubicBezTo>
                    <a:pt x="14" y="17"/>
                    <a:pt x="16" y="12"/>
                    <a:pt x="15" y="1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7" name="Freeform 970"/>
            <p:cNvSpPr>
              <a:spLocks/>
            </p:cNvSpPr>
            <p:nvPr/>
          </p:nvSpPr>
          <p:spPr bwMode="auto">
            <a:xfrm>
              <a:off x="2505808" y="3900488"/>
              <a:ext cx="27843" cy="52387"/>
            </a:xfrm>
            <a:custGeom>
              <a:avLst/>
              <a:gdLst>
                <a:gd name="T0" fmla="*/ 2147483647 w 20"/>
                <a:gd name="T1" fmla="*/ 2147483647 h 26"/>
                <a:gd name="T2" fmla="*/ 2147483647 w 20"/>
                <a:gd name="T3" fmla="*/ 2147483647 h 26"/>
                <a:gd name="T4" fmla="*/ 2147483647 w 20"/>
                <a:gd name="T5" fmla="*/ 2147483647 h 26"/>
                <a:gd name="T6" fmla="*/ 2147483647 w 20"/>
                <a:gd name="T7" fmla="*/ 2147483647 h 26"/>
                <a:gd name="T8" fmla="*/ 2147483647 w 20"/>
                <a:gd name="T9" fmla="*/ 2147483647 h 26"/>
                <a:gd name="T10" fmla="*/ 2147483647 w 20"/>
                <a:gd name="T11" fmla="*/ 2147483647 h 26"/>
                <a:gd name="T12" fmla="*/ 2147483647 w 20"/>
                <a:gd name="T13" fmla="*/ 2147483647 h 26"/>
                <a:gd name="T14" fmla="*/ 2147483647 w 20"/>
                <a:gd name="T15" fmla="*/ 2147483647 h 26"/>
                <a:gd name="T16" fmla="*/ 2147483647 w 20"/>
                <a:gd name="T17" fmla="*/ 2147483647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6"/>
                <a:gd name="T29" fmla="*/ 20 w 20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6">
                  <a:moveTo>
                    <a:pt x="7" y="4"/>
                  </a:moveTo>
                  <a:cubicBezTo>
                    <a:pt x="4" y="0"/>
                    <a:pt x="0" y="4"/>
                    <a:pt x="2" y="6"/>
                  </a:cubicBezTo>
                  <a:cubicBezTo>
                    <a:pt x="3" y="9"/>
                    <a:pt x="7" y="8"/>
                    <a:pt x="6" y="12"/>
                  </a:cubicBezTo>
                  <a:cubicBezTo>
                    <a:pt x="5" y="15"/>
                    <a:pt x="3" y="18"/>
                    <a:pt x="3" y="20"/>
                  </a:cubicBezTo>
                  <a:cubicBezTo>
                    <a:pt x="3" y="21"/>
                    <a:pt x="1" y="26"/>
                    <a:pt x="4" y="24"/>
                  </a:cubicBezTo>
                  <a:cubicBezTo>
                    <a:pt x="6" y="22"/>
                    <a:pt x="10" y="20"/>
                    <a:pt x="12" y="19"/>
                  </a:cubicBezTo>
                  <a:cubicBezTo>
                    <a:pt x="14" y="17"/>
                    <a:pt x="15" y="15"/>
                    <a:pt x="16" y="15"/>
                  </a:cubicBezTo>
                  <a:cubicBezTo>
                    <a:pt x="18" y="15"/>
                    <a:pt x="20" y="13"/>
                    <a:pt x="17" y="11"/>
                  </a:cubicBezTo>
                  <a:cubicBezTo>
                    <a:pt x="14" y="9"/>
                    <a:pt x="10" y="6"/>
                    <a:pt x="7" y="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8" name="Freeform 971"/>
            <p:cNvSpPr>
              <a:spLocks/>
            </p:cNvSpPr>
            <p:nvPr/>
          </p:nvSpPr>
          <p:spPr bwMode="auto">
            <a:xfrm>
              <a:off x="2516066" y="3933825"/>
              <a:ext cx="21980" cy="50800"/>
            </a:xfrm>
            <a:custGeom>
              <a:avLst/>
              <a:gdLst>
                <a:gd name="T0" fmla="*/ 2147483647 w 15"/>
                <a:gd name="T1" fmla="*/ 0 h 25"/>
                <a:gd name="T2" fmla="*/ 2147483647 w 15"/>
                <a:gd name="T3" fmla="*/ 2147483647 h 25"/>
                <a:gd name="T4" fmla="*/ 2147483647 w 15"/>
                <a:gd name="T5" fmla="*/ 2147483647 h 25"/>
                <a:gd name="T6" fmla="*/ 2147483647 w 15"/>
                <a:gd name="T7" fmla="*/ 2147483647 h 25"/>
                <a:gd name="T8" fmla="*/ 2147483647 w 15"/>
                <a:gd name="T9" fmla="*/ 2147483647 h 25"/>
                <a:gd name="T10" fmla="*/ 2147483647 w 15"/>
                <a:gd name="T11" fmla="*/ 2147483647 h 25"/>
                <a:gd name="T12" fmla="*/ 2147483647 w 15"/>
                <a:gd name="T13" fmla="*/ 2147483647 h 25"/>
                <a:gd name="T14" fmla="*/ 2147483647 w 15"/>
                <a:gd name="T15" fmla="*/ 2147483647 h 25"/>
                <a:gd name="T16" fmla="*/ 2147483647 w 15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25"/>
                <a:gd name="T29" fmla="*/ 15 w 1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25">
                  <a:moveTo>
                    <a:pt x="13" y="0"/>
                  </a:moveTo>
                  <a:cubicBezTo>
                    <a:pt x="10" y="0"/>
                    <a:pt x="10" y="0"/>
                    <a:pt x="9" y="3"/>
                  </a:cubicBezTo>
                  <a:cubicBezTo>
                    <a:pt x="8" y="5"/>
                    <a:pt x="7" y="8"/>
                    <a:pt x="6" y="11"/>
                  </a:cubicBezTo>
                  <a:cubicBezTo>
                    <a:pt x="5" y="13"/>
                    <a:pt x="0" y="13"/>
                    <a:pt x="1" y="16"/>
                  </a:cubicBezTo>
                  <a:cubicBezTo>
                    <a:pt x="2" y="19"/>
                    <a:pt x="9" y="23"/>
                    <a:pt x="9" y="24"/>
                  </a:cubicBezTo>
                  <a:cubicBezTo>
                    <a:pt x="10" y="25"/>
                    <a:pt x="12" y="25"/>
                    <a:pt x="12" y="23"/>
                  </a:cubicBezTo>
                  <a:cubicBezTo>
                    <a:pt x="12" y="21"/>
                    <a:pt x="10" y="19"/>
                    <a:pt x="10" y="17"/>
                  </a:cubicBezTo>
                  <a:cubicBezTo>
                    <a:pt x="11" y="15"/>
                    <a:pt x="13" y="10"/>
                    <a:pt x="14" y="8"/>
                  </a:cubicBezTo>
                  <a:cubicBezTo>
                    <a:pt x="15" y="6"/>
                    <a:pt x="15" y="0"/>
                    <a:pt x="13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9" name="Freeform 972"/>
            <p:cNvSpPr>
              <a:spLocks/>
            </p:cNvSpPr>
            <p:nvPr/>
          </p:nvSpPr>
          <p:spPr bwMode="auto">
            <a:xfrm>
              <a:off x="2533650" y="3929063"/>
              <a:ext cx="16119" cy="44450"/>
            </a:xfrm>
            <a:custGeom>
              <a:avLst/>
              <a:gdLst>
                <a:gd name="T0" fmla="*/ 2147483647 w 12"/>
                <a:gd name="T1" fmla="*/ 2147483647 h 22"/>
                <a:gd name="T2" fmla="*/ 2147483647 w 12"/>
                <a:gd name="T3" fmla="*/ 2147483647 h 22"/>
                <a:gd name="T4" fmla="*/ 2147483647 w 12"/>
                <a:gd name="T5" fmla="*/ 2147483647 h 22"/>
                <a:gd name="T6" fmla="*/ 2147483647 w 12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22"/>
                <a:gd name="T14" fmla="*/ 12 w 12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22">
                  <a:moveTo>
                    <a:pt x="9" y="1"/>
                  </a:moveTo>
                  <a:cubicBezTo>
                    <a:pt x="8" y="2"/>
                    <a:pt x="0" y="22"/>
                    <a:pt x="1" y="21"/>
                  </a:cubicBezTo>
                  <a:cubicBezTo>
                    <a:pt x="2" y="19"/>
                    <a:pt x="12" y="12"/>
                    <a:pt x="11" y="9"/>
                  </a:cubicBezTo>
                  <a:cubicBezTo>
                    <a:pt x="11" y="6"/>
                    <a:pt x="11" y="0"/>
                    <a:pt x="9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0" name="Freeform 973"/>
            <p:cNvSpPr>
              <a:spLocks/>
            </p:cNvSpPr>
            <p:nvPr/>
          </p:nvSpPr>
          <p:spPr bwMode="auto">
            <a:xfrm>
              <a:off x="2543908" y="3957638"/>
              <a:ext cx="16120" cy="12700"/>
            </a:xfrm>
            <a:custGeom>
              <a:avLst/>
              <a:gdLst>
                <a:gd name="T0" fmla="*/ 2147483647 w 11"/>
                <a:gd name="T1" fmla="*/ 2147483647 h 7"/>
                <a:gd name="T2" fmla="*/ 2147483647 w 11"/>
                <a:gd name="T3" fmla="*/ 2147483647 h 7"/>
                <a:gd name="T4" fmla="*/ 2147483647 w 11"/>
                <a:gd name="T5" fmla="*/ 2147483647 h 7"/>
                <a:gd name="T6" fmla="*/ 2147483647 w 11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3" y="1"/>
                  </a:moveTo>
                  <a:cubicBezTo>
                    <a:pt x="1" y="3"/>
                    <a:pt x="0" y="7"/>
                    <a:pt x="2" y="7"/>
                  </a:cubicBezTo>
                  <a:cubicBezTo>
                    <a:pt x="4" y="7"/>
                    <a:pt x="11" y="7"/>
                    <a:pt x="10" y="5"/>
                  </a:cubicBezTo>
                  <a:cubicBezTo>
                    <a:pt x="9" y="2"/>
                    <a:pt x="5" y="0"/>
                    <a:pt x="3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1" name="Freeform 974"/>
            <p:cNvSpPr>
              <a:spLocks/>
            </p:cNvSpPr>
            <p:nvPr/>
          </p:nvSpPr>
          <p:spPr bwMode="auto">
            <a:xfrm>
              <a:off x="2545374" y="3968750"/>
              <a:ext cx="49823" cy="109538"/>
            </a:xfrm>
            <a:custGeom>
              <a:avLst/>
              <a:gdLst>
                <a:gd name="T0" fmla="*/ 2147483647 w 36"/>
                <a:gd name="T1" fmla="*/ 2147483647 h 55"/>
                <a:gd name="T2" fmla="*/ 2147483647 w 36"/>
                <a:gd name="T3" fmla="*/ 2147483647 h 55"/>
                <a:gd name="T4" fmla="*/ 2147483647 w 36"/>
                <a:gd name="T5" fmla="*/ 2147483647 h 55"/>
                <a:gd name="T6" fmla="*/ 2147483647 w 36"/>
                <a:gd name="T7" fmla="*/ 2147483647 h 55"/>
                <a:gd name="T8" fmla="*/ 2147483647 w 36"/>
                <a:gd name="T9" fmla="*/ 2147483647 h 55"/>
                <a:gd name="T10" fmla="*/ 2147483647 w 36"/>
                <a:gd name="T11" fmla="*/ 2147483647 h 55"/>
                <a:gd name="T12" fmla="*/ 0 w 36"/>
                <a:gd name="T13" fmla="*/ 2147483647 h 55"/>
                <a:gd name="T14" fmla="*/ 2147483647 w 36"/>
                <a:gd name="T15" fmla="*/ 2147483647 h 55"/>
                <a:gd name="T16" fmla="*/ 2147483647 w 36"/>
                <a:gd name="T17" fmla="*/ 2147483647 h 55"/>
                <a:gd name="T18" fmla="*/ 2147483647 w 36"/>
                <a:gd name="T19" fmla="*/ 2147483647 h 55"/>
                <a:gd name="T20" fmla="*/ 2147483647 w 36"/>
                <a:gd name="T21" fmla="*/ 2147483647 h 55"/>
                <a:gd name="T22" fmla="*/ 2147483647 w 36"/>
                <a:gd name="T23" fmla="*/ 2147483647 h 55"/>
                <a:gd name="T24" fmla="*/ 2147483647 w 36"/>
                <a:gd name="T25" fmla="*/ 2147483647 h 55"/>
                <a:gd name="T26" fmla="*/ 2147483647 w 36"/>
                <a:gd name="T27" fmla="*/ 2147483647 h 55"/>
                <a:gd name="T28" fmla="*/ 2147483647 w 36"/>
                <a:gd name="T29" fmla="*/ 2147483647 h 55"/>
                <a:gd name="T30" fmla="*/ 2147483647 w 36"/>
                <a:gd name="T31" fmla="*/ 2147483647 h 55"/>
                <a:gd name="T32" fmla="*/ 2147483647 w 36"/>
                <a:gd name="T33" fmla="*/ 2147483647 h 55"/>
                <a:gd name="T34" fmla="*/ 2147483647 w 36"/>
                <a:gd name="T35" fmla="*/ 2147483647 h 55"/>
                <a:gd name="T36" fmla="*/ 2147483647 w 36"/>
                <a:gd name="T37" fmla="*/ 2147483647 h 55"/>
                <a:gd name="T38" fmla="*/ 2147483647 w 36"/>
                <a:gd name="T39" fmla="*/ 2147483647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"/>
                <a:gd name="T61" fmla="*/ 0 h 55"/>
                <a:gd name="T62" fmla="*/ 36 w 36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" h="55">
                  <a:moveTo>
                    <a:pt x="23" y="1"/>
                  </a:moveTo>
                  <a:cubicBezTo>
                    <a:pt x="21" y="0"/>
                    <a:pt x="21" y="2"/>
                    <a:pt x="21" y="4"/>
                  </a:cubicBezTo>
                  <a:cubicBezTo>
                    <a:pt x="21" y="7"/>
                    <a:pt x="23" y="8"/>
                    <a:pt x="20" y="9"/>
                  </a:cubicBezTo>
                  <a:cubicBezTo>
                    <a:pt x="17" y="9"/>
                    <a:pt x="13" y="10"/>
                    <a:pt x="12" y="13"/>
                  </a:cubicBezTo>
                  <a:cubicBezTo>
                    <a:pt x="11" y="15"/>
                    <a:pt x="8" y="15"/>
                    <a:pt x="6" y="17"/>
                  </a:cubicBezTo>
                  <a:cubicBezTo>
                    <a:pt x="4" y="19"/>
                    <a:pt x="4" y="20"/>
                    <a:pt x="2" y="21"/>
                  </a:cubicBezTo>
                  <a:cubicBezTo>
                    <a:pt x="0" y="22"/>
                    <a:pt x="0" y="23"/>
                    <a:pt x="0" y="25"/>
                  </a:cubicBezTo>
                  <a:cubicBezTo>
                    <a:pt x="1" y="27"/>
                    <a:pt x="6" y="31"/>
                    <a:pt x="4" y="32"/>
                  </a:cubicBezTo>
                  <a:cubicBezTo>
                    <a:pt x="3" y="34"/>
                    <a:pt x="1" y="39"/>
                    <a:pt x="2" y="43"/>
                  </a:cubicBezTo>
                  <a:cubicBezTo>
                    <a:pt x="4" y="46"/>
                    <a:pt x="9" y="49"/>
                    <a:pt x="12" y="49"/>
                  </a:cubicBezTo>
                  <a:cubicBezTo>
                    <a:pt x="16" y="50"/>
                    <a:pt x="17" y="51"/>
                    <a:pt x="19" y="51"/>
                  </a:cubicBezTo>
                  <a:cubicBezTo>
                    <a:pt x="21" y="51"/>
                    <a:pt x="25" y="55"/>
                    <a:pt x="24" y="50"/>
                  </a:cubicBezTo>
                  <a:cubicBezTo>
                    <a:pt x="22" y="45"/>
                    <a:pt x="19" y="42"/>
                    <a:pt x="20" y="39"/>
                  </a:cubicBezTo>
                  <a:cubicBezTo>
                    <a:pt x="20" y="36"/>
                    <a:pt x="23" y="30"/>
                    <a:pt x="24" y="33"/>
                  </a:cubicBezTo>
                  <a:cubicBezTo>
                    <a:pt x="25" y="36"/>
                    <a:pt x="29" y="47"/>
                    <a:pt x="30" y="43"/>
                  </a:cubicBezTo>
                  <a:cubicBezTo>
                    <a:pt x="30" y="40"/>
                    <a:pt x="30" y="38"/>
                    <a:pt x="32" y="36"/>
                  </a:cubicBezTo>
                  <a:cubicBezTo>
                    <a:pt x="33" y="34"/>
                    <a:pt x="36" y="30"/>
                    <a:pt x="34" y="27"/>
                  </a:cubicBezTo>
                  <a:cubicBezTo>
                    <a:pt x="32" y="24"/>
                    <a:pt x="32" y="16"/>
                    <a:pt x="31" y="13"/>
                  </a:cubicBezTo>
                  <a:cubicBezTo>
                    <a:pt x="30" y="9"/>
                    <a:pt x="28" y="6"/>
                    <a:pt x="27" y="4"/>
                  </a:cubicBezTo>
                  <a:cubicBezTo>
                    <a:pt x="25" y="2"/>
                    <a:pt x="25" y="1"/>
                    <a:pt x="23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2" name="Freeform 975"/>
            <p:cNvSpPr>
              <a:spLocks/>
            </p:cNvSpPr>
            <p:nvPr/>
          </p:nvSpPr>
          <p:spPr bwMode="auto">
            <a:xfrm>
              <a:off x="2508739" y="3990975"/>
              <a:ext cx="43962" cy="50800"/>
            </a:xfrm>
            <a:custGeom>
              <a:avLst/>
              <a:gdLst>
                <a:gd name="T0" fmla="*/ 2147483647 w 32"/>
                <a:gd name="T1" fmla="*/ 2147483647 h 25"/>
                <a:gd name="T2" fmla="*/ 2147483647 w 32"/>
                <a:gd name="T3" fmla="*/ 2147483647 h 25"/>
                <a:gd name="T4" fmla="*/ 2147483647 w 32"/>
                <a:gd name="T5" fmla="*/ 2147483647 h 25"/>
                <a:gd name="T6" fmla="*/ 2147483647 w 32"/>
                <a:gd name="T7" fmla="*/ 2147483647 h 25"/>
                <a:gd name="T8" fmla="*/ 2147483647 w 32"/>
                <a:gd name="T9" fmla="*/ 2147483647 h 25"/>
                <a:gd name="T10" fmla="*/ 2147483647 w 32"/>
                <a:gd name="T11" fmla="*/ 2147483647 h 25"/>
                <a:gd name="T12" fmla="*/ 2147483647 w 32"/>
                <a:gd name="T13" fmla="*/ 2147483647 h 25"/>
                <a:gd name="T14" fmla="*/ 2147483647 w 32"/>
                <a:gd name="T15" fmla="*/ 2147483647 h 25"/>
                <a:gd name="T16" fmla="*/ 2147483647 w 32"/>
                <a:gd name="T17" fmla="*/ 2147483647 h 25"/>
                <a:gd name="T18" fmla="*/ 2147483647 w 32"/>
                <a:gd name="T19" fmla="*/ 2147483647 h 25"/>
                <a:gd name="T20" fmla="*/ 2147483647 w 32"/>
                <a:gd name="T21" fmla="*/ 2147483647 h 25"/>
                <a:gd name="T22" fmla="*/ 2147483647 w 32"/>
                <a:gd name="T23" fmla="*/ 2147483647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25"/>
                <a:gd name="T38" fmla="*/ 32 w 32"/>
                <a:gd name="T39" fmla="*/ 25 h 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25">
                  <a:moveTo>
                    <a:pt x="24" y="2"/>
                  </a:moveTo>
                  <a:cubicBezTo>
                    <a:pt x="20" y="0"/>
                    <a:pt x="17" y="2"/>
                    <a:pt x="15" y="5"/>
                  </a:cubicBezTo>
                  <a:cubicBezTo>
                    <a:pt x="13" y="7"/>
                    <a:pt x="9" y="9"/>
                    <a:pt x="7" y="10"/>
                  </a:cubicBezTo>
                  <a:cubicBezTo>
                    <a:pt x="5" y="10"/>
                    <a:pt x="4" y="15"/>
                    <a:pt x="2" y="18"/>
                  </a:cubicBezTo>
                  <a:cubicBezTo>
                    <a:pt x="1" y="20"/>
                    <a:pt x="0" y="25"/>
                    <a:pt x="1" y="24"/>
                  </a:cubicBezTo>
                  <a:cubicBezTo>
                    <a:pt x="2" y="23"/>
                    <a:pt x="6" y="17"/>
                    <a:pt x="7" y="15"/>
                  </a:cubicBezTo>
                  <a:cubicBezTo>
                    <a:pt x="8" y="14"/>
                    <a:pt x="12" y="13"/>
                    <a:pt x="12" y="15"/>
                  </a:cubicBezTo>
                  <a:cubicBezTo>
                    <a:pt x="12" y="16"/>
                    <a:pt x="14" y="17"/>
                    <a:pt x="16" y="17"/>
                  </a:cubicBezTo>
                  <a:cubicBezTo>
                    <a:pt x="17" y="16"/>
                    <a:pt x="18" y="16"/>
                    <a:pt x="19" y="17"/>
                  </a:cubicBezTo>
                  <a:cubicBezTo>
                    <a:pt x="20" y="18"/>
                    <a:pt x="22" y="19"/>
                    <a:pt x="22" y="16"/>
                  </a:cubicBezTo>
                  <a:cubicBezTo>
                    <a:pt x="22" y="14"/>
                    <a:pt x="21" y="13"/>
                    <a:pt x="23" y="11"/>
                  </a:cubicBezTo>
                  <a:cubicBezTo>
                    <a:pt x="25" y="9"/>
                    <a:pt x="32" y="5"/>
                    <a:pt x="24" y="2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3" name="Freeform 976"/>
            <p:cNvSpPr>
              <a:spLocks/>
            </p:cNvSpPr>
            <p:nvPr/>
          </p:nvSpPr>
          <p:spPr bwMode="auto">
            <a:xfrm>
              <a:off x="2423746" y="3933826"/>
              <a:ext cx="42497" cy="68263"/>
            </a:xfrm>
            <a:custGeom>
              <a:avLst/>
              <a:gdLst>
                <a:gd name="T0" fmla="*/ 2147483647 w 31"/>
                <a:gd name="T1" fmla="*/ 2147483647 h 34"/>
                <a:gd name="T2" fmla="*/ 2147483647 w 31"/>
                <a:gd name="T3" fmla="*/ 2147483647 h 34"/>
                <a:gd name="T4" fmla="*/ 2147483647 w 31"/>
                <a:gd name="T5" fmla="*/ 2147483647 h 34"/>
                <a:gd name="T6" fmla="*/ 2147483647 w 31"/>
                <a:gd name="T7" fmla="*/ 2147483647 h 34"/>
                <a:gd name="T8" fmla="*/ 2147483647 w 31"/>
                <a:gd name="T9" fmla="*/ 2147483647 h 34"/>
                <a:gd name="T10" fmla="*/ 2147483647 w 31"/>
                <a:gd name="T11" fmla="*/ 2147483647 h 34"/>
                <a:gd name="T12" fmla="*/ 2147483647 w 31"/>
                <a:gd name="T13" fmla="*/ 2147483647 h 34"/>
                <a:gd name="T14" fmla="*/ 2147483647 w 31"/>
                <a:gd name="T15" fmla="*/ 2147483647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34"/>
                <a:gd name="T26" fmla="*/ 31 w 31"/>
                <a:gd name="T27" fmla="*/ 34 h 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34">
                  <a:moveTo>
                    <a:pt x="30" y="1"/>
                  </a:moveTo>
                  <a:cubicBezTo>
                    <a:pt x="28" y="2"/>
                    <a:pt x="19" y="12"/>
                    <a:pt x="17" y="14"/>
                  </a:cubicBezTo>
                  <a:cubicBezTo>
                    <a:pt x="15" y="16"/>
                    <a:pt x="12" y="22"/>
                    <a:pt x="9" y="23"/>
                  </a:cubicBezTo>
                  <a:cubicBezTo>
                    <a:pt x="6" y="24"/>
                    <a:pt x="0" y="34"/>
                    <a:pt x="1" y="33"/>
                  </a:cubicBezTo>
                  <a:cubicBezTo>
                    <a:pt x="3" y="32"/>
                    <a:pt x="7" y="30"/>
                    <a:pt x="10" y="29"/>
                  </a:cubicBezTo>
                  <a:cubicBezTo>
                    <a:pt x="13" y="27"/>
                    <a:pt x="18" y="22"/>
                    <a:pt x="20" y="18"/>
                  </a:cubicBezTo>
                  <a:cubicBezTo>
                    <a:pt x="23" y="14"/>
                    <a:pt x="23" y="12"/>
                    <a:pt x="26" y="10"/>
                  </a:cubicBezTo>
                  <a:cubicBezTo>
                    <a:pt x="29" y="8"/>
                    <a:pt x="31" y="0"/>
                    <a:pt x="30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4" name="Freeform 977"/>
            <p:cNvSpPr>
              <a:spLocks/>
            </p:cNvSpPr>
            <p:nvPr/>
          </p:nvSpPr>
          <p:spPr bwMode="auto">
            <a:xfrm>
              <a:off x="2548304" y="3854450"/>
              <a:ext cx="11723" cy="9525"/>
            </a:xfrm>
            <a:custGeom>
              <a:avLst/>
              <a:gdLst>
                <a:gd name="T0" fmla="*/ 2147483647 w 7"/>
                <a:gd name="T1" fmla="*/ 2147483647 h 5"/>
                <a:gd name="T2" fmla="*/ 2147483647 w 7"/>
                <a:gd name="T3" fmla="*/ 2147483647 h 5"/>
                <a:gd name="T4" fmla="*/ 2147483647 w 7"/>
                <a:gd name="T5" fmla="*/ 2147483647 h 5"/>
                <a:gd name="T6" fmla="*/ 0 60000 65536"/>
                <a:gd name="T7" fmla="*/ 0 60000 65536"/>
                <a:gd name="T8" fmla="*/ 0 60000 65536"/>
                <a:gd name="T9" fmla="*/ 0 w 7"/>
                <a:gd name="T10" fmla="*/ 0 h 5"/>
                <a:gd name="T11" fmla="*/ 7 w 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5">
                  <a:moveTo>
                    <a:pt x="2" y="5"/>
                  </a:moveTo>
                  <a:cubicBezTo>
                    <a:pt x="4" y="5"/>
                    <a:pt x="7" y="1"/>
                    <a:pt x="4" y="1"/>
                  </a:cubicBezTo>
                  <a:cubicBezTo>
                    <a:pt x="1" y="0"/>
                    <a:pt x="0" y="5"/>
                    <a:pt x="2" y="5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5" name="Freeform 978"/>
            <p:cNvSpPr>
              <a:spLocks/>
            </p:cNvSpPr>
            <p:nvPr/>
          </p:nvSpPr>
          <p:spPr bwMode="auto">
            <a:xfrm>
              <a:off x="2277208" y="4038601"/>
              <a:ext cx="187569" cy="295275"/>
            </a:xfrm>
            <a:custGeom>
              <a:avLst/>
              <a:gdLst>
                <a:gd name="T0" fmla="*/ 2147483647 w 137"/>
                <a:gd name="T1" fmla="*/ 2147483647 h 148"/>
                <a:gd name="T2" fmla="*/ 2147483647 w 137"/>
                <a:gd name="T3" fmla="*/ 2147483647 h 148"/>
                <a:gd name="T4" fmla="*/ 2147483647 w 137"/>
                <a:gd name="T5" fmla="*/ 2147483647 h 148"/>
                <a:gd name="T6" fmla="*/ 2147483647 w 137"/>
                <a:gd name="T7" fmla="*/ 2147483647 h 148"/>
                <a:gd name="T8" fmla="*/ 2147483647 w 137"/>
                <a:gd name="T9" fmla="*/ 2147483647 h 148"/>
                <a:gd name="T10" fmla="*/ 2147483647 w 137"/>
                <a:gd name="T11" fmla="*/ 2147483647 h 148"/>
                <a:gd name="T12" fmla="*/ 2147483647 w 137"/>
                <a:gd name="T13" fmla="*/ 2147483647 h 148"/>
                <a:gd name="T14" fmla="*/ 2147483647 w 137"/>
                <a:gd name="T15" fmla="*/ 2147483647 h 148"/>
                <a:gd name="T16" fmla="*/ 2147483647 w 137"/>
                <a:gd name="T17" fmla="*/ 2147483647 h 148"/>
                <a:gd name="T18" fmla="*/ 2147483647 w 137"/>
                <a:gd name="T19" fmla="*/ 2147483647 h 148"/>
                <a:gd name="T20" fmla="*/ 2147483647 w 137"/>
                <a:gd name="T21" fmla="*/ 2147483647 h 148"/>
                <a:gd name="T22" fmla="*/ 2147483647 w 137"/>
                <a:gd name="T23" fmla="*/ 2147483647 h 148"/>
                <a:gd name="T24" fmla="*/ 2147483647 w 137"/>
                <a:gd name="T25" fmla="*/ 2147483647 h 148"/>
                <a:gd name="T26" fmla="*/ 2147483647 w 137"/>
                <a:gd name="T27" fmla="*/ 2147483647 h 148"/>
                <a:gd name="T28" fmla="*/ 2147483647 w 137"/>
                <a:gd name="T29" fmla="*/ 2147483647 h 148"/>
                <a:gd name="T30" fmla="*/ 2147483647 w 137"/>
                <a:gd name="T31" fmla="*/ 2147483647 h 148"/>
                <a:gd name="T32" fmla="*/ 2147483647 w 137"/>
                <a:gd name="T33" fmla="*/ 2147483647 h 148"/>
                <a:gd name="T34" fmla="*/ 2147483647 w 137"/>
                <a:gd name="T35" fmla="*/ 2147483647 h 148"/>
                <a:gd name="T36" fmla="*/ 2147483647 w 137"/>
                <a:gd name="T37" fmla="*/ 2147483647 h 148"/>
                <a:gd name="T38" fmla="*/ 2147483647 w 137"/>
                <a:gd name="T39" fmla="*/ 2147483647 h 148"/>
                <a:gd name="T40" fmla="*/ 2147483647 w 137"/>
                <a:gd name="T41" fmla="*/ 2147483647 h 148"/>
                <a:gd name="T42" fmla="*/ 2147483647 w 137"/>
                <a:gd name="T43" fmla="*/ 2147483647 h 148"/>
                <a:gd name="T44" fmla="*/ 2147483647 w 137"/>
                <a:gd name="T45" fmla="*/ 2147483647 h 148"/>
                <a:gd name="T46" fmla="*/ 2147483647 w 137"/>
                <a:gd name="T47" fmla="*/ 2147483647 h 148"/>
                <a:gd name="T48" fmla="*/ 2147483647 w 137"/>
                <a:gd name="T49" fmla="*/ 2147483647 h 148"/>
                <a:gd name="T50" fmla="*/ 2147483647 w 137"/>
                <a:gd name="T51" fmla="*/ 2147483647 h 148"/>
                <a:gd name="T52" fmla="*/ 2147483647 w 137"/>
                <a:gd name="T53" fmla="*/ 2147483647 h 148"/>
                <a:gd name="T54" fmla="*/ 2147483647 w 137"/>
                <a:gd name="T55" fmla="*/ 2147483647 h 148"/>
                <a:gd name="T56" fmla="*/ 2147483647 w 137"/>
                <a:gd name="T57" fmla="*/ 2147483647 h 148"/>
                <a:gd name="T58" fmla="*/ 2147483647 w 137"/>
                <a:gd name="T59" fmla="*/ 2147483647 h 148"/>
                <a:gd name="T60" fmla="*/ 2147483647 w 137"/>
                <a:gd name="T61" fmla="*/ 2147483647 h 148"/>
                <a:gd name="T62" fmla="*/ 2147483647 w 137"/>
                <a:gd name="T63" fmla="*/ 2147483647 h 148"/>
                <a:gd name="T64" fmla="*/ 2147483647 w 137"/>
                <a:gd name="T65" fmla="*/ 2147483647 h 148"/>
                <a:gd name="T66" fmla="*/ 2147483647 w 137"/>
                <a:gd name="T67" fmla="*/ 2147483647 h 148"/>
                <a:gd name="T68" fmla="*/ 2147483647 w 137"/>
                <a:gd name="T69" fmla="*/ 2147483647 h 148"/>
                <a:gd name="T70" fmla="*/ 2147483647 w 137"/>
                <a:gd name="T71" fmla="*/ 2147483647 h 148"/>
                <a:gd name="T72" fmla="*/ 2147483647 w 137"/>
                <a:gd name="T73" fmla="*/ 2147483647 h 148"/>
                <a:gd name="T74" fmla="*/ 2147483647 w 137"/>
                <a:gd name="T75" fmla="*/ 2147483647 h 148"/>
                <a:gd name="T76" fmla="*/ 2147483647 w 137"/>
                <a:gd name="T77" fmla="*/ 2147483647 h 148"/>
                <a:gd name="T78" fmla="*/ 2147483647 w 137"/>
                <a:gd name="T79" fmla="*/ 2147483647 h 148"/>
                <a:gd name="T80" fmla="*/ 2147483647 w 137"/>
                <a:gd name="T81" fmla="*/ 2147483647 h 148"/>
                <a:gd name="T82" fmla="*/ 2147483647 w 137"/>
                <a:gd name="T83" fmla="*/ 2147483647 h 148"/>
                <a:gd name="T84" fmla="*/ 2147483647 w 137"/>
                <a:gd name="T85" fmla="*/ 2147483647 h 148"/>
                <a:gd name="T86" fmla="*/ 2147483647 w 137"/>
                <a:gd name="T87" fmla="*/ 2147483647 h 148"/>
                <a:gd name="T88" fmla="*/ 2147483647 w 137"/>
                <a:gd name="T89" fmla="*/ 2147483647 h 148"/>
                <a:gd name="T90" fmla="*/ 2147483647 w 137"/>
                <a:gd name="T91" fmla="*/ 2147483647 h 148"/>
                <a:gd name="T92" fmla="*/ 2147483647 w 137"/>
                <a:gd name="T93" fmla="*/ 2147483647 h 148"/>
                <a:gd name="T94" fmla="*/ 2147483647 w 137"/>
                <a:gd name="T95" fmla="*/ 2147483647 h 148"/>
                <a:gd name="T96" fmla="*/ 2147483647 w 137"/>
                <a:gd name="T97" fmla="*/ 2147483647 h 148"/>
                <a:gd name="T98" fmla="*/ 2147483647 w 137"/>
                <a:gd name="T99" fmla="*/ 2147483647 h 148"/>
                <a:gd name="T100" fmla="*/ 2147483647 w 137"/>
                <a:gd name="T101" fmla="*/ 2147483647 h 148"/>
                <a:gd name="T102" fmla="*/ 2147483647 w 137"/>
                <a:gd name="T103" fmla="*/ 2147483647 h 148"/>
                <a:gd name="T104" fmla="*/ 2147483647 w 137"/>
                <a:gd name="T105" fmla="*/ 2147483647 h 148"/>
                <a:gd name="T106" fmla="*/ 2147483647 w 137"/>
                <a:gd name="T107" fmla="*/ 2147483647 h 1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7"/>
                <a:gd name="T163" fmla="*/ 0 h 148"/>
                <a:gd name="T164" fmla="*/ 137 w 137"/>
                <a:gd name="T165" fmla="*/ 148 h 14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7" h="148">
                  <a:moveTo>
                    <a:pt x="135" y="22"/>
                  </a:moveTo>
                  <a:cubicBezTo>
                    <a:pt x="132" y="21"/>
                    <a:pt x="127" y="16"/>
                    <a:pt x="125" y="17"/>
                  </a:cubicBezTo>
                  <a:cubicBezTo>
                    <a:pt x="122" y="18"/>
                    <a:pt x="120" y="20"/>
                    <a:pt x="120" y="18"/>
                  </a:cubicBezTo>
                  <a:cubicBezTo>
                    <a:pt x="119" y="16"/>
                    <a:pt x="121" y="14"/>
                    <a:pt x="119" y="15"/>
                  </a:cubicBezTo>
                  <a:cubicBezTo>
                    <a:pt x="117" y="15"/>
                    <a:pt x="116" y="17"/>
                    <a:pt x="116" y="15"/>
                  </a:cubicBezTo>
                  <a:cubicBezTo>
                    <a:pt x="116" y="13"/>
                    <a:pt x="116" y="7"/>
                    <a:pt x="113" y="6"/>
                  </a:cubicBezTo>
                  <a:cubicBezTo>
                    <a:pt x="111" y="4"/>
                    <a:pt x="107" y="0"/>
                    <a:pt x="106" y="2"/>
                  </a:cubicBezTo>
                  <a:cubicBezTo>
                    <a:pt x="105" y="5"/>
                    <a:pt x="103" y="5"/>
                    <a:pt x="103" y="4"/>
                  </a:cubicBezTo>
                  <a:cubicBezTo>
                    <a:pt x="103" y="2"/>
                    <a:pt x="104" y="0"/>
                    <a:pt x="101" y="3"/>
                  </a:cubicBezTo>
                  <a:cubicBezTo>
                    <a:pt x="99" y="5"/>
                    <a:pt x="92" y="14"/>
                    <a:pt x="90" y="16"/>
                  </a:cubicBezTo>
                  <a:cubicBezTo>
                    <a:pt x="88" y="18"/>
                    <a:pt x="83" y="23"/>
                    <a:pt x="84" y="25"/>
                  </a:cubicBezTo>
                  <a:cubicBezTo>
                    <a:pt x="85" y="26"/>
                    <a:pt x="87" y="26"/>
                    <a:pt x="84" y="27"/>
                  </a:cubicBezTo>
                  <a:cubicBezTo>
                    <a:pt x="81" y="28"/>
                    <a:pt x="75" y="29"/>
                    <a:pt x="72" y="30"/>
                  </a:cubicBezTo>
                  <a:cubicBezTo>
                    <a:pt x="70" y="32"/>
                    <a:pt x="66" y="35"/>
                    <a:pt x="64" y="37"/>
                  </a:cubicBezTo>
                  <a:cubicBezTo>
                    <a:pt x="62" y="39"/>
                    <a:pt x="54" y="51"/>
                    <a:pt x="51" y="51"/>
                  </a:cubicBezTo>
                  <a:cubicBezTo>
                    <a:pt x="48" y="52"/>
                    <a:pt x="35" y="55"/>
                    <a:pt x="33" y="57"/>
                  </a:cubicBezTo>
                  <a:cubicBezTo>
                    <a:pt x="31" y="60"/>
                    <a:pt x="26" y="70"/>
                    <a:pt x="28" y="71"/>
                  </a:cubicBezTo>
                  <a:cubicBezTo>
                    <a:pt x="30" y="72"/>
                    <a:pt x="33" y="74"/>
                    <a:pt x="31" y="74"/>
                  </a:cubicBezTo>
                  <a:cubicBezTo>
                    <a:pt x="28" y="73"/>
                    <a:pt x="22" y="73"/>
                    <a:pt x="20" y="71"/>
                  </a:cubicBezTo>
                  <a:cubicBezTo>
                    <a:pt x="17" y="70"/>
                    <a:pt x="14" y="69"/>
                    <a:pt x="12" y="67"/>
                  </a:cubicBezTo>
                  <a:cubicBezTo>
                    <a:pt x="10" y="66"/>
                    <a:pt x="8" y="66"/>
                    <a:pt x="7" y="67"/>
                  </a:cubicBezTo>
                  <a:cubicBezTo>
                    <a:pt x="6" y="69"/>
                    <a:pt x="2" y="79"/>
                    <a:pt x="1" y="84"/>
                  </a:cubicBezTo>
                  <a:cubicBezTo>
                    <a:pt x="0" y="88"/>
                    <a:pt x="5" y="91"/>
                    <a:pt x="5" y="95"/>
                  </a:cubicBezTo>
                  <a:cubicBezTo>
                    <a:pt x="5" y="100"/>
                    <a:pt x="6" y="99"/>
                    <a:pt x="9" y="103"/>
                  </a:cubicBezTo>
                  <a:cubicBezTo>
                    <a:pt x="12" y="107"/>
                    <a:pt x="14" y="113"/>
                    <a:pt x="15" y="118"/>
                  </a:cubicBezTo>
                  <a:cubicBezTo>
                    <a:pt x="15" y="124"/>
                    <a:pt x="17" y="125"/>
                    <a:pt x="20" y="128"/>
                  </a:cubicBezTo>
                  <a:cubicBezTo>
                    <a:pt x="23" y="130"/>
                    <a:pt x="30" y="133"/>
                    <a:pt x="33" y="132"/>
                  </a:cubicBezTo>
                  <a:cubicBezTo>
                    <a:pt x="37" y="132"/>
                    <a:pt x="39" y="131"/>
                    <a:pt x="39" y="133"/>
                  </a:cubicBezTo>
                  <a:cubicBezTo>
                    <a:pt x="39" y="135"/>
                    <a:pt x="36" y="138"/>
                    <a:pt x="40" y="138"/>
                  </a:cubicBezTo>
                  <a:cubicBezTo>
                    <a:pt x="45" y="138"/>
                    <a:pt x="50" y="139"/>
                    <a:pt x="52" y="136"/>
                  </a:cubicBezTo>
                  <a:cubicBezTo>
                    <a:pt x="54" y="133"/>
                    <a:pt x="52" y="131"/>
                    <a:pt x="55" y="133"/>
                  </a:cubicBezTo>
                  <a:cubicBezTo>
                    <a:pt x="58" y="135"/>
                    <a:pt x="60" y="137"/>
                    <a:pt x="65" y="137"/>
                  </a:cubicBezTo>
                  <a:cubicBezTo>
                    <a:pt x="69" y="137"/>
                    <a:pt x="72" y="133"/>
                    <a:pt x="74" y="135"/>
                  </a:cubicBezTo>
                  <a:cubicBezTo>
                    <a:pt x="75" y="138"/>
                    <a:pt x="74" y="148"/>
                    <a:pt x="76" y="147"/>
                  </a:cubicBezTo>
                  <a:cubicBezTo>
                    <a:pt x="79" y="145"/>
                    <a:pt x="92" y="140"/>
                    <a:pt x="93" y="140"/>
                  </a:cubicBezTo>
                  <a:cubicBezTo>
                    <a:pt x="93" y="141"/>
                    <a:pt x="95" y="146"/>
                    <a:pt x="95" y="145"/>
                  </a:cubicBezTo>
                  <a:cubicBezTo>
                    <a:pt x="96" y="144"/>
                    <a:pt x="98" y="140"/>
                    <a:pt x="97" y="138"/>
                  </a:cubicBezTo>
                  <a:cubicBezTo>
                    <a:pt x="95" y="136"/>
                    <a:pt x="94" y="135"/>
                    <a:pt x="96" y="131"/>
                  </a:cubicBezTo>
                  <a:cubicBezTo>
                    <a:pt x="97" y="128"/>
                    <a:pt x="99" y="127"/>
                    <a:pt x="99" y="124"/>
                  </a:cubicBezTo>
                  <a:cubicBezTo>
                    <a:pt x="98" y="121"/>
                    <a:pt x="96" y="119"/>
                    <a:pt x="98" y="116"/>
                  </a:cubicBezTo>
                  <a:cubicBezTo>
                    <a:pt x="99" y="114"/>
                    <a:pt x="103" y="111"/>
                    <a:pt x="106" y="108"/>
                  </a:cubicBezTo>
                  <a:cubicBezTo>
                    <a:pt x="109" y="104"/>
                    <a:pt x="113" y="100"/>
                    <a:pt x="113" y="97"/>
                  </a:cubicBezTo>
                  <a:cubicBezTo>
                    <a:pt x="112" y="94"/>
                    <a:pt x="108" y="89"/>
                    <a:pt x="113" y="85"/>
                  </a:cubicBezTo>
                  <a:cubicBezTo>
                    <a:pt x="119" y="82"/>
                    <a:pt x="121" y="79"/>
                    <a:pt x="123" y="80"/>
                  </a:cubicBezTo>
                  <a:cubicBezTo>
                    <a:pt x="125" y="82"/>
                    <a:pt x="133" y="81"/>
                    <a:pt x="132" y="79"/>
                  </a:cubicBezTo>
                  <a:cubicBezTo>
                    <a:pt x="130" y="77"/>
                    <a:pt x="121" y="70"/>
                    <a:pt x="119" y="67"/>
                  </a:cubicBezTo>
                  <a:cubicBezTo>
                    <a:pt x="118" y="64"/>
                    <a:pt x="119" y="62"/>
                    <a:pt x="118" y="60"/>
                  </a:cubicBezTo>
                  <a:cubicBezTo>
                    <a:pt x="116" y="57"/>
                    <a:pt x="109" y="48"/>
                    <a:pt x="111" y="46"/>
                  </a:cubicBezTo>
                  <a:cubicBezTo>
                    <a:pt x="112" y="44"/>
                    <a:pt x="118" y="50"/>
                    <a:pt x="117" y="47"/>
                  </a:cubicBezTo>
                  <a:cubicBezTo>
                    <a:pt x="116" y="43"/>
                    <a:pt x="112" y="44"/>
                    <a:pt x="114" y="40"/>
                  </a:cubicBezTo>
                  <a:cubicBezTo>
                    <a:pt x="117" y="36"/>
                    <a:pt x="127" y="36"/>
                    <a:pt x="125" y="33"/>
                  </a:cubicBezTo>
                  <a:cubicBezTo>
                    <a:pt x="123" y="31"/>
                    <a:pt x="121" y="29"/>
                    <a:pt x="122" y="28"/>
                  </a:cubicBezTo>
                  <a:cubicBezTo>
                    <a:pt x="122" y="26"/>
                    <a:pt x="123" y="26"/>
                    <a:pt x="128" y="26"/>
                  </a:cubicBezTo>
                  <a:cubicBezTo>
                    <a:pt x="132" y="26"/>
                    <a:pt x="137" y="24"/>
                    <a:pt x="135" y="22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6" name="Freeform 979"/>
            <p:cNvSpPr>
              <a:spLocks/>
            </p:cNvSpPr>
            <p:nvPr/>
          </p:nvSpPr>
          <p:spPr bwMode="auto">
            <a:xfrm>
              <a:off x="2026627" y="4064000"/>
              <a:ext cx="203688" cy="312738"/>
            </a:xfrm>
            <a:custGeom>
              <a:avLst/>
              <a:gdLst>
                <a:gd name="T0" fmla="*/ 2147483647 w 148"/>
                <a:gd name="T1" fmla="*/ 2147483647 h 156"/>
                <a:gd name="T2" fmla="*/ 2147483647 w 148"/>
                <a:gd name="T3" fmla="*/ 2147483647 h 156"/>
                <a:gd name="T4" fmla="*/ 2147483647 w 148"/>
                <a:gd name="T5" fmla="*/ 2147483647 h 156"/>
                <a:gd name="T6" fmla="*/ 2147483647 w 148"/>
                <a:gd name="T7" fmla="*/ 2147483647 h 156"/>
                <a:gd name="T8" fmla="*/ 2147483647 w 148"/>
                <a:gd name="T9" fmla="*/ 2147483647 h 156"/>
                <a:gd name="T10" fmla="*/ 2147483647 w 148"/>
                <a:gd name="T11" fmla="*/ 2147483647 h 156"/>
                <a:gd name="T12" fmla="*/ 2147483647 w 148"/>
                <a:gd name="T13" fmla="*/ 2147483647 h 156"/>
                <a:gd name="T14" fmla="*/ 2147483647 w 148"/>
                <a:gd name="T15" fmla="*/ 2147483647 h 156"/>
                <a:gd name="T16" fmla="*/ 2147483647 w 148"/>
                <a:gd name="T17" fmla="*/ 2147483647 h 156"/>
                <a:gd name="T18" fmla="*/ 2147483647 w 148"/>
                <a:gd name="T19" fmla="*/ 2147483647 h 156"/>
                <a:gd name="T20" fmla="*/ 2147483647 w 148"/>
                <a:gd name="T21" fmla="*/ 2147483647 h 156"/>
                <a:gd name="T22" fmla="*/ 2147483647 w 148"/>
                <a:gd name="T23" fmla="*/ 2147483647 h 156"/>
                <a:gd name="T24" fmla="*/ 2147483647 w 148"/>
                <a:gd name="T25" fmla="*/ 2147483647 h 156"/>
                <a:gd name="T26" fmla="*/ 2147483647 w 148"/>
                <a:gd name="T27" fmla="*/ 2147483647 h 156"/>
                <a:gd name="T28" fmla="*/ 2147483647 w 148"/>
                <a:gd name="T29" fmla="*/ 2147483647 h 156"/>
                <a:gd name="T30" fmla="*/ 2147483647 w 148"/>
                <a:gd name="T31" fmla="*/ 2147483647 h 156"/>
                <a:gd name="T32" fmla="*/ 2147483647 w 148"/>
                <a:gd name="T33" fmla="*/ 2147483647 h 156"/>
                <a:gd name="T34" fmla="*/ 2147483647 w 148"/>
                <a:gd name="T35" fmla="*/ 2147483647 h 156"/>
                <a:gd name="T36" fmla="*/ 2147483647 w 148"/>
                <a:gd name="T37" fmla="*/ 2147483647 h 156"/>
                <a:gd name="T38" fmla="*/ 2147483647 w 148"/>
                <a:gd name="T39" fmla="*/ 2147483647 h 156"/>
                <a:gd name="T40" fmla="*/ 2147483647 w 148"/>
                <a:gd name="T41" fmla="*/ 2147483647 h 156"/>
                <a:gd name="T42" fmla="*/ 2147483647 w 148"/>
                <a:gd name="T43" fmla="*/ 2147483647 h 156"/>
                <a:gd name="T44" fmla="*/ 2147483647 w 148"/>
                <a:gd name="T45" fmla="*/ 2147483647 h 156"/>
                <a:gd name="T46" fmla="*/ 2147483647 w 148"/>
                <a:gd name="T47" fmla="*/ 2147483647 h 156"/>
                <a:gd name="T48" fmla="*/ 2147483647 w 148"/>
                <a:gd name="T49" fmla="*/ 2147483647 h 156"/>
                <a:gd name="T50" fmla="*/ 2147483647 w 148"/>
                <a:gd name="T51" fmla="*/ 2147483647 h 156"/>
                <a:gd name="T52" fmla="*/ 2147483647 w 148"/>
                <a:gd name="T53" fmla="*/ 2147483647 h 156"/>
                <a:gd name="T54" fmla="*/ 2147483647 w 148"/>
                <a:gd name="T55" fmla="*/ 2147483647 h 156"/>
                <a:gd name="T56" fmla="*/ 2147483647 w 148"/>
                <a:gd name="T57" fmla="*/ 2147483647 h 156"/>
                <a:gd name="T58" fmla="*/ 2147483647 w 148"/>
                <a:gd name="T59" fmla="*/ 2147483647 h 156"/>
                <a:gd name="T60" fmla="*/ 2147483647 w 148"/>
                <a:gd name="T61" fmla="*/ 2147483647 h 156"/>
                <a:gd name="T62" fmla="*/ 2147483647 w 148"/>
                <a:gd name="T63" fmla="*/ 2147483647 h 156"/>
                <a:gd name="T64" fmla="*/ 2147483647 w 148"/>
                <a:gd name="T65" fmla="*/ 2147483647 h 156"/>
                <a:gd name="T66" fmla="*/ 2147483647 w 148"/>
                <a:gd name="T67" fmla="*/ 2147483647 h 156"/>
                <a:gd name="T68" fmla="*/ 2147483647 w 148"/>
                <a:gd name="T69" fmla="*/ 2147483647 h 156"/>
                <a:gd name="T70" fmla="*/ 2147483647 w 148"/>
                <a:gd name="T71" fmla="*/ 2147483647 h 156"/>
                <a:gd name="T72" fmla="*/ 2147483647 w 148"/>
                <a:gd name="T73" fmla="*/ 2147483647 h 156"/>
                <a:gd name="T74" fmla="*/ 2147483647 w 148"/>
                <a:gd name="T75" fmla="*/ 2147483647 h 156"/>
                <a:gd name="T76" fmla="*/ 2147483647 w 148"/>
                <a:gd name="T77" fmla="*/ 2147483647 h 156"/>
                <a:gd name="T78" fmla="*/ 2147483647 w 148"/>
                <a:gd name="T79" fmla="*/ 2147483647 h 156"/>
                <a:gd name="T80" fmla="*/ 2147483647 w 148"/>
                <a:gd name="T81" fmla="*/ 2147483647 h 156"/>
                <a:gd name="T82" fmla="*/ 2147483647 w 148"/>
                <a:gd name="T83" fmla="*/ 2147483647 h 156"/>
                <a:gd name="T84" fmla="*/ 2147483647 w 148"/>
                <a:gd name="T85" fmla="*/ 2147483647 h 1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8"/>
                <a:gd name="T130" fmla="*/ 0 h 156"/>
                <a:gd name="T131" fmla="*/ 148 w 148"/>
                <a:gd name="T132" fmla="*/ 156 h 1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8" h="156">
                  <a:moveTo>
                    <a:pt x="33" y="13"/>
                  </a:moveTo>
                  <a:cubicBezTo>
                    <a:pt x="30" y="12"/>
                    <a:pt x="24" y="14"/>
                    <a:pt x="18" y="11"/>
                  </a:cubicBezTo>
                  <a:cubicBezTo>
                    <a:pt x="11" y="9"/>
                    <a:pt x="0" y="0"/>
                    <a:pt x="6" y="12"/>
                  </a:cubicBezTo>
                  <a:cubicBezTo>
                    <a:pt x="11" y="23"/>
                    <a:pt x="15" y="28"/>
                    <a:pt x="19" y="29"/>
                  </a:cubicBezTo>
                  <a:cubicBezTo>
                    <a:pt x="23" y="31"/>
                    <a:pt x="24" y="31"/>
                    <a:pt x="28" y="37"/>
                  </a:cubicBezTo>
                  <a:cubicBezTo>
                    <a:pt x="33" y="42"/>
                    <a:pt x="34" y="48"/>
                    <a:pt x="38" y="50"/>
                  </a:cubicBezTo>
                  <a:cubicBezTo>
                    <a:pt x="43" y="52"/>
                    <a:pt x="47" y="54"/>
                    <a:pt x="48" y="57"/>
                  </a:cubicBezTo>
                  <a:cubicBezTo>
                    <a:pt x="49" y="61"/>
                    <a:pt x="52" y="72"/>
                    <a:pt x="54" y="75"/>
                  </a:cubicBezTo>
                  <a:cubicBezTo>
                    <a:pt x="57" y="78"/>
                    <a:pt x="59" y="78"/>
                    <a:pt x="62" y="82"/>
                  </a:cubicBezTo>
                  <a:cubicBezTo>
                    <a:pt x="65" y="85"/>
                    <a:pt x="70" y="91"/>
                    <a:pt x="72" y="97"/>
                  </a:cubicBezTo>
                  <a:cubicBezTo>
                    <a:pt x="74" y="102"/>
                    <a:pt x="73" y="106"/>
                    <a:pt x="77" y="111"/>
                  </a:cubicBezTo>
                  <a:cubicBezTo>
                    <a:pt x="81" y="117"/>
                    <a:pt x="92" y="125"/>
                    <a:pt x="94" y="127"/>
                  </a:cubicBezTo>
                  <a:cubicBezTo>
                    <a:pt x="96" y="130"/>
                    <a:pt x="98" y="134"/>
                    <a:pt x="102" y="137"/>
                  </a:cubicBezTo>
                  <a:cubicBezTo>
                    <a:pt x="106" y="140"/>
                    <a:pt x="118" y="148"/>
                    <a:pt x="120" y="152"/>
                  </a:cubicBezTo>
                  <a:cubicBezTo>
                    <a:pt x="123" y="155"/>
                    <a:pt x="125" y="155"/>
                    <a:pt x="127" y="155"/>
                  </a:cubicBezTo>
                  <a:cubicBezTo>
                    <a:pt x="129" y="154"/>
                    <a:pt x="132" y="154"/>
                    <a:pt x="133" y="155"/>
                  </a:cubicBezTo>
                  <a:cubicBezTo>
                    <a:pt x="134" y="155"/>
                    <a:pt x="137" y="154"/>
                    <a:pt x="139" y="155"/>
                  </a:cubicBezTo>
                  <a:cubicBezTo>
                    <a:pt x="141" y="155"/>
                    <a:pt x="142" y="156"/>
                    <a:pt x="143" y="154"/>
                  </a:cubicBezTo>
                  <a:cubicBezTo>
                    <a:pt x="143" y="151"/>
                    <a:pt x="141" y="127"/>
                    <a:pt x="143" y="125"/>
                  </a:cubicBezTo>
                  <a:cubicBezTo>
                    <a:pt x="145" y="123"/>
                    <a:pt x="148" y="122"/>
                    <a:pt x="146" y="119"/>
                  </a:cubicBezTo>
                  <a:cubicBezTo>
                    <a:pt x="144" y="116"/>
                    <a:pt x="132" y="110"/>
                    <a:pt x="131" y="111"/>
                  </a:cubicBezTo>
                  <a:cubicBezTo>
                    <a:pt x="130" y="112"/>
                    <a:pt x="129" y="118"/>
                    <a:pt x="128" y="115"/>
                  </a:cubicBezTo>
                  <a:cubicBezTo>
                    <a:pt x="127" y="111"/>
                    <a:pt x="128" y="110"/>
                    <a:pt x="128" y="109"/>
                  </a:cubicBezTo>
                  <a:cubicBezTo>
                    <a:pt x="128" y="107"/>
                    <a:pt x="125" y="104"/>
                    <a:pt x="124" y="102"/>
                  </a:cubicBezTo>
                  <a:cubicBezTo>
                    <a:pt x="123" y="100"/>
                    <a:pt x="125" y="98"/>
                    <a:pt x="122" y="96"/>
                  </a:cubicBezTo>
                  <a:cubicBezTo>
                    <a:pt x="118" y="93"/>
                    <a:pt x="111" y="90"/>
                    <a:pt x="110" y="87"/>
                  </a:cubicBezTo>
                  <a:cubicBezTo>
                    <a:pt x="109" y="84"/>
                    <a:pt x="113" y="85"/>
                    <a:pt x="111" y="82"/>
                  </a:cubicBezTo>
                  <a:cubicBezTo>
                    <a:pt x="109" y="80"/>
                    <a:pt x="111" y="79"/>
                    <a:pt x="113" y="79"/>
                  </a:cubicBezTo>
                  <a:cubicBezTo>
                    <a:pt x="114" y="79"/>
                    <a:pt x="117" y="79"/>
                    <a:pt x="114" y="77"/>
                  </a:cubicBezTo>
                  <a:cubicBezTo>
                    <a:pt x="112" y="75"/>
                    <a:pt x="108" y="72"/>
                    <a:pt x="104" y="75"/>
                  </a:cubicBezTo>
                  <a:cubicBezTo>
                    <a:pt x="101" y="77"/>
                    <a:pt x="98" y="78"/>
                    <a:pt x="101" y="76"/>
                  </a:cubicBezTo>
                  <a:cubicBezTo>
                    <a:pt x="104" y="74"/>
                    <a:pt x="108" y="71"/>
                    <a:pt x="104" y="70"/>
                  </a:cubicBezTo>
                  <a:cubicBezTo>
                    <a:pt x="100" y="69"/>
                    <a:pt x="96" y="69"/>
                    <a:pt x="95" y="67"/>
                  </a:cubicBezTo>
                  <a:cubicBezTo>
                    <a:pt x="94" y="64"/>
                    <a:pt x="100" y="64"/>
                    <a:pt x="97" y="63"/>
                  </a:cubicBezTo>
                  <a:cubicBezTo>
                    <a:pt x="94" y="62"/>
                    <a:pt x="92" y="62"/>
                    <a:pt x="93" y="62"/>
                  </a:cubicBezTo>
                  <a:cubicBezTo>
                    <a:pt x="94" y="61"/>
                    <a:pt x="93" y="59"/>
                    <a:pt x="91" y="59"/>
                  </a:cubicBezTo>
                  <a:cubicBezTo>
                    <a:pt x="88" y="58"/>
                    <a:pt x="88" y="60"/>
                    <a:pt x="85" y="57"/>
                  </a:cubicBezTo>
                  <a:cubicBezTo>
                    <a:pt x="82" y="53"/>
                    <a:pt x="77" y="48"/>
                    <a:pt x="77" y="50"/>
                  </a:cubicBezTo>
                  <a:cubicBezTo>
                    <a:pt x="77" y="52"/>
                    <a:pt x="81" y="57"/>
                    <a:pt x="78" y="55"/>
                  </a:cubicBezTo>
                  <a:cubicBezTo>
                    <a:pt x="76" y="53"/>
                    <a:pt x="68" y="48"/>
                    <a:pt x="66" y="44"/>
                  </a:cubicBezTo>
                  <a:cubicBezTo>
                    <a:pt x="64" y="39"/>
                    <a:pt x="63" y="38"/>
                    <a:pt x="59" y="35"/>
                  </a:cubicBezTo>
                  <a:cubicBezTo>
                    <a:pt x="55" y="32"/>
                    <a:pt x="52" y="32"/>
                    <a:pt x="48" y="29"/>
                  </a:cubicBezTo>
                  <a:cubicBezTo>
                    <a:pt x="44" y="26"/>
                    <a:pt x="38" y="13"/>
                    <a:pt x="33" y="1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7" name="Freeform 980"/>
            <p:cNvSpPr>
              <a:spLocks/>
            </p:cNvSpPr>
            <p:nvPr/>
          </p:nvSpPr>
          <p:spPr bwMode="auto">
            <a:xfrm>
              <a:off x="2064728" y="4184650"/>
              <a:ext cx="14654" cy="25400"/>
            </a:xfrm>
            <a:custGeom>
              <a:avLst/>
              <a:gdLst>
                <a:gd name="T0" fmla="*/ 2147483647 w 11"/>
                <a:gd name="T1" fmla="*/ 2147483647 h 13"/>
                <a:gd name="T2" fmla="*/ 2147483647 w 11"/>
                <a:gd name="T3" fmla="*/ 2147483647 h 13"/>
                <a:gd name="T4" fmla="*/ 2147483647 w 11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1"/>
                <a:gd name="T10" fmla="*/ 0 h 13"/>
                <a:gd name="T11" fmla="*/ 11 w 1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3">
                  <a:moveTo>
                    <a:pt x="9" y="11"/>
                  </a:moveTo>
                  <a:cubicBezTo>
                    <a:pt x="11" y="9"/>
                    <a:pt x="4" y="0"/>
                    <a:pt x="2" y="1"/>
                  </a:cubicBezTo>
                  <a:cubicBezTo>
                    <a:pt x="0" y="1"/>
                    <a:pt x="6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8" name="Freeform 981"/>
            <p:cNvSpPr>
              <a:spLocks/>
            </p:cNvSpPr>
            <p:nvPr/>
          </p:nvSpPr>
          <p:spPr bwMode="auto">
            <a:xfrm>
              <a:off x="2089639" y="4248150"/>
              <a:ext cx="16120" cy="26988"/>
            </a:xfrm>
            <a:custGeom>
              <a:avLst/>
              <a:gdLst>
                <a:gd name="T0" fmla="*/ 2147483647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2"/>
                <a:gd name="T10" fmla="*/ 0 h 13"/>
                <a:gd name="T11" fmla="*/ 12 w 1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3">
                  <a:moveTo>
                    <a:pt x="9" y="11"/>
                  </a:moveTo>
                  <a:cubicBezTo>
                    <a:pt x="12" y="8"/>
                    <a:pt x="5" y="0"/>
                    <a:pt x="2" y="1"/>
                  </a:cubicBezTo>
                  <a:cubicBezTo>
                    <a:pt x="0" y="1"/>
                    <a:pt x="6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9" name="Freeform 982"/>
            <p:cNvSpPr>
              <a:spLocks/>
            </p:cNvSpPr>
            <p:nvPr/>
          </p:nvSpPr>
          <p:spPr bwMode="auto">
            <a:xfrm>
              <a:off x="2209800" y="4260851"/>
              <a:ext cx="26377" cy="42863"/>
            </a:xfrm>
            <a:custGeom>
              <a:avLst/>
              <a:gdLst>
                <a:gd name="T0" fmla="*/ 2147483647 w 20"/>
                <a:gd name="T1" fmla="*/ 2147483647 h 21"/>
                <a:gd name="T2" fmla="*/ 2147483647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2147483647 h 21"/>
                <a:gd name="T8" fmla="*/ 2147483647 w 20"/>
                <a:gd name="T9" fmla="*/ 2147483647 h 21"/>
                <a:gd name="T10" fmla="*/ 2147483647 w 20"/>
                <a:gd name="T11" fmla="*/ 2147483647 h 21"/>
                <a:gd name="T12" fmla="*/ 2147483647 w 20"/>
                <a:gd name="T13" fmla="*/ 2147483647 h 21"/>
                <a:gd name="T14" fmla="*/ 2147483647 w 20"/>
                <a:gd name="T15" fmla="*/ 2147483647 h 21"/>
                <a:gd name="T16" fmla="*/ 2147483647 w 20"/>
                <a:gd name="T17" fmla="*/ 214748364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0" y="20"/>
                  </a:moveTo>
                  <a:cubicBezTo>
                    <a:pt x="20" y="16"/>
                    <a:pt x="19" y="15"/>
                    <a:pt x="17" y="13"/>
                  </a:cubicBezTo>
                  <a:cubicBezTo>
                    <a:pt x="15" y="10"/>
                    <a:pt x="14" y="10"/>
                    <a:pt x="14" y="8"/>
                  </a:cubicBezTo>
                  <a:cubicBezTo>
                    <a:pt x="14" y="6"/>
                    <a:pt x="14" y="3"/>
                    <a:pt x="12" y="3"/>
                  </a:cubicBezTo>
                  <a:cubicBezTo>
                    <a:pt x="10" y="3"/>
                    <a:pt x="6" y="0"/>
                    <a:pt x="5" y="2"/>
                  </a:cubicBezTo>
                  <a:cubicBezTo>
                    <a:pt x="3" y="4"/>
                    <a:pt x="0" y="6"/>
                    <a:pt x="3" y="7"/>
                  </a:cubicBezTo>
                  <a:cubicBezTo>
                    <a:pt x="6" y="9"/>
                    <a:pt x="8" y="8"/>
                    <a:pt x="9" y="10"/>
                  </a:cubicBezTo>
                  <a:cubicBezTo>
                    <a:pt x="10" y="12"/>
                    <a:pt x="8" y="13"/>
                    <a:pt x="10" y="15"/>
                  </a:cubicBezTo>
                  <a:cubicBezTo>
                    <a:pt x="11" y="17"/>
                    <a:pt x="20" y="21"/>
                    <a:pt x="20" y="2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0" name="Freeform 983"/>
            <p:cNvSpPr>
              <a:spLocks/>
            </p:cNvSpPr>
            <p:nvPr/>
          </p:nvSpPr>
          <p:spPr bwMode="auto">
            <a:xfrm>
              <a:off x="2255227" y="4289425"/>
              <a:ext cx="11723" cy="19050"/>
            </a:xfrm>
            <a:custGeom>
              <a:avLst/>
              <a:gdLst>
                <a:gd name="T0" fmla="*/ 2147483647 w 9"/>
                <a:gd name="T1" fmla="*/ 2147483647 h 9"/>
                <a:gd name="T2" fmla="*/ 0 w 9"/>
                <a:gd name="T3" fmla="*/ 2147483647 h 9"/>
                <a:gd name="T4" fmla="*/ 2147483647 w 9"/>
                <a:gd name="T5" fmla="*/ 2147483647 h 9"/>
                <a:gd name="T6" fmla="*/ 2147483647 w 9"/>
                <a:gd name="T7" fmla="*/ 2147483647 h 9"/>
                <a:gd name="T8" fmla="*/ 2147483647 w 9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9"/>
                <a:gd name="T17" fmla="*/ 9 w 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9">
                  <a:moveTo>
                    <a:pt x="3" y="8"/>
                  </a:moveTo>
                  <a:cubicBezTo>
                    <a:pt x="0" y="9"/>
                    <a:pt x="0" y="7"/>
                    <a:pt x="0" y="4"/>
                  </a:cubicBezTo>
                  <a:cubicBezTo>
                    <a:pt x="0" y="1"/>
                    <a:pt x="3" y="0"/>
                    <a:pt x="5" y="1"/>
                  </a:cubicBezTo>
                  <a:cubicBezTo>
                    <a:pt x="6" y="1"/>
                    <a:pt x="9" y="4"/>
                    <a:pt x="8" y="6"/>
                  </a:cubicBezTo>
                  <a:cubicBezTo>
                    <a:pt x="6" y="8"/>
                    <a:pt x="7" y="8"/>
                    <a:pt x="3" y="8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1" name="Freeform 984"/>
            <p:cNvSpPr>
              <a:spLocks/>
            </p:cNvSpPr>
            <p:nvPr/>
          </p:nvSpPr>
          <p:spPr bwMode="auto">
            <a:xfrm>
              <a:off x="2215662" y="4378325"/>
              <a:ext cx="165589" cy="76200"/>
            </a:xfrm>
            <a:custGeom>
              <a:avLst/>
              <a:gdLst>
                <a:gd name="T0" fmla="*/ 2147483647 w 122"/>
                <a:gd name="T1" fmla="*/ 0 h 37"/>
                <a:gd name="T2" fmla="*/ 2147483647 w 122"/>
                <a:gd name="T3" fmla="*/ 2147483647 h 37"/>
                <a:gd name="T4" fmla="*/ 2147483647 w 122"/>
                <a:gd name="T5" fmla="*/ 0 h 37"/>
                <a:gd name="T6" fmla="*/ 2147483647 w 122"/>
                <a:gd name="T7" fmla="*/ 2147483647 h 37"/>
                <a:gd name="T8" fmla="*/ 2147483647 w 122"/>
                <a:gd name="T9" fmla="*/ 2147483647 h 37"/>
                <a:gd name="T10" fmla="*/ 2147483647 w 122"/>
                <a:gd name="T11" fmla="*/ 2147483647 h 37"/>
                <a:gd name="T12" fmla="*/ 2147483647 w 122"/>
                <a:gd name="T13" fmla="*/ 2147483647 h 37"/>
                <a:gd name="T14" fmla="*/ 2147483647 w 122"/>
                <a:gd name="T15" fmla="*/ 2147483647 h 37"/>
                <a:gd name="T16" fmla="*/ 2147483647 w 122"/>
                <a:gd name="T17" fmla="*/ 2147483647 h 37"/>
                <a:gd name="T18" fmla="*/ 2147483647 w 122"/>
                <a:gd name="T19" fmla="*/ 2147483647 h 37"/>
                <a:gd name="T20" fmla="*/ 2147483647 w 122"/>
                <a:gd name="T21" fmla="*/ 2147483647 h 37"/>
                <a:gd name="T22" fmla="*/ 2147483647 w 122"/>
                <a:gd name="T23" fmla="*/ 2147483647 h 37"/>
                <a:gd name="T24" fmla="*/ 2147483647 w 122"/>
                <a:gd name="T25" fmla="*/ 2147483647 h 37"/>
                <a:gd name="T26" fmla="*/ 2147483647 w 122"/>
                <a:gd name="T27" fmla="*/ 2147483647 h 37"/>
                <a:gd name="T28" fmla="*/ 2147483647 w 122"/>
                <a:gd name="T29" fmla="*/ 2147483647 h 37"/>
                <a:gd name="T30" fmla="*/ 2147483647 w 122"/>
                <a:gd name="T31" fmla="*/ 2147483647 h 37"/>
                <a:gd name="T32" fmla="*/ 2147483647 w 122"/>
                <a:gd name="T33" fmla="*/ 2147483647 h 37"/>
                <a:gd name="T34" fmla="*/ 2147483647 w 122"/>
                <a:gd name="T35" fmla="*/ 2147483647 h 37"/>
                <a:gd name="T36" fmla="*/ 2147483647 w 122"/>
                <a:gd name="T37" fmla="*/ 2147483647 h 37"/>
                <a:gd name="T38" fmla="*/ 2147483647 w 122"/>
                <a:gd name="T39" fmla="*/ 2147483647 h 37"/>
                <a:gd name="T40" fmla="*/ 2147483647 w 122"/>
                <a:gd name="T41" fmla="*/ 2147483647 h 37"/>
                <a:gd name="T42" fmla="*/ 2147483647 w 122"/>
                <a:gd name="T43" fmla="*/ 2147483647 h 37"/>
                <a:gd name="T44" fmla="*/ 2147483647 w 122"/>
                <a:gd name="T45" fmla="*/ 2147483647 h 37"/>
                <a:gd name="T46" fmla="*/ 2147483647 w 122"/>
                <a:gd name="T47" fmla="*/ 2147483647 h 37"/>
                <a:gd name="T48" fmla="*/ 2147483647 w 122"/>
                <a:gd name="T49" fmla="*/ 2147483647 h 37"/>
                <a:gd name="T50" fmla="*/ 2147483647 w 122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2"/>
                <a:gd name="T79" fmla="*/ 0 h 37"/>
                <a:gd name="T80" fmla="*/ 122 w 122"/>
                <a:gd name="T81" fmla="*/ 37 h 3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2" h="37">
                  <a:moveTo>
                    <a:pt x="24" y="0"/>
                  </a:moveTo>
                  <a:cubicBezTo>
                    <a:pt x="22" y="1"/>
                    <a:pt x="21" y="2"/>
                    <a:pt x="19" y="2"/>
                  </a:cubicBezTo>
                  <a:cubicBezTo>
                    <a:pt x="17" y="2"/>
                    <a:pt x="11" y="0"/>
                    <a:pt x="9" y="0"/>
                  </a:cubicBezTo>
                  <a:cubicBezTo>
                    <a:pt x="7" y="0"/>
                    <a:pt x="5" y="3"/>
                    <a:pt x="4" y="5"/>
                  </a:cubicBezTo>
                  <a:cubicBezTo>
                    <a:pt x="3" y="6"/>
                    <a:pt x="0" y="9"/>
                    <a:pt x="1" y="10"/>
                  </a:cubicBezTo>
                  <a:cubicBezTo>
                    <a:pt x="1" y="11"/>
                    <a:pt x="7" y="10"/>
                    <a:pt x="10" y="12"/>
                  </a:cubicBezTo>
                  <a:cubicBezTo>
                    <a:pt x="13" y="13"/>
                    <a:pt x="13" y="14"/>
                    <a:pt x="14" y="16"/>
                  </a:cubicBezTo>
                  <a:cubicBezTo>
                    <a:pt x="15" y="18"/>
                    <a:pt x="19" y="18"/>
                    <a:pt x="23" y="19"/>
                  </a:cubicBezTo>
                  <a:cubicBezTo>
                    <a:pt x="28" y="20"/>
                    <a:pt x="32" y="23"/>
                    <a:pt x="34" y="23"/>
                  </a:cubicBezTo>
                  <a:cubicBezTo>
                    <a:pt x="37" y="23"/>
                    <a:pt x="37" y="21"/>
                    <a:pt x="45" y="23"/>
                  </a:cubicBezTo>
                  <a:cubicBezTo>
                    <a:pt x="52" y="24"/>
                    <a:pt x="59" y="27"/>
                    <a:pt x="68" y="29"/>
                  </a:cubicBezTo>
                  <a:cubicBezTo>
                    <a:pt x="77" y="31"/>
                    <a:pt x="87" y="30"/>
                    <a:pt x="93" y="31"/>
                  </a:cubicBezTo>
                  <a:cubicBezTo>
                    <a:pt x="98" y="32"/>
                    <a:pt x="96" y="29"/>
                    <a:pt x="102" y="31"/>
                  </a:cubicBezTo>
                  <a:cubicBezTo>
                    <a:pt x="108" y="33"/>
                    <a:pt x="117" y="37"/>
                    <a:pt x="118" y="36"/>
                  </a:cubicBezTo>
                  <a:cubicBezTo>
                    <a:pt x="120" y="35"/>
                    <a:pt x="122" y="33"/>
                    <a:pt x="119" y="31"/>
                  </a:cubicBezTo>
                  <a:cubicBezTo>
                    <a:pt x="116" y="29"/>
                    <a:pt x="118" y="27"/>
                    <a:pt x="117" y="26"/>
                  </a:cubicBezTo>
                  <a:cubicBezTo>
                    <a:pt x="117" y="24"/>
                    <a:pt x="114" y="21"/>
                    <a:pt x="112" y="22"/>
                  </a:cubicBezTo>
                  <a:cubicBezTo>
                    <a:pt x="110" y="22"/>
                    <a:pt x="106" y="25"/>
                    <a:pt x="103" y="24"/>
                  </a:cubicBezTo>
                  <a:cubicBezTo>
                    <a:pt x="99" y="23"/>
                    <a:pt x="96" y="22"/>
                    <a:pt x="95" y="19"/>
                  </a:cubicBezTo>
                  <a:cubicBezTo>
                    <a:pt x="95" y="17"/>
                    <a:pt x="93" y="13"/>
                    <a:pt x="89" y="12"/>
                  </a:cubicBezTo>
                  <a:cubicBezTo>
                    <a:pt x="86" y="11"/>
                    <a:pt x="77" y="8"/>
                    <a:pt x="74" y="7"/>
                  </a:cubicBezTo>
                  <a:cubicBezTo>
                    <a:pt x="71" y="6"/>
                    <a:pt x="70" y="5"/>
                    <a:pt x="68" y="9"/>
                  </a:cubicBezTo>
                  <a:cubicBezTo>
                    <a:pt x="65" y="12"/>
                    <a:pt x="60" y="13"/>
                    <a:pt x="54" y="12"/>
                  </a:cubicBezTo>
                  <a:cubicBezTo>
                    <a:pt x="47" y="10"/>
                    <a:pt x="42" y="7"/>
                    <a:pt x="40" y="6"/>
                  </a:cubicBezTo>
                  <a:cubicBezTo>
                    <a:pt x="38" y="5"/>
                    <a:pt x="36" y="4"/>
                    <a:pt x="32" y="4"/>
                  </a:cubicBezTo>
                  <a:cubicBezTo>
                    <a:pt x="29" y="4"/>
                    <a:pt x="26" y="0"/>
                    <a:pt x="24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2" name="Freeform 985"/>
            <p:cNvSpPr>
              <a:spLocks/>
            </p:cNvSpPr>
            <p:nvPr/>
          </p:nvSpPr>
          <p:spPr bwMode="auto">
            <a:xfrm>
              <a:off x="2346081" y="4403726"/>
              <a:ext cx="21980" cy="11113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2147483647 w 16"/>
                <a:gd name="T7" fmla="*/ 2147483647 h 6"/>
                <a:gd name="T8" fmla="*/ 2147483647 w 1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6"/>
                <a:gd name="T17" fmla="*/ 16 w 1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6">
                  <a:moveTo>
                    <a:pt x="3" y="5"/>
                  </a:moveTo>
                  <a:cubicBezTo>
                    <a:pt x="0" y="5"/>
                    <a:pt x="0" y="3"/>
                    <a:pt x="1" y="2"/>
                  </a:cubicBezTo>
                  <a:cubicBezTo>
                    <a:pt x="3" y="1"/>
                    <a:pt x="15" y="0"/>
                    <a:pt x="15" y="1"/>
                  </a:cubicBezTo>
                  <a:cubicBezTo>
                    <a:pt x="16" y="2"/>
                    <a:pt x="12" y="4"/>
                    <a:pt x="10" y="4"/>
                  </a:cubicBezTo>
                  <a:cubicBezTo>
                    <a:pt x="8" y="4"/>
                    <a:pt x="5" y="6"/>
                    <a:pt x="3" y="5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3" name="Freeform 986"/>
            <p:cNvSpPr>
              <a:spLocks/>
            </p:cNvSpPr>
            <p:nvPr/>
          </p:nvSpPr>
          <p:spPr bwMode="auto">
            <a:xfrm>
              <a:off x="2376854" y="4435476"/>
              <a:ext cx="23446" cy="23813"/>
            </a:xfrm>
            <a:custGeom>
              <a:avLst/>
              <a:gdLst>
                <a:gd name="T0" fmla="*/ 2147483647 w 16"/>
                <a:gd name="T1" fmla="*/ 0 h 12"/>
                <a:gd name="T2" fmla="*/ 2147483647 w 16"/>
                <a:gd name="T3" fmla="*/ 2147483647 h 12"/>
                <a:gd name="T4" fmla="*/ 2147483647 w 16"/>
                <a:gd name="T5" fmla="*/ 2147483647 h 12"/>
                <a:gd name="T6" fmla="*/ 2147483647 w 16"/>
                <a:gd name="T7" fmla="*/ 2147483647 h 12"/>
                <a:gd name="T8" fmla="*/ 2147483647 w 16"/>
                <a:gd name="T9" fmla="*/ 2147483647 h 12"/>
                <a:gd name="T10" fmla="*/ 2147483647 w 16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2"/>
                <a:gd name="T20" fmla="*/ 16 w 16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2">
                  <a:moveTo>
                    <a:pt x="8" y="0"/>
                  </a:moveTo>
                  <a:cubicBezTo>
                    <a:pt x="4" y="0"/>
                    <a:pt x="0" y="0"/>
                    <a:pt x="1" y="2"/>
                  </a:cubicBezTo>
                  <a:cubicBezTo>
                    <a:pt x="2" y="3"/>
                    <a:pt x="1" y="3"/>
                    <a:pt x="4" y="5"/>
                  </a:cubicBezTo>
                  <a:cubicBezTo>
                    <a:pt x="8" y="8"/>
                    <a:pt x="5" y="12"/>
                    <a:pt x="8" y="9"/>
                  </a:cubicBezTo>
                  <a:cubicBezTo>
                    <a:pt x="12" y="7"/>
                    <a:pt x="16" y="5"/>
                    <a:pt x="14" y="4"/>
                  </a:cubicBezTo>
                  <a:cubicBezTo>
                    <a:pt x="12" y="2"/>
                    <a:pt x="9" y="0"/>
                    <a:pt x="8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4" name="Freeform 987"/>
            <p:cNvSpPr>
              <a:spLocks/>
            </p:cNvSpPr>
            <p:nvPr/>
          </p:nvSpPr>
          <p:spPr bwMode="auto">
            <a:xfrm>
              <a:off x="2398835" y="4443414"/>
              <a:ext cx="19050" cy="14287"/>
            </a:xfrm>
            <a:custGeom>
              <a:avLst/>
              <a:gdLst>
                <a:gd name="T0" fmla="*/ 2147483647 w 13"/>
                <a:gd name="T1" fmla="*/ 2147483647 h 8"/>
                <a:gd name="T2" fmla="*/ 2147483647 w 13"/>
                <a:gd name="T3" fmla="*/ 2147483647 h 8"/>
                <a:gd name="T4" fmla="*/ 2147483647 w 13"/>
                <a:gd name="T5" fmla="*/ 2147483647 h 8"/>
                <a:gd name="T6" fmla="*/ 2147483647 w 13"/>
                <a:gd name="T7" fmla="*/ 2147483647 h 8"/>
                <a:gd name="T8" fmla="*/ 2147483647 w 13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8"/>
                <a:gd name="T17" fmla="*/ 13 w 1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8">
                  <a:moveTo>
                    <a:pt x="11" y="3"/>
                  </a:moveTo>
                  <a:cubicBezTo>
                    <a:pt x="9" y="1"/>
                    <a:pt x="6" y="0"/>
                    <a:pt x="5" y="1"/>
                  </a:cubicBezTo>
                  <a:cubicBezTo>
                    <a:pt x="3" y="2"/>
                    <a:pt x="0" y="6"/>
                    <a:pt x="1" y="6"/>
                  </a:cubicBezTo>
                  <a:cubicBezTo>
                    <a:pt x="3" y="6"/>
                    <a:pt x="4" y="8"/>
                    <a:pt x="6" y="6"/>
                  </a:cubicBezTo>
                  <a:cubicBezTo>
                    <a:pt x="8" y="5"/>
                    <a:pt x="13" y="4"/>
                    <a:pt x="11" y="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5" name="Freeform 988"/>
            <p:cNvSpPr>
              <a:spLocks/>
            </p:cNvSpPr>
            <p:nvPr/>
          </p:nvSpPr>
          <p:spPr bwMode="auto">
            <a:xfrm>
              <a:off x="2414954" y="4443414"/>
              <a:ext cx="24912" cy="20637"/>
            </a:xfrm>
            <a:custGeom>
              <a:avLst/>
              <a:gdLst>
                <a:gd name="T0" fmla="*/ 2147483647 w 17"/>
                <a:gd name="T1" fmla="*/ 2147483647 h 11"/>
                <a:gd name="T2" fmla="*/ 2147483647 w 17"/>
                <a:gd name="T3" fmla="*/ 2147483647 h 11"/>
                <a:gd name="T4" fmla="*/ 2147483647 w 17"/>
                <a:gd name="T5" fmla="*/ 2147483647 h 11"/>
                <a:gd name="T6" fmla="*/ 2147483647 w 17"/>
                <a:gd name="T7" fmla="*/ 2147483647 h 11"/>
                <a:gd name="T8" fmla="*/ 2147483647 w 17"/>
                <a:gd name="T9" fmla="*/ 2147483647 h 11"/>
                <a:gd name="T10" fmla="*/ 2147483647 w 17"/>
                <a:gd name="T11" fmla="*/ 2147483647 h 11"/>
                <a:gd name="T12" fmla="*/ 2147483647 w 17"/>
                <a:gd name="T13" fmla="*/ 2147483647 h 11"/>
                <a:gd name="T14" fmla="*/ 2147483647 w 17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1"/>
                <a:gd name="T26" fmla="*/ 17 w 17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1">
                  <a:moveTo>
                    <a:pt x="4" y="3"/>
                  </a:moveTo>
                  <a:cubicBezTo>
                    <a:pt x="2" y="3"/>
                    <a:pt x="1" y="4"/>
                    <a:pt x="1" y="6"/>
                  </a:cubicBezTo>
                  <a:cubicBezTo>
                    <a:pt x="1" y="8"/>
                    <a:pt x="0" y="11"/>
                    <a:pt x="4" y="11"/>
                  </a:cubicBezTo>
                  <a:cubicBezTo>
                    <a:pt x="7" y="11"/>
                    <a:pt x="12" y="10"/>
                    <a:pt x="13" y="9"/>
                  </a:cubicBezTo>
                  <a:cubicBezTo>
                    <a:pt x="15" y="7"/>
                    <a:pt x="17" y="9"/>
                    <a:pt x="14" y="6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1" y="1"/>
                    <a:pt x="10" y="0"/>
                    <a:pt x="8" y="1"/>
                  </a:cubicBezTo>
                  <a:cubicBezTo>
                    <a:pt x="5" y="2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6" name="Freeform 989"/>
            <p:cNvSpPr>
              <a:spLocks/>
            </p:cNvSpPr>
            <p:nvPr/>
          </p:nvSpPr>
          <p:spPr bwMode="auto">
            <a:xfrm>
              <a:off x="2431074" y="4437063"/>
              <a:ext cx="33703" cy="23812"/>
            </a:xfrm>
            <a:custGeom>
              <a:avLst/>
              <a:gdLst>
                <a:gd name="T0" fmla="*/ 2147483647 w 26"/>
                <a:gd name="T1" fmla="*/ 0 h 12"/>
                <a:gd name="T2" fmla="*/ 2147483647 w 26"/>
                <a:gd name="T3" fmla="*/ 2147483647 h 12"/>
                <a:gd name="T4" fmla="*/ 2147483647 w 26"/>
                <a:gd name="T5" fmla="*/ 2147483647 h 12"/>
                <a:gd name="T6" fmla="*/ 2147483647 w 26"/>
                <a:gd name="T7" fmla="*/ 2147483647 h 12"/>
                <a:gd name="T8" fmla="*/ 2147483647 w 26"/>
                <a:gd name="T9" fmla="*/ 2147483647 h 12"/>
                <a:gd name="T10" fmla="*/ 2147483647 w 26"/>
                <a:gd name="T11" fmla="*/ 2147483647 h 12"/>
                <a:gd name="T12" fmla="*/ 2147483647 w 26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12"/>
                <a:gd name="T23" fmla="*/ 26 w 26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12">
                  <a:moveTo>
                    <a:pt x="4" y="0"/>
                  </a:moveTo>
                  <a:cubicBezTo>
                    <a:pt x="2" y="0"/>
                    <a:pt x="0" y="2"/>
                    <a:pt x="2" y="2"/>
                  </a:cubicBezTo>
                  <a:cubicBezTo>
                    <a:pt x="4" y="2"/>
                    <a:pt x="7" y="3"/>
                    <a:pt x="7" y="5"/>
                  </a:cubicBezTo>
                  <a:cubicBezTo>
                    <a:pt x="7" y="7"/>
                    <a:pt x="5" y="10"/>
                    <a:pt x="11" y="10"/>
                  </a:cubicBezTo>
                  <a:cubicBezTo>
                    <a:pt x="16" y="10"/>
                    <a:pt x="20" y="12"/>
                    <a:pt x="20" y="9"/>
                  </a:cubicBezTo>
                  <a:cubicBezTo>
                    <a:pt x="20" y="5"/>
                    <a:pt x="26" y="5"/>
                    <a:pt x="19" y="3"/>
                  </a:cubicBezTo>
                  <a:cubicBezTo>
                    <a:pt x="13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7" name="Freeform 990"/>
            <p:cNvSpPr>
              <a:spLocks/>
            </p:cNvSpPr>
            <p:nvPr/>
          </p:nvSpPr>
          <p:spPr bwMode="auto">
            <a:xfrm>
              <a:off x="2470638" y="4438650"/>
              <a:ext cx="42497" cy="19050"/>
            </a:xfrm>
            <a:custGeom>
              <a:avLst/>
              <a:gdLst>
                <a:gd name="T0" fmla="*/ 2147483647 w 32"/>
                <a:gd name="T1" fmla="*/ 2147483647 h 9"/>
                <a:gd name="T2" fmla="*/ 0 w 32"/>
                <a:gd name="T3" fmla="*/ 2147483647 h 9"/>
                <a:gd name="T4" fmla="*/ 2147483647 w 32"/>
                <a:gd name="T5" fmla="*/ 2147483647 h 9"/>
                <a:gd name="T6" fmla="*/ 2147483647 w 32"/>
                <a:gd name="T7" fmla="*/ 2147483647 h 9"/>
                <a:gd name="T8" fmla="*/ 2147483647 w 32"/>
                <a:gd name="T9" fmla="*/ 2147483647 h 9"/>
                <a:gd name="T10" fmla="*/ 2147483647 w 32"/>
                <a:gd name="T11" fmla="*/ 2147483647 h 9"/>
                <a:gd name="T12" fmla="*/ 2147483647 w 32"/>
                <a:gd name="T13" fmla="*/ 2147483647 h 9"/>
                <a:gd name="T14" fmla="*/ 2147483647 w 32"/>
                <a:gd name="T15" fmla="*/ 2147483647 h 9"/>
                <a:gd name="T16" fmla="*/ 2147483647 w 32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9"/>
                <a:gd name="T29" fmla="*/ 32 w 3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9">
                  <a:moveTo>
                    <a:pt x="6" y="1"/>
                  </a:moveTo>
                  <a:cubicBezTo>
                    <a:pt x="5" y="0"/>
                    <a:pt x="1" y="3"/>
                    <a:pt x="0" y="5"/>
                  </a:cubicBezTo>
                  <a:cubicBezTo>
                    <a:pt x="0" y="6"/>
                    <a:pt x="0" y="6"/>
                    <a:pt x="3" y="6"/>
                  </a:cubicBezTo>
                  <a:cubicBezTo>
                    <a:pt x="7" y="6"/>
                    <a:pt x="10" y="7"/>
                    <a:pt x="15" y="7"/>
                  </a:cubicBezTo>
                  <a:cubicBezTo>
                    <a:pt x="20" y="8"/>
                    <a:pt x="28" y="9"/>
                    <a:pt x="30" y="7"/>
                  </a:cubicBezTo>
                  <a:cubicBezTo>
                    <a:pt x="32" y="5"/>
                    <a:pt x="31" y="4"/>
                    <a:pt x="29" y="4"/>
                  </a:cubicBezTo>
                  <a:cubicBezTo>
                    <a:pt x="27" y="5"/>
                    <a:pt x="29" y="6"/>
                    <a:pt x="24" y="6"/>
                  </a:cubicBezTo>
                  <a:cubicBezTo>
                    <a:pt x="19" y="5"/>
                    <a:pt x="16" y="4"/>
                    <a:pt x="13" y="3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8" name="Freeform 991"/>
            <p:cNvSpPr>
              <a:spLocks/>
            </p:cNvSpPr>
            <p:nvPr/>
          </p:nvSpPr>
          <p:spPr bwMode="auto">
            <a:xfrm>
              <a:off x="2451589" y="4475163"/>
              <a:ext cx="41031" cy="19050"/>
            </a:xfrm>
            <a:custGeom>
              <a:avLst/>
              <a:gdLst>
                <a:gd name="T0" fmla="*/ 2147483647 w 30"/>
                <a:gd name="T1" fmla="*/ 0 h 11"/>
                <a:gd name="T2" fmla="*/ 2147483647 w 30"/>
                <a:gd name="T3" fmla="*/ 2147483647 h 11"/>
                <a:gd name="T4" fmla="*/ 2147483647 w 30"/>
                <a:gd name="T5" fmla="*/ 2147483647 h 11"/>
                <a:gd name="T6" fmla="*/ 2147483647 w 30"/>
                <a:gd name="T7" fmla="*/ 2147483647 h 11"/>
                <a:gd name="T8" fmla="*/ 2147483647 w 30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1"/>
                <a:gd name="T17" fmla="*/ 30 w 30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1">
                  <a:moveTo>
                    <a:pt x="3" y="0"/>
                  </a:moveTo>
                  <a:cubicBezTo>
                    <a:pt x="0" y="0"/>
                    <a:pt x="6" y="1"/>
                    <a:pt x="10" y="4"/>
                  </a:cubicBezTo>
                  <a:cubicBezTo>
                    <a:pt x="15" y="7"/>
                    <a:pt x="21" y="11"/>
                    <a:pt x="23" y="10"/>
                  </a:cubicBezTo>
                  <a:cubicBezTo>
                    <a:pt x="30" y="7"/>
                    <a:pt x="22" y="3"/>
                    <a:pt x="17" y="2"/>
                  </a:cubicBezTo>
                  <a:cubicBezTo>
                    <a:pt x="12" y="0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9" name="Freeform 992"/>
            <p:cNvSpPr>
              <a:spLocks/>
            </p:cNvSpPr>
            <p:nvPr/>
          </p:nvSpPr>
          <p:spPr bwMode="auto">
            <a:xfrm>
              <a:off x="2538046" y="4443413"/>
              <a:ext cx="70338" cy="50800"/>
            </a:xfrm>
            <a:custGeom>
              <a:avLst/>
              <a:gdLst>
                <a:gd name="T0" fmla="*/ 2147483647 w 52"/>
                <a:gd name="T1" fmla="*/ 2147483647 h 27"/>
                <a:gd name="T2" fmla="*/ 2147483647 w 52"/>
                <a:gd name="T3" fmla="*/ 2147483647 h 27"/>
                <a:gd name="T4" fmla="*/ 2147483647 w 52"/>
                <a:gd name="T5" fmla="*/ 2147483647 h 27"/>
                <a:gd name="T6" fmla="*/ 2147483647 w 52"/>
                <a:gd name="T7" fmla="*/ 2147483647 h 27"/>
                <a:gd name="T8" fmla="*/ 2147483647 w 52"/>
                <a:gd name="T9" fmla="*/ 2147483647 h 27"/>
                <a:gd name="T10" fmla="*/ 2147483647 w 52"/>
                <a:gd name="T11" fmla="*/ 2147483647 h 27"/>
                <a:gd name="T12" fmla="*/ 2147483647 w 52"/>
                <a:gd name="T13" fmla="*/ 2147483647 h 27"/>
                <a:gd name="T14" fmla="*/ 2147483647 w 52"/>
                <a:gd name="T15" fmla="*/ 2147483647 h 27"/>
                <a:gd name="T16" fmla="*/ 2147483647 w 52"/>
                <a:gd name="T17" fmla="*/ 2147483647 h 27"/>
                <a:gd name="T18" fmla="*/ 2147483647 w 52"/>
                <a:gd name="T19" fmla="*/ 2147483647 h 27"/>
                <a:gd name="T20" fmla="*/ 2147483647 w 52"/>
                <a:gd name="T21" fmla="*/ 2147483647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"/>
                <a:gd name="T34" fmla="*/ 0 h 27"/>
                <a:gd name="T35" fmla="*/ 52 w 52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" h="27">
                  <a:moveTo>
                    <a:pt x="3" y="27"/>
                  </a:moveTo>
                  <a:cubicBezTo>
                    <a:pt x="0" y="27"/>
                    <a:pt x="1" y="20"/>
                    <a:pt x="2" y="18"/>
                  </a:cubicBezTo>
                  <a:cubicBezTo>
                    <a:pt x="3" y="16"/>
                    <a:pt x="11" y="14"/>
                    <a:pt x="14" y="12"/>
                  </a:cubicBezTo>
                  <a:cubicBezTo>
                    <a:pt x="16" y="10"/>
                    <a:pt x="19" y="9"/>
                    <a:pt x="21" y="7"/>
                  </a:cubicBezTo>
                  <a:cubicBezTo>
                    <a:pt x="22" y="5"/>
                    <a:pt x="26" y="2"/>
                    <a:pt x="30" y="2"/>
                  </a:cubicBezTo>
                  <a:cubicBezTo>
                    <a:pt x="34" y="2"/>
                    <a:pt x="40" y="2"/>
                    <a:pt x="43" y="1"/>
                  </a:cubicBezTo>
                  <a:cubicBezTo>
                    <a:pt x="46" y="0"/>
                    <a:pt x="52" y="2"/>
                    <a:pt x="50" y="3"/>
                  </a:cubicBezTo>
                  <a:cubicBezTo>
                    <a:pt x="48" y="4"/>
                    <a:pt x="43" y="7"/>
                    <a:pt x="39" y="8"/>
                  </a:cubicBezTo>
                  <a:cubicBezTo>
                    <a:pt x="36" y="9"/>
                    <a:pt x="24" y="14"/>
                    <a:pt x="21" y="16"/>
                  </a:cubicBezTo>
                  <a:cubicBezTo>
                    <a:pt x="18" y="18"/>
                    <a:pt x="13" y="25"/>
                    <a:pt x="11" y="25"/>
                  </a:cubicBezTo>
                  <a:cubicBezTo>
                    <a:pt x="9" y="26"/>
                    <a:pt x="6" y="26"/>
                    <a:pt x="3" y="27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0" name="Freeform 993"/>
            <p:cNvSpPr>
              <a:spLocks/>
            </p:cNvSpPr>
            <p:nvPr/>
          </p:nvSpPr>
          <p:spPr bwMode="auto">
            <a:xfrm>
              <a:off x="2583474" y="4303714"/>
              <a:ext cx="19050" cy="20637"/>
            </a:xfrm>
            <a:custGeom>
              <a:avLst/>
              <a:gdLst>
                <a:gd name="T0" fmla="*/ 2147483647 w 13"/>
                <a:gd name="T1" fmla="*/ 2147483647 h 10"/>
                <a:gd name="T2" fmla="*/ 2147483647 w 13"/>
                <a:gd name="T3" fmla="*/ 2147483647 h 10"/>
                <a:gd name="T4" fmla="*/ 2147483647 w 13"/>
                <a:gd name="T5" fmla="*/ 2147483647 h 10"/>
                <a:gd name="T6" fmla="*/ 2147483647 w 13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"/>
                <a:gd name="T14" fmla="*/ 13 w 13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">
                  <a:moveTo>
                    <a:pt x="8" y="9"/>
                  </a:moveTo>
                  <a:cubicBezTo>
                    <a:pt x="3" y="10"/>
                    <a:pt x="0" y="6"/>
                    <a:pt x="2" y="3"/>
                  </a:cubicBezTo>
                  <a:cubicBezTo>
                    <a:pt x="4" y="0"/>
                    <a:pt x="10" y="1"/>
                    <a:pt x="12" y="2"/>
                  </a:cubicBezTo>
                  <a:cubicBezTo>
                    <a:pt x="13" y="3"/>
                    <a:pt x="12" y="9"/>
                    <a:pt x="8" y="9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1" name="Freeform 994"/>
            <p:cNvSpPr>
              <a:spLocks/>
            </p:cNvSpPr>
            <p:nvPr/>
          </p:nvSpPr>
          <p:spPr bwMode="auto">
            <a:xfrm>
              <a:off x="2618643" y="4297363"/>
              <a:ext cx="52754" cy="30162"/>
            </a:xfrm>
            <a:custGeom>
              <a:avLst/>
              <a:gdLst>
                <a:gd name="T0" fmla="*/ 2147483647 w 39"/>
                <a:gd name="T1" fmla="*/ 2147483647 h 15"/>
                <a:gd name="T2" fmla="*/ 2147483647 w 39"/>
                <a:gd name="T3" fmla="*/ 2147483647 h 15"/>
                <a:gd name="T4" fmla="*/ 2147483647 w 39"/>
                <a:gd name="T5" fmla="*/ 2147483647 h 15"/>
                <a:gd name="T6" fmla="*/ 2147483647 w 39"/>
                <a:gd name="T7" fmla="*/ 2147483647 h 15"/>
                <a:gd name="T8" fmla="*/ 2147483647 w 39"/>
                <a:gd name="T9" fmla="*/ 2147483647 h 15"/>
                <a:gd name="T10" fmla="*/ 2147483647 w 39"/>
                <a:gd name="T11" fmla="*/ 2147483647 h 15"/>
                <a:gd name="T12" fmla="*/ 2147483647 w 39"/>
                <a:gd name="T13" fmla="*/ 2147483647 h 15"/>
                <a:gd name="T14" fmla="*/ 2147483647 w 39"/>
                <a:gd name="T15" fmla="*/ 2147483647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5"/>
                <a:gd name="T26" fmla="*/ 39 w 39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5">
                  <a:moveTo>
                    <a:pt x="6" y="8"/>
                  </a:moveTo>
                  <a:cubicBezTo>
                    <a:pt x="3" y="9"/>
                    <a:pt x="0" y="6"/>
                    <a:pt x="2" y="4"/>
                  </a:cubicBezTo>
                  <a:cubicBezTo>
                    <a:pt x="5" y="2"/>
                    <a:pt x="6" y="0"/>
                    <a:pt x="11" y="1"/>
                  </a:cubicBezTo>
                  <a:cubicBezTo>
                    <a:pt x="16" y="2"/>
                    <a:pt x="18" y="0"/>
                    <a:pt x="23" y="1"/>
                  </a:cubicBezTo>
                  <a:cubicBezTo>
                    <a:pt x="28" y="2"/>
                    <a:pt x="36" y="6"/>
                    <a:pt x="37" y="9"/>
                  </a:cubicBezTo>
                  <a:cubicBezTo>
                    <a:pt x="39" y="12"/>
                    <a:pt x="39" y="15"/>
                    <a:pt x="36" y="13"/>
                  </a:cubicBezTo>
                  <a:cubicBezTo>
                    <a:pt x="32" y="11"/>
                    <a:pt x="26" y="7"/>
                    <a:pt x="19" y="7"/>
                  </a:cubicBezTo>
                  <a:cubicBezTo>
                    <a:pt x="12" y="7"/>
                    <a:pt x="9" y="8"/>
                    <a:pt x="6" y="8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2" name="Freeform 995"/>
            <p:cNvSpPr>
              <a:spLocks/>
            </p:cNvSpPr>
            <p:nvPr/>
          </p:nvSpPr>
          <p:spPr bwMode="auto">
            <a:xfrm>
              <a:off x="2453054" y="4179888"/>
              <a:ext cx="118697" cy="188912"/>
            </a:xfrm>
            <a:custGeom>
              <a:avLst/>
              <a:gdLst>
                <a:gd name="T0" fmla="*/ 2147483647 w 86"/>
                <a:gd name="T1" fmla="*/ 2147483647 h 95"/>
                <a:gd name="T2" fmla="*/ 2147483647 w 86"/>
                <a:gd name="T3" fmla="*/ 2147483647 h 95"/>
                <a:gd name="T4" fmla="*/ 2147483647 w 86"/>
                <a:gd name="T5" fmla="*/ 2147483647 h 95"/>
                <a:gd name="T6" fmla="*/ 2147483647 w 86"/>
                <a:gd name="T7" fmla="*/ 2147483647 h 95"/>
                <a:gd name="T8" fmla="*/ 2147483647 w 86"/>
                <a:gd name="T9" fmla="*/ 2147483647 h 95"/>
                <a:gd name="T10" fmla="*/ 2147483647 w 86"/>
                <a:gd name="T11" fmla="*/ 2147483647 h 95"/>
                <a:gd name="T12" fmla="*/ 2147483647 w 86"/>
                <a:gd name="T13" fmla="*/ 2147483647 h 95"/>
                <a:gd name="T14" fmla="*/ 2147483647 w 86"/>
                <a:gd name="T15" fmla="*/ 2147483647 h 95"/>
                <a:gd name="T16" fmla="*/ 2147483647 w 86"/>
                <a:gd name="T17" fmla="*/ 2147483647 h 95"/>
                <a:gd name="T18" fmla="*/ 2147483647 w 86"/>
                <a:gd name="T19" fmla="*/ 2147483647 h 95"/>
                <a:gd name="T20" fmla="*/ 2147483647 w 86"/>
                <a:gd name="T21" fmla="*/ 2147483647 h 95"/>
                <a:gd name="T22" fmla="*/ 2147483647 w 86"/>
                <a:gd name="T23" fmla="*/ 2147483647 h 95"/>
                <a:gd name="T24" fmla="*/ 2147483647 w 86"/>
                <a:gd name="T25" fmla="*/ 2147483647 h 95"/>
                <a:gd name="T26" fmla="*/ 0 w 86"/>
                <a:gd name="T27" fmla="*/ 2147483647 h 95"/>
                <a:gd name="T28" fmla="*/ 2147483647 w 86"/>
                <a:gd name="T29" fmla="*/ 2147483647 h 95"/>
                <a:gd name="T30" fmla="*/ 2147483647 w 86"/>
                <a:gd name="T31" fmla="*/ 2147483647 h 95"/>
                <a:gd name="T32" fmla="*/ 2147483647 w 86"/>
                <a:gd name="T33" fmla="*/ 2147483647 h 95"/>
                <a:gd name="T34" fmla="*/ 2147483647 w 86"/>
                <a:gd name="T35" fmla="*/ 2147483647 h 95"/>
                <a:gd name="T36" fmla="*/ 2147483647 w 86"/>
                <a:gd name="T37" fmla="*/ 2147483647 h 95"/>
                <a:gd name="T38" fmla="*/ 2147483647 w 86"/>
                <a:gd name="T39" fmla="*/ 2147483647 h 95"/>
                <a:gd name="T40" fmla="*/ 2147483647 w 86"/>
                <a:gd name="T41" fmla="*/ 2147483647 h 95"/>
                <a:gd name="T42" fmla="*/ 2147483647 w 86"/>
                <a:gd name="T43" fmla="*/ 2147483647 h 95"/>
                <a:gd name="T44" fmla="*/ 2147483647 w 86"/>
                <a:gd name="T45" fmla="*/ 2147483647 h 95"/>
                <a:gd name="T46" fmla="*/ 2147483647 w 86"/>
                <a:gd name="T47" fmla="*/ 2147483647 h 95"/>
                <a:gd name="T48" fmla="*/ 2147483647 w 86"/>
                <a:gd name="T49" fmla="*/ 2147483647 h 95"/>
                <a:gd name="T50" fmla="*/ 2147483647 w 86"/>
                <a:gd name="T51" fmla="*/ 2147483647 h 95"/>
                <a:gd name="T52" fmla="*/ 2147483647 w 86"/>
                <a:gd name="T53" fmla="*/ 2147483647 h 95"/>
                <a:gd name="T54" fmla="*/ 2147483647 w 86"/>
                <a:gd name="T55" fmla="*/ 2147483647 h 95"/>
                <a:gd name="T56" fmla="*/ 2147483647 w 86"/>
                <a:gd name="T57" fmla="*/ 2147483647 h 95"/>
                <a:gd name="T58" fmla="*/ 2147483647 w 86"/>
                <a:gd name="T59" fmla="*/ 2147483647 h 95"/>
                <a:gd name="T60" fmla="*/ 2147483647 w 86"/>
                <a:gd name="T61" fmla="*/ 2147483647 h 95"/>
                <a:gd name="T62" fmla="*/ 2147483647 w 86"/>
                <a:gd name="T63" fmla="*/ 2147483647 h 95"/>
                <a:gd name="T64" fmla="*/ 2147483647 w 86"/>
                <a:gd name="T65" fmla="*/ 2147483647 h 95"/>
                <a:gd name="T66" fmla="*/ 2147483647 w 86"/>
                <a:gd name="T67" fmla="*/ 2147483647 h 95"/>
                <a:gd name="T68" fmla="*/ 2147483647 w 86"/>
                <a:gd name="T69" fmla="*/ 2147483647 h 95"/>
                <a:gd name="T70" fmla="*/ 2147483647 w 86"/>
                <a:gd name="T71" fmla="*/ 2147483647 h 95"/>
                <a:gd name="T72" fmla="*/ 2147483647 w 86"/>
                <a:gd name="T73" fmla="*/ 2147483647 h 95"/>
                <a:gd name="T74" fmla="*/ 2147483647 w 86"/>
                <a:gd name="T75" fmla="*/ 2147483647 h 95"/>
                <a:gd name="T76" fmla="*/ 2147483647 w 86"/>
                <a:gd name="T77" fmla="*/ 2147483647 h 95"/>
                <a:gd name="T78" fmla="*/ 2147483647 w 86"/>
                <a:gd name="T79" fmla="*/ 2147483647 h 95"/>
                <a:gd name="T80" fmla="*/ 2147483647 w 86"/>
                <a:gd name="T81" fmla="*/ 2147483647 h 95"/>
                <a:gd name="T82" fmla="*/ 2147483647 w 86"/>
                <a:gd name="T83" fmla="*/ 2147483647 h 95"/>
                <a:gd name="T84" fmla="*/ 2147483647 w 86"/>
                <a:gd name="T85" fmla="*/ 2147483647 h 95"/>
                <a:gd name="T86" fmla="*/ 2147483647 w 86"/>
                <a:gd name="T87" fmla="*/ 2147483647 h 95"/>
                <a:gd name="T88" fmla="*/ 2147483647 w 86"/>
                <a:gd name="T89" fmla="*/ 2147483647 h 95"/>
                <a:gd name="T90" fmla="*/ 2147483647 w 86"/>
                <a:gd name="T91" fmla="*/ 2147483647 h 95"/>
                <a:gd name="T92" fmla="*/ 2147483647 w 86"/>
                <a:gd name="T93" fmla="*/ 2147483647 h 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6"/>
                <a:gd name="T142" fmla="*/ 0 h 95"/>
                <a:gd name="T143" fmla="*/ 86 w 86"/>
                <a:gd name="T144" fmla="*/ 95 h 9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6" h="95">
                  <a:moveTo>
                    <a:pt x="35" y="84"/>
                  </a:moveTo>
                  <a:cubicBezTo>
                    <a:pt x="33" y="81"/>
                    <a:pt x="37" y="79"/>
                    <a:pt x="35" y="77"/>
                  </a:cubicBezTo>
                  <a:cubicBezTo>
                    <a:pt x="32" y="75"/>
                    <a:pt x="27" y="72"/>
                    <a:pt x="28" y="69"/>
                  </a:cubicBezTo>
                  <a:cubicBezTo>
                    <a:pt x="29" y="65"/>
                    <a:pt x="34" y="58"/>
                    <a:pt x="30" y="58"/>
                  </a:cubicBezTo>
                  <a:cubicBezTo>
                    <a:pt x="25" y="58"/>
                    <a:pt x="20" y="56"/>
                    <a:pt x="20" y="60"/>
                  </a:cubicBezTo>
                  <a:cubicBezTo>
                    <a:pt x="19" y="64"/>
                    <a:pt x="20" y="67"/>
                    <a:pt x="20" y="69"/>
                  </a:cubicBezTo>
                  <a:cubicBezTo>
                    <a:pt x="20" y="70"/>
                    <a:pt x="19" y="75"/>
                    <a:pt x="19" y="76"/>
                  </a:cubicBezTo>
                  <a:cubicBezTo>
                    <a:pt x="19" y="77"/>
                    <a:pt x="22" y="80"/>
                    <a:pt x="20" y="83"/>
                  </a:cubicBezTo>
                  <a:cubicBezTo>
                    <a:pt x="18" y="86"/>
                    <a:pt x="17" y="88"/>
                    <a:pt x="17" y="90"/>
                  </a:cubicBezTo>
                  <a:cubicBezTo>
                    <a:pt x="17" y="92"/>
                    <a:pt x="18" y="94"/>
                    <a:pt x="14" y="94"/>
                  </a:cubicBezTo>
                  <a:cubicBezTo>
                    <a:pt x="11" y="94"/>
                    <a:pt x="5" y="95"/>
                    <a:pt x="7" y="90"/>
                  </a:cubicBezTo>
                  <a:cubicBezTo>
                    <a:pt x="8" y="86"/>
                    <a:pt x="13" y="81"/>
                    <a:pt x="10" y="76"/>
                  </a:cubicBezTo>
                  <a:cubicBezTo>
                    <a:pt x="8" y="71"/>
                    <a:pt x="8" y="69"/>
                    <a:pt x="5" y="68"/>
                  </a:cubicBezTo>
                  <a:cubicBezTo>
                    <a:pt x="2" y="67"/>
                    <a:pt x="0" y="65"/>
                    <a:pt x="0" y="62"/>
                  </a:cubicBezTo>
                  <a:cubicBezTo>
                    <a:pt x="0" y="59"/>
                    <a:pt x="0" y="56"/>
                    <a:pt x="2" y="54"/>
                  </a:cubicBezTo>
                  <a:cubicBezTo>
                    <a:pt x="3" y="52"/>
                    <a:pt x="4" y="47"/>
                    <a:pt x="5" y="41"/>
                  </a:cubicBezTo>
                  <a:cubicBezTo>
                    <a:pt x="7" y="35"/>
                    <a:pt x="10" y="34"/>
                    <a:pt x="11" y="30"/>
                  </a:cubicBezTo>
                  <a:cubicBezTo>
                    <a:pt x="12" y="25"/>
                    <a:pt x="10" y="24"/>
                    <a:pt x="12" y="20"/>
                  </a:cubicBezTo>
                  <a:cubicBezTo>
                    <a:pt x="13" y="16"/>
                    <a:pt x="16" y="12"/>
                    <a:pt x="17" y="12"/>
                  </a:cubicBezTo>
                  <a:cubicBezTo>
                    <a:pt x="18" y="11"/>
                    <a:pt x="24" y="12"/>
                    <a:pt x="25" y="11"/>
                  </a:cubicBezTo>
                  <a:cubicBezTo>
                    <a:pt x="26" y="9"/>
                    <a:pt x="25" y="5"/>
                    <a:pt x="29" y="5"/>
                  </a:cubicBezTo>
                  <a:cubicBezTo>
                    <a:pt x="34" y="6"/>
                    <a:pt x="36" y="9"/>
                    <a:pt x="42" y="10"/>
                  </a:cubicBezTo>
                  <a:cubicBezTo>
                    <a:pt x="48" y="10"/>
                    <a:pt x="56" y="10"/>
                    <a:pt x="60" y="10"/>
                  </a:cubicBezTo>
                  <a:cubicBezTo>
                    <a:pt x="64" y="10"/>
                    <a:pt x="70" y="9"/>
                    <a:pt x="75" y="5"/>
                  </a:cubicBezTo>
                  <a:cubicBezTo>
                    <a:pt x="81" y="1"/>
                    <a:pt x="86" y="0"/>
                    <a:pt x="83" y="3"/>
                  </a:cubicBezTo>
                  <a:cubicBezTo>
                    <a:pt x="80" y="5"/>
                    <a:pt x="77" y="12"/>
                    <a:pt x="75" y="14"/>
                  </a:cubicBezTo>
                  <a:cubicBezTo>
                    <a:pt x="73" y="16"/>
                    <a:pt x="72" y="18"/>
                    <a:pt x="66" y="18"/>
                  </a:cubicBezTo>
                  <a:cubicBezTo>
                    <a:pt x="59" y="18"/>
                    <a:pt x="55" y="16"/>
                    <a:pt x="50" y="16"/>
                  </a:cubicBezTo>
                  <a:cubicBezTo>
                    <a:pt x="45" y="16"/>
                    <a:pt x="32" y="17"/>
                    <a:pt x="29" y="17"/>
                  </a:cubicBezTo>
                  <a:cubicBezTo>
                    <a:pt x="25" y="17"/>
                    <a:pt x="20" y="16"/>
                    <a:pt x="18" y="17"/>
                  </a:cubicBezTo>
                  <a:cubicBezTo>
                    <a:pt x="17" y="19"/>
                    <a:pt x="16" y="22"/>
                    <a:pt x="16" y="26"/>
                  </a:cubicBezTo>
                  <a:cubicBezTo>
                    <a:pt x="16" y="30"/>
                    <a:pt x="17" y="32"/>
                    <a:pt x="21" y="34"/>
                  </a:cubicBezTo>
                  <a:cubicBezTo>
                    <a:pt x="25" y="35"/>
                    <a:pt x="25" y="41"/>
                    <a:pt x="29" y="40"/>
                  </a:cubicBezTo>
                  <a:cubicBezTo>
                    <a:pt x="33" y="40"/>
                    <a:pt x="32" y="35"/>
                    <a:pt x="35" y="34"/>
                  </a:cubicBezTo>
                  <a:cubicBezTo>
                    <a:pt x="39" y="34"/>
                    <a:pt x="44" y="34"/>
                    <a:pt x="47" y="33"/>
                  </a:cubicBezTo>
                  <a:cubicBezTo>
                    <a:pt x="50" y="32"/>
                    <a:pt x="54" y="31"/>
                    <a:pt x="53" y="33"/>
                  </a:cubicBezTo>
                  <a:cubicBezTo>
                    <a:pt x="52" y="36"/>
                    <a:pt x="49" y="38"/>
                    <a:pt x="47" y="40"/>
                  </a:cubicBezTo>
                  <a:cubicBezTo>
                    <a:pt x="45" y="41"/>
                    <a:pt x="38" y="47"/>
                    <a:pt x="36" y="47"/>
                  </a:cubicBezTo>
                  <a:cubicBezTo>
                    <a:pt x="35" y="47"/>
                    <a:pt x="33" y="44"/>
                    <a:pt x="33" y="46"/>
                  </a:cubicBezTo>
                  <a:cubicBezTo>
                    <a:pt x="33" y="48"/>
                    <a:pt x="35" y="51"/>
                    <a:pt x="39" y="54"/>
                  </a:cubicBezTo>
                  <a:cubicBezTo>
                    <a:pt x="43" y="58"/>
                    <a:pt x="46" y="61"/>
                    <a:pt x="46" y="64"/>
                  </a:cubicBezTo>
                  <a:cubicBezTo>
                    <a:pt x="46" y="67"/>
                    <a:pt x="46" y="72"/>
                    <a:pt x="47" y="72"/>
                  </a:cubicBezTo>
                  <a:cubicBezTo>
                    <a:pt x="49" y="72"/>
                    <a:pt x="49" y="75"/>
                    <a:pt x="52" y="75"/>
                  </a:cubicBezTo>
                  <a:cubicBezTo>
                    <a:pt x="55" y="76"/>
                    <a:pt x="58" y="77"/>
                    <a:pt x="54" y="77"/>
                  </a:cubicBezTo>
                  <a:cubicBezTo>
                    <a:pt x="51" y="78"/>
                    <a:pt x="49" y="82"/>
                    <a:pt x="47" y="82"/>
                  </a:cubicBezTo>
                  <a:cubicBezTo>
                    <a:pt x="45" y="82"/>
                    <a:pt x="45" y="81"/>
                    <a:pt x="43" y="83"/>
                  </a:cubicBezTo>
                  <a:cubicBezTo>
                    <a:pt x="41" y="85"/>
                    <a:pt x="37" y="85"/>
                    <a:pt x="35" y="8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3" name="Freeform 996"/>
            <p:cNvSpPr>
              <a:spLocks/>
            </p:cNvSpPr>
            <p:nvPr/>
          </p:nvSpPr>
          <p:spPr bwMode="auto">
            <a:xfrm>
              <a:off x="2606920" y="4165600"/>
              <a:ext cx="30773" cy="82550"/>
            </a:xfrm>
            <a:custGeom>
              <a:avLst/>
              <a:gdLst>
                <a:gd name="T0" fmla="*/ 2147483647 w 22"/>
                <a:gd name="T1" fmla="*/ 2147483647 h 42"/>
                <a:gd name="T2" fmla="*/ 2147483647 w 22"/>
                <a:gd name="T3" fmla="*/ 2147483647 h 42"/>
                <a:gd name="T4" fmla="*/ 2147483647 w 22"/>
                <a:gd name="T5" fmla="*/ 2147483647 h 42"/>
                <a:gd name="T6" fmla="*/ 2147483647 w 22"/>
                <a:gd name="T7" fmla="*/ 2147483647 h 42"/>
                <a:gd name="T8" fmla="*/ 2147483647 w 22"/>
                <a:gd name="T9" fmla="*/ 2147483647 h 42"/>
                <a:gd name="T10" fmla="*/ 2147483647 w 22"/>
                <a:gd name="T11" fmla="*/ 2147483647 h 42"/>
                <a:gd name="T12" fmla="*/ 2147483647 w 22"/>
                <a:gd name="T13" fmla="*/ 2147483647 h 42"/>
                <a:gd name="T14" fmla="*/ 2147483647 w 22"/>
                <a:gd name="T15" fmla="*/ 2147483647 h 42"/>
                <a:gd name="T16" fmla="*/ 2147483647 w 22"/>
                <a:gd name="T17" fmla="*/ 2147483647 h 42"/>
                <a:gd name="T18" fmla="*/ 2147483647 w 22"/>
                <a:gd name="T19" fmla="*/ 2147483647 h 42"/>
                <a:gd name="T20" fmla="*/ 2147483647 w 22"/>
                <a:gd name="T21" fmla="*/ 2147483647 h 42"/>
                <a:gd name="T22" fmla="*/ 2147483647 w 22"/>
                <a:gd name="T23" fmla="*/ 2147483647 h 42"/>
                <a:gd name="T24" fmla="*/ 2147483647 w 22"/>
                <a:gd name="T25" fmla="*/ 2147483647 h 42"/>
                <a:gd name="T26" fmla="*/ 2147483647 w 22"/>
                <a:gd name="T27" fmla="*/ 2147483647 h 42"/>
                <a:gd name="T28" fmla="*/ 2147483647 w 22"/>
                <a:gd name="T29" fmla="*/ 2147483647 h 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42"/>
                <a:gd name="T47" fmla="*/ 22 w 22"/>
                <a:gd name="T48" fmla="*/ 42 h 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42">
                  <a:moveTo>
                    <a:pt x="9" y="8"/>
                  </a:moveTo>
                  <a:cubicBezTo>
                    <a:pt x="7" y="5"/>
                    <a:pt x="7" y="5"/>
                    <a:pt x="7" y="3"/>
                  </a:cubicBezTo>
                  <a:cubicBezTo>
                    <a:pt x="7" y="2"/>
                    <a:pt x="7" y="0"/>
                    <a:pt x="5" y="4"/>
                  </a:cubicBezTo>
                  <a:cubicBezTo>
                    <a:pt x="3" y="7"/>
                    <a:pt x="0" y="11"/>
                    <a:pt x="1" y="15"/>
                  </a:cubicBezTo>
                  <a:cubicBezTo>
                    <a:pt x="2" y="20"/>
                    <a:pt x="2" y="19"/>
                    <a:pt x="2" y="22"/>
                  </a:cubicBezTo>
                  <a:cubicBezTo>
                    <a:pt x="2" y="25"/>
                    <a:pt x="4" y="34"/>
                    <a:pt x="7" y="37"/>
                  </a:cubicBezTo>
                  <a:cubicBezTo>
                    <a:pt x="10" y="40"/>
                    <a:pt x="16" y="42"/>
                    <a:pt x="13" y="40"/>
                  </a:cubicBezTo>
                  <a:cubicBezTo>
                    <a:pt x="10" y="38"/>
                    <a:pt x="7" y="32"/>
                    <a:pt x="8" y="28"/>
                  </a:cubicBezTo>
                  <a:cubicBezTo>
                    <a:pt x="9" y="24"/>
                    <a:pt x="8" y="25"/>
                    <a:pt x="13" y="25"/>
                  </a:cubicBezTo>
                  <a:cubicBezTo>
                    <a:pt x="17" y="25"/>
                    <a:pt x="22" y="28"/>
                    <a:pt x="19" y="25"/>
                  </a:cubicBezTo>
                  <a:cubicBezTo>
                    <a:pt x="17" y="22"/>
                    <a:pt x="12" y="21"/>
                    <a:pt x="14" y="19"/>
                  </a:cubicBezTo>
                  <a:cubicBezTo>
                    <a:pt x="17" y="17"/>
                    <a:pt x="16" y="17"/>
                    <a:pt x="17" y="14"/>
                  </a:cubicBezTo>
                  <a:cubicBezTo>
                    <a:pt x="17" y="11"/>
                    <a:pt x="13" y="10"/>
                    <a:pt x="11" y="12"/>
                  </a:cubicBezTo>
                  <a:cubicBezTo>
                    <a:pt x="9" y="15"/>
                    <a:pt x="4" y="19"/>
                    <a:pt x="5" y="17"/>
                  </a:cubicBezTo>
                  <a:cubicBezTo>
                    <a:pt x="6" y="15"/>
                    <a:pt x="11" y="10"/>
                    <a:pt x="9" y="8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4" name="Freeform 997"/>
            <p:cNvSpPr>
              <a:spLocks/>
            </p:cNvSpPr>
            <p:nvPr/>
          </p:nvSpPr>
          <p:spPr bwMode="auto">
            <a:xfrm>
              <a:off x="2624505" y="4156075"/>
              <a:ext cx="8792" cy="12700"/>
            </a:xfrm>
            <a:custGeom>
              <a:avLst/>
              <a:gdLst>
                <a:gd name="T0" fmla="*/ 2147483647 w 7"/>
                <a:gd name="T1" fmla="*/ 2147483647 h 7"/>
                <a:gd name="T2" fmla="*/ 2147483647 w 7"/>
                <a:gd name="T3" fmla="*/ 2147483647 h 7"/>
                <a:gd name="T4" fmla="*/ 2147483647 w 7"/>
                <a:gd name="T5" fmla="*/ 2147483647 h 7"/>
                <a:gd name="T6" fmla="*/ 2147483647 w 7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7"/>
                <a:gd name="T14" fmla="*/ 7 w 7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7">
                  <a:moveTo>
                    <a:pt x="2" y="7"/>
                  </a:moveTo>
                  <a:cubicBezTo>
                    <a:pt x="0" y="7"/>
                    <a:pt x="1" y="3"/>
                    <a:pt x="3" y="1"/>
                  </a:cubicBezTo>
                  <a:cubicBezTo>
                    <a:pt x="4" y="0"/>
                    <a:pt x="4" y="1"/>
                    <a:pt x="6" y="2"/>
                  </a:cubicBezTo>
                  <a:cubicBezTo>
                    <a:pt x="7" y="4"/>
                    <a:pt x="4" y="7"/>
                    <a:pt x="2" y="7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5" name="Freeform 998"/>
            <p:cNvSpPr>
              <a:spLocks/>
            </p:cNvSpPr>
            <p:nvPr/>
          </p:nvSpPr>
          <p:spPr bwMode="auto">
            <a:xfrm>
              <a:off x="2664070" y="4224338"/>
              <a:ext cx="16120" cy="11112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2147483647 h 6"/>
                <a:gd name="T4" fmla="*/ 2147483647 w 12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12"/>
                <a:gd name="T10" fmla="*/ 0 h 6"/>
                <a:gd name="T11" fmla="*/ 12 w 12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6">
                  <a:moveTo>
                    <a:pt x="12" y="4"/>
                  </a:moveTo>
                  <a:cubicBezTo>
                    <a:pt x="12" y="2"/>
                    <a:pt x="0" y="0"/>
                    <a:pt x="0" y="3"/>
                  </a:cubicBezTo>
                  <a:cubicBezTo>
                    <a:pt x="0" y="5"/>
                    <a:pt x="11" y="6"/>
                    <a:pt x="12" y="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6" name="Freeform 999"/>
            <p:cNvSpPr>
              <a:spLocks/>
            </p:cNvSpPr>
            <p:nvPr/>
          </p:nvSpPr>
          <p:spPr bwMode="auto">
            <a:xfrm>
              <a:off x="2667000" y="4233863"/>
              <a:ext cx="65943" cy="50800"/>
            </a:xfrm>
            <a:custGeom>
              <a:avLst/>
              <a:gdLst>
                <a:gd name="T0" fmla="*/ 2147483647 w 48"/>
                <a:gd name="T1" fmla="*/ 0 h 25"/>
                <a:gd name="T2" fmla="*/ 2147483647 w 48"/>
                <a:gd name="T3" fmla="*/ 2147483647 h 25"/>
                <a:gd name="T4" fmla="*/ 2147483647 w 48"/>
                <a:gd name="T5" fmla="*/ 2147483647 h 25"/>
                <a:gd name="T6" fmla="*/ 2147483647 w 48"/>
                <a:gd name="T7" fmla="*/ 2147483647 h 25"/>
                <a:gd name="T8" fmla="*/ 2147483647 w 48"/>
                <a:gd name="T9" fmla="*/ 2147483647 h 25"/>
                <a:gd name="T10" fmla="*/ 2147483647 w 48"/>
                <a:gd name="T11" fmla="*/ 2147483647 h 25"/>
                <a:gd name="T12" fmla="*/ 2147483647 w 48"/>
                <a:gd name="T13" fmla="*/ 2147483647 h 25"/>
                <a:gd name="T14" fmla="*/ 2147483647 w 48"/>
                <a:gd name="T15" fmla="*/ 2147483647 h 25"/>
                <a:gd name="T16" fmla="*/ 2147483647 w 48"/>
                <a:gd name="T17" fmla="*/ 2147483647 h 25"/>
                <a:gd name="T18" fmla="*/ 2147483647 w 48"/>
                <a:gd name="T19" fmla="*/ 2147483647 h 25"/>
                <a:gd name="T20" fmla="*/ 2147483647 w 48"/>
                <a:gd name="T21" fmla="*/ 2147483647 h 25"/>
                <a:gd name="T22" fmla="*/ 2147483647 w 48"/>
                <a:gd name="T23" fmla="*/ 2147483647 h 25"/>
                <a:gd name="T24" fmla="*/ 2147483647 w 48"/>
                <a:gd name="T25" fmla="*/ 2147483647 h 25"/>
                <a:gd name="T26" fmla="*/ 2147483647 w 48"/>
                <a:gd name="T27" fmla="*/ 2147483647 h 25"/>
                <a:gd name="T28" fmla="*/ 2147483647 w 48"/>
                <a:gd name="T29" fmla="*/ 0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25"/>
                <a:gd name="T47" fmla="*/ 48 w 48"/>
                <a:gd name="T48" fmla="*/ 25 h 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25">
                  <a:moveTo>
                    <a:pt x="25" y="0"/>
                  </a:moveTo>
                  <a:cubicBezTo>
                    <a:pt x="24" y="0"/>
                    <a:pt x="22" y="1"/>
                    <a:pt x="17" y="3"/>
                  </a:cubicBezTo>
                  <a:cubicBezTo>
                    <a:pt x="13" y="4"/>
                    <a:pt x="8" y="7"/>
                    <a:pt x="8" y="8"/>
                  </a:cubicBezTo>
                  <a:cubicBezTo>
                    <a:pt x="8" y="10"/>
                    <a:pt x="7" y="11"/>
                    <a:pt x="5" y="9"/>
                  </a:cubicBezTo>
                  <a:cubicBezTo>
                    <a:pt x="3" y="8"/>
                    <a:pt x="1" y="5"/>
                    <a:pt x="1" y="7"/>
                  </a:cubicBezTo>
                  <a:cubicBezTo>
                    <a:pt x="0" y="9"/>
                    <a:pt x="3" y="12"/>
                    <a:pt x="5" y="14"/>
                  </a:cubicBezTo>
                  <a:cubicBezTo>
                    <a:pt x="6" y="16"/>
                    <a:pt x="5" y="16"/>
                    <a:pt x="9" y="16"/>
                  </a:cubicBezTo>
                  <a:cubicBezTo>
                    <a:pt x="13" y="16"/>
                    <a:pt x="16" y="16"/>
                    <a:pt x="18" y="18"/>
                  </a:cubicBezTo>
                  <a:cubicBezTo>
                    <a:pt x="19" y="21"/>
                    <a:pt x="21" y="25"/>
                    <a:pt x="25" y="25"/>
                  </a:cubicBezTo>
                  <a:cubicBezTo>
                    <a:pt x="29" y="25"/>
                    <a:pt x="39" y="25"/>
                    <a:pt x="42" y="25"/>
                  </a:cubicBezTo>
                  <a:cubicBezTo>
                    <a:pt x="45" y="24"/>
                    <a:pt x="45" y="21"/>
                    <a:pt x="45" y="19"/>
                  </a:cubicBezTo>
                  <a:cubicBezTo>
                    <a:pt x="45" y="16"/>
                    <a:pt x="48" y="16"/>
                    <a:pt x="47" y="13"/>
                  </a:cubicBezTo>
                  <a:cubicBezTo>
                    <a:pt x="46" y="11"/>
                    <a:pt x="47" y="8"/>
                    <a:pt x="44" y="5"/>
                  </a:cubicBezTo>
                  <a:cubicBezTo>
                    <a:pt x="41" y="3"/>
                    <a:pt x="37" y="6"/>
                    <a:pt x="34" y="3"/>
                  </a:cubicBezTo>
                  <a:cubicBezTo>
                    <a:pt x="30" y="0"/>
                    <a:pt x="27" y="0"/>
                    <a:pt x="25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7" name="Freeform 1000"/>
            <p:cNvSpPr>
              <a:spLocks/>
            </p:cNvSpPr>
            <p:nvPr/>
          </p:nvSpPr>
          <p:spPr bwMode="auto">
            <a:xfrm>
              <a:off x="2688982" y="4265614"/>
              <a:ext cx="341434" cy="242887"/>
            </a:xfrm>
            <a:custGeom>
              <a:avLst/>
              <a:gdLst>
                <a:gd name="T0" fmla="*/ 2147483647 w 250"/>
                <a:gd name="T1" fmla="*/ 2147483647 h 122"/>
                <a:gd name="T2" fmla="*/ 2147483647 w 250"/>
                <a:gd name="T3" fmla="*/ 2147483647 h 122"/>
                <a:gd name="T4" fmla="*/ 2147483647 w 250"/>
                <a:gd name="T5" fmla="*/ 2147483647 h 122"/>
                <a:gd name="T6" fmla="*/ 2147483647 w 250"/>
                <a:gd name="T7" fmla="*/ 2147483647 h 122"/>
                <a:gd name="T8" fmla="*/ 2147483647 w 250"/>
                <a:gd name="T9" fmla="*/ 2147483647 h 122"/>
                <a:gd name="T10" fmla="*/ 2147483647 w 250"/>
                <a:gd name="T11" fmla="*/ 2147483647 h 122"/>
                <a:gd name="T12" fmla="*/ 2147483647 w 250"/>
                <a:gd name="T13" fmla="*/ 2147483647 h 122"/>
                <a:gd name="T14" fmla="*/ 2147483647 w 250"/>
                <a:gd name="T15" fmla="*/ 2147483647 h 122"/>
                <a:gd name="T16" fmla="*/ 2147483647 w 250"/>
                <a:gd name="T17" fmla="*/ 2147483647 h 122"/>
                <a:gd name="T18" fmla="*/ 2147483647 w 250"/>
                <a:gd name="T19" fmla="*/ 2147483647 h 122"/>
                <a:gd name="T20" fmla="*/ 2147483647 w 250"/>
                <a:gd name="T21" fmla="*/ 2147483647 h 122"/>
                <a:gd name="T22" fmla="*/ 2147483647 w 250"/>
                <a:gd name="T23" fmla="*/ 2147483647 h 122"/>
                <a:gd name="T24" fmla="*/ 2147483647 w 250"/>
                <a:gd name="T25" fmla="*/ 2147483647 h 122"/>
                <a:gd name="T26" fmla="*/ 2147483647 w 250"/>
                <a:gd name="T27" fmla="*/ 2147483647 h 122"/>
                <a:gd name="T28" fmla="*/ 2147483647 w 250"/>
                <a:gd name="T29" fmla="*/ 2147483647 h 122"/>
                <a:gd name="T30" fmla="*/ 2147483647 w 250"/>
                <a:gd name="T31" fmla="*/ 2147483647 h 122"/>
                <a:gd name="T32" fmla="*/ 2147483647 w 250"/>
                <a:gd name="T33" fmla="*/ 2147483647 h 122"/>
                <a:gd name="T34" fmla="*/ 2147483647 w 250"/>
                <a:gd name="T35" fmla="*/ 2147483647 h 122"/>
                <a:gd name="T36" fmla="*/ 2147483647 w 250"/>
                <a:gd name="T37" fmla="*/ 2147483647 h 122"/>
                <a:gd name="T38" fmla="*/ 2147483647 w 250"/>
                <a:gd name="T39" fmla="*/ 2147483647 h 122"/>
                <a:gd name="T40" fmla="*/ 2147483647 w 250"/>
                <a:gd name="T41" fmla="*/ 2147483647 h 122"/>
                <a:gd name="T42" fmla="*/ 2147483647 w 250"/>
                <a:gd name="T43" fmla="*/ 2147483647 h 122"/>
                <a:gd name="T44" fmla="*/ 2147483647 w 250"/>
                <a:gd name="T45" fmla="*/ 2147483647 h 122"/>
                <a:gd name="T46" fmla="*/ 2147483647 w 250"/>
                <a:gd name="T47" fmla="*/ 2147483647 h 122"/>
                <a:gd name="T48" fmla="*/ 2147483647 w 250"/>
                <a:gd name="T49" fmla="*/ 2147483647 h 122"/>
                <a:gd name="T50" fmla="*/ 2147483647 w 250"/>
                <a:gd name="T51" fmla="*/ 2147483647 h 122"/>
                <a:gd name="T52" fmla="*/ 2147483647 w 250"/>
                <a:gd name="T53" fmla="*/ 2147483647 h 122"/>
                <a:gd name="T54" fmla="*/ 2147483647 w 250"/>
                <a:gd name="T55" fmla="*/ 2147483647 h 122"/>
                <a:gd name="T56" fmla="*/ 2147483647 w 250"/>
                <a:gd name="T57" fmla="*/ 2147483647 h 122"/>
                <a:gd name="T58" fmla="*/ 2147483647 w 250"/>
                <a:gd name="T59" fmla="*/ 2147483647 h 122"/>
                <a:gd name="T60" fmla="*/ 2147483647 w 250"/>
                <a:gd name="T61" fmla="*/ 2147483647 h 122"/>
                <a:gd name="T62" fmla="*/ 2147483647 w 250"/>
                <a:gd name="T63" fmla="*/ 2147483647 h 122"/>
                <a:gd name="T64" fmla="*/ 2147483647 w 250"/>
                <a:gd name="T65" fmla="*/ 2147483647 h 122"/>
                <a:gd name="T66" fmla="*/ 2147483647 w 250"/>
                <a:gd name="T67" fmla="*/ 2147483647 h 122"/>
                <a:gd name="T68" fmla="*/ 2147483647 w 250"/>
                <a:gd name="T69" fmla="*/ 2147483647 h 122"/>
                <a:gd name="T70" fmla="*/ 2147483647 w 250"/>
                <a:gd name="T71" fmla="*/ 2147483647 h 122"/>
                <a:gd name="T72" fmla="*/ 2147483647 w 250"/>
                <a:gd name="T73" fmla="*/ 2147483647 h 122"/>
                <a:gd name="T74" fmla="*/ 2147483647 w 250"/>
                <a:gd name="T75" fmla="*/ 2147483647 h 122"/>
                <a:gd name="T76" fmla="*/ 2147483647 w 250"/>
                <a:gd name="T77" fmla="*/ 0 h 122"/>
                <a:gd name="T78" fmla="*/ 2147483647 w 250"/>
                <a:gd name="T79" fmla="*/ 2147483647 h 122"/>
                <a:gd name="T80" fmla="*/ 2147483647 w 250"/>
                <a:gd name="T81" fmla="*/ 2147483647 h 1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0"/>
                <a:gd name="T124" fmla="*/ 0 h 122"/>
                <a:gd name="T125" fmla="*/ 250 w 250"/>
                <a:gd name="T126" fmla="*/ 122 h 1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0" h="122">
                  <a:moveTo>
                    <a:pt x="45" y="25"/>
                  </a:moveTo>
                  <a:cubicBezTo>
                    <a:pt x="42" y="25"/>
                    <a:pt x="38" y="24"/>
                    <a:pt x="37" y="22"/>
                  </a:cubicBezTo>
                  <a:cubicBezTo>
                    <a:pt x="37" y="20"/>
                    <a:pt x="36" y="17"/>
                    <a:pt x="33" y="14"/>
                  </a:cubicBezTo>
                  <a:cubicBezTo>
                    <a:pt x="31" y="11"/>
                    <a:pt x="30" y="9"/>
                    <a:pt x="29" y="10"/>
                  </a:cubicBezTo>
                  <a:cubicBezTo>
                    <a:pt x="27" y="12"/>
                    <a:pt x="25" y="15"/>
                    <a:pt x="24" y="14"/>
                  </a:cubicBezTo>
                  <a:cubicBezTo>
                    <a:pt x="22" y="14"/>
                    <a:pt x="18" y="12"/>
                    <a:pt x="17" y="13"/>
                  </a:cubicBezTo>
                  <a:cubicBezTo>
                    <a:pt x="15" y="13"/>
                    <a:pt x="12" y="18"/>
                    <a:pt x="8" y="18"/>
                  </a:cubicBezTo>
                  <a:cubicBezTo>
                    <a:pt x="5" y="18"/>
                    <a:pt x="4" y="16"/>
                    <a:pt x="3" y="16"/>
                  </a:cubicBezTo>
                  <a:cubicBezTo>
                    <a:pt x="2" y="17"/>
                    <a:pt x="0" y="19"/>
                    <a:pt x="3" y="19"/>
                  </a:cubicBezTo>
                  <a:cubicBezTo>
                    <a:pt x="6" y="19"/>
                    <a:pt x="10" y="23"/>
                    <a:pt x="11" y="24"/>
                  </a:cubicBezTo>
                  <a:cubicBezTo>
                    <a:pt x="11" y="26"/>
                    <a:pt x="10" y="31"/>
                    <a:pt x="12" y="32"/>
                  </a:cubicBezTo>
                  <a:cubicBezTo>
                    <a:pt x="14" y="33"/>
                    <a:pt x="18" y="36"/>
                    <a:pt x="20" y="36"/>
                  </a:cubicBezTo>
                  <a:cubicBezTo>
                    <a:pt x="21" y="36"/>
                    <a:pt x="19" y="35"/>
                    <a:pt x="19" y="33"/>
                  </a:cubicBezTo>
                  <a:cubicBezTo>
                    <a:pt x="19" y="31"/>
                    <a:pt x="20" y="28"/>
                    <a:pt x="21" y="25"/>
                  </a:cubicBezTo>
                  <a:cubicBezTo>
                    <a:pt x="23" y="22"/>
                    <a:pt x="26" y="18"/>
                    <a:pt x="25" y="20"/>
                  </a:cubicBezTo>
                  <a:cubicBezTo>
                    <a:pt x="24" y="22"/>
                    <a:pt x="21" y="26"/>
                    <a:pt x="24" y="28"/>
                  </a:cubicBezTo>
                  <a:cubicBezTo>
                    <a:pt x="26" y="31"/>
                    <a:pt x="34" y="35"/>
                    <a:pt x="37" y="34"/>
                  </a:cubicBezTo>
                  <a:cubicBezTo>
                    <a:pt x="39" y="32"/>
                    <a:pt x="40" y="30"/>
                    <a:pt x="39" y="32"/>
                  </a:cubicBezTo>
                  <a:cubicBezTo>
                    <a:pt x="38" y="35"/>
                    <a:pt x="37" y="35"/>
                    <a:pt x="41" y="37"/>
                  </a:cubicBezTo>
                  <a:cubicBezTo>
                    <a:pt x="45" y="39"/>
                    <a:pt x="52" y="38"/>
                    <a:pt x="59" y="43"/>
                  </a:cubicBezTo>
                  <a:cubicBezTo>
                    <a:pt x="66" y="47"/>
                    <a:pt x="77" y="50"/>
                    <a:pt x="81" y="53"/>
                  </a:cubicBezTo>
                  <a:cubicBezTo>
                    <a:pt x="84" y="56"/>
                    <a:pt x="84" y="55"/>
                    <a:pt x="85" y="58"/>
                  </a:cubicBezTo>
                  <a:cubicBezTo>
                    <a:pt x="86" y="62"/>
                    <a:pt x="87" y="64"/>
                    <a:pt x="89" y="67"/>
                  </a:cubicBezTo>
                  <a:cubicBezTo>
                    <a:pt x="92" y="69"/>
                    <a:pt x="99" y="71"/>
                    <a:pt x="95" y="71"/>
                  </a:cubicBezTo>
                  <a:cubicBezTo>
                    <a:pt x="92" y="72"/>
                    <a:pt x="89" y="73"/>
                    <a:pt x="92" y="73"/>
                  </a:cubicBezTo>
                  <a:cubicBezTo>
                    <a:pt x="95" y="73"/>
                    <a:pt x="97" y="75"/>
                    <a:pt x="94" y="75"/>
                  </a:cubicBezTo>
                  <a:cubicBezTo>
                    <a:pt x="92" y="75"/>
                    <a:pt x="93" y="78"/>
                    <a:pt x="91" y="78"/>
                  </a:cubicBezTo>
                  <a:cubicBezTo>
                    <a:pt x="90" y="79"/>
                    <a:pt x="89" y="79"/>
                    <a:pt x="86" y="79"/>
                  </a:cubicBezTo>
                  <a:cubicBezTo>
                    <a:pt x="84" y="79"/>
                    <a:pt x="84" y="81"/>
                    <a:pt x="82" y="83"/>
                  </a:cubicBezTo>
                  <a:cubicBezTo>
                    <a:pt x="79" y="84"/>
                    <a:pt x="75" y="89"/>
                    <a:pt x="78" y="90"/>
                  </a:cubicBezTo>
                  <a:cubicBezTo>
                    <a:pt x="80" y="91"/>
                    <a:pt x="90" y="91"/>
                    <a:pt x="91" y="90"/>
                  </a:cubicBezTo>
                  <a:cubicBezTo>
                    <a:pt x="91" y="88"/>
                    <a:pt x="92" y="83"/>
                    <a:pt x="92" y="81"/>
                  </a:cubicBezTo>
                  <a:cubicBezTo>
                    <a:pt x="92" y="80"/>
                    <a:pt x="96" y="79"/>
                    <a:pt x="95" y="81"/>
                  </a:cubicBezTo>
                  <a:cubicBezTo>
                    <a:pt x="93" y="83"/>
                    <a:pt x="91" y="85"/>
                    <a:pt x="93" y="86"/>
                  </a:cubicBezTo>
                  <a:cubicBezTo>
                    <a:pt x="95" y="87"/>
                    <a:pt x="103" y="89"/>
                    <a:pt x="105" y="88"/>
                  </a:cubicBezTo>
                  <a:cubicBezTo>
                    <a:pt x="107" y="86"/>
                    <a:pt x="107" y="83"/>
                    <a:pt x="107" y="85"/>
                  </a:cubicBezTo>
                  <a:cubicBezTo>
                    <a:pt x="108" y="87"/>
                    <a:pt x="104" y="86"/>
                    <a:pt x="109" y="91"/>
                  </a:cubicBezTo>
                  <a:cubicBezTo>
                    <a:pt x="114" y="97"/>
                    <a:pt x="117" y="98"/>
                    <a:pt x="120" y="100"/>
                  </a:cubicBezTo>
                  <a:cubicBezTo>
                    <a:pt x="122" y="101"/>
                    <a:pt x="131" y="102"/>
                    <a:pt x="136" y="102"/>
                  </a:cubicBezTo>
                  <a:cubicBezTo>
                    <a:pt x="141" y="102"/>
                    <a:pt x="149" y="98"/>
                    <a:pt x="151" y="97"/>
                  </a:cubicBezTo>
                  <a:cubicBezTo>
                    <a:pt x="152" y="95"/>
                    <a:pt x="148" y="94"/>
                    <a:pt x="144" y="92"/>
                  </a:cubicBezTo>
                  <a:cubicBezTo>
                    <a:pt x="140" y="90"/>
                    <a:pt x="137" y="87"/>
                    <a:pt x="147" y="92"/>
                  </a:cubicBezTo>
                  <a:cubicBezTo>
                    <a:pt x="157" y="98"/>
                    <a:pt x="153" y="90"/>
                    <a:pt x="152" y="89"/>
                  </a:cubicBezTo>
                  <a:cubicBezTo>
                    <a:pt x="152" y="88"/>
                    <a:pt x="150" y="83"/>
                    <a:pt x="152" y="85"/>
                  </a:cubicBezTo>
                  <a:cubicBezTo>
                    <a:pt x="153" y="86"/>
                    <a:pt x="157" y="88"/>
                    <a:pt x="157" y="86"/>
                  </a:cubicBezTo>
                  <a:cubicBezTo>
                    <a:pt x="158" y="85"/>
                    <a:pt x="156" y="81"/>
                    <a:pt x="158" y="82"/>
                  </a:cubicBezTo>
                  <a:cubicBezTo>
                    <a:pt x="160" y="83"/>
                    <a:pt x="163" y="81"/>
                    <a:pt x="165" y="81"/>
                  </a:cubicBezTo>
                  <a:cubicBezTo>
                    <a:pt x="167" y="80"/>
                    <a:pt x="167" y="81"/>
                    <a:pt x="173" y="84"/>
                  </a:cubicBezTo>
                  <a:cubicBezTo>
                    <a:pt x="179" y="87"/>
                    <a:pt x="184" y="87"/>
                    <a:pt x="185" y="86"/>
                  </a:cubicBezTo>
                  <a:cubicBezTo>
                    <a:pt x="185" y="85"/>
                    <a:pt x="184" y="87"/>
                    <a:pt x="187" y="89"/>
                  </a:cubicBezTo>
                  <a:cubicBezTo>
                    <a:pt x="191" y="92"/>
                    <a:pt x="192" y="94"/>
                    <a:pt x="194" y="97"/>
                  </a:cubicBezTo>
                  <a:cubicBezTo>
                    <a:pt x="196" y="99"/>
                    <a:pt x="197" y="99"/>
                    <a:pt x="198" y="102"/>
                  </a:cubicBezTo>
                  <a:cubicBezTo>
                    <a:pt x="200" y="106"/>
                    <a:pt x="207" y="115"/>
                    <a:pt x="211" y="115"/>
                  </a:cubicBezTo>
                  <a:cubicBezTo>
                    <a:pt x="215" y="115"/>
                    <a:pt x="221" y="114"/>
                    <a:pt x="228" y="117"/>
                  </a:cubicBezTo>
                  <a:cubicBezTo>
                    <a:pt x="234" y="119"/>
                    <a:pt x="239" y="122"/>
                    <a:pt x="241" y="121"/>
                  </a:cubicBezTo>
                  <a:cubicBezTo>
                    <a:pt x="244" y="121"/>
                    <a:pt x="243" y="119"/>
                    <a:pt x="245" y="119"/>
                  </a:cubicBezTo>
                  <a:cubicBezTo>
                    <a:pt x="246" y="118"/>
                    <a:pt x="250" y="118"/>
                    <a:pt x="247" y="117"/>
                  </a:cubicBezTo>
                  <a:cubicBezTo>
                    <a:pt x="245" y="116"/>
                    <a:pt x="235" y="113"/>
                    <a:pt x="235" y="110"/>
                  </a:cubicBezTo>
                  <a:cubicBezTo>
                    <a:pt x="235" y="108"/>
                    <a:pt x="243" y="110"/>
                    <a:pt x="239" y="109"/>
                  </a:cubicBezTo>
                  <a:cubicBezTo>
                    <a:pt x="235" y="107"/>
                    <a:pt x="235" y="108"/>
                    <a:pt x="232" y="107"/>
                  </a:cubicBezTo>
                  <a:cubicBezTo>
                    <a:pt x="228" y="107"/>
                    <a:pt x="227" y="106"/>
                    <a:pt x="227" y="104"/>
                  </a:cubicBezTo>
                  <a:cubicBezTo>
                    <a:pt x="226" y="101"/>
                    <a:pt x="227" y="101"/>
                    <a:pt x="224" y="101"/>
                  </a:cubicBezTo>
                  <a:cubicBezTo>
                    <a:pt x="221" y="101"/>
                    <a:pt x="215" y="95"/>
                    <a:pt x="215" y="93"/>
                  </a:cubicBezTo>
                  <a:cubicBezTo>
                    <a:pt x="215" y="91"/>
                    <a:pt x="216" y="90"/>
                    <a:pt x="214" y="89"/>
                  </a:cubicBezTo>
                  <a:cubicBezTo>
                    <a:pt x="211" y="87"/>
                    <a:pt x="202" y="79"/>
                    <a:pt x="199" y="75"/>
                  </a:cubicBezTo>
                  <a:cubicBezTo>
                    <a:pt x="196" y="71"/>
                    <a:pt x="192" y="71"/>
                    <a:pt x="196" y="71"/>
                  </a:cubicBezTo>
                  <a:cubicBezTo>
                    <a:pt x="200" y="70"/>
                    <a:pt x="213" y="72"/>
                    <a:pt x="210" y="68"/>
                  </a:cubicBezTo>
                  <a:cubicBezTo>
                    <a:pt x="206" y="63"/>
                    <a:pt x="208" y="63"/>
                    <a:pt x="205" y="61"/>
                  </a:cubicBezTo>
                  <a:cubicBezTo>
                    <a:pt x="202" y="60"/>
                    <a:pt x="202" y="62"/>
                    <a:pt x="198" y="59"/>
                  </a:cubicBezTo>
                  <a:cubicBezTo>
                    <a:pt x="193" y="56"/>
                    <a:pt x="191" y="55"/>
                    <a:pt x="187" y="53"/>
                  </a:cubicBezTo>
                  <a:cubicBezTo>
                    <a:pt x="184" y="50"/>
                    <a:pt x="182" y="45"/>
                    <a:pt x="179" y="42"/>
                  </a:cubicBezTo>
                  <a:cubicBezTo>
                    <a:pt x="176" y="39"/>
                    <a:pt x="171" y="36"/>
                    <a:pt x="168" y="33"/>
                  </a:cubicBezTo>
                  <a:cubicBezTo>
                    <a:pt x="164" y="31"/>
                    <a:pt x="161" y="32"/>
                    <a:pt x="158" y="30"/>
                  </a:cubicBezTo>
                  <a:cubicBezTo>
                    <a:pt x="154" y="27"/>
                    <a:pt x="152" y="24"/>
                    <a:pt x="150" y="24"/>
                  </a:cubicBezTo>
                  <a:cubicBezTo>
                    <a:pt x="148" y="24"/>
                    <a:pt x="134" y="21"/>
                    <a:pt x="130" y="18"/>
                  </a:cubicBezTo>
                  <a:cubicBezTo>
                    <a:pt x="125" y="15"/>
                    <a:pt x="117" y="14"/>
                    <a:pt x="112" y="13"/>
                  </a:cubicBezTo>
                  <a:cubicBezTo>
                    <a:pt x="107" y="13"/>
                    <a:pt x="105" y="11"/>
                    <a:pt x="99" y="9"/>
                  </a:cubicBezTo>
                  <a:cubicBezTo>
                    <a:pt x="93" y="7"/>
                    <a:pt x="82" y="1"/>
                    <a:pt x="78" y="0"/>
                  </a:cubicBezTo>
                  <a:cubicBezTo>
                    <a:pt x="75" y="0"/>
                    <a:pt x="72" y="3"/>
                    <a:pt x="71" y="4"/>
                  </a:cubicBezTo>
                  <a:cubicBezTo>
                    <a:pt x="70" y="6"/>
                    <a:pt x="72" y="9"/>
                    <a:pt x="69" y="9"/>
                  </a:cubicBezTo>
                  <a:cubicBezTo>
                    <a:pt x="67" y="9"/>
                    <a:pt x="62" y="9"/>
                    <a:pt x="60" y="11"/>
                  </a:cubicBezTo>
                  <a:cubicBezTo>
                    <a:pt x="57" y="13"/>
                    <a:pt x="52" y="26"/>
                    <a:pt x="45" y="2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8" name="Freeform 1001"/>
            <p:cNvSpPr>
              <a:spLocks/>
            </p:cNvSpPr>
            <p:nvPr/>
          </p:nvSpPr>
          <p:spPr bwMode="auto">
            <a:xfrm>
              <a:off x="2987920" y="4337050"/>
              <a:ext cx="68873" cy="57150"/>
            </a:xfrm>
            <a:custGeom>
              <a:avLst/>
              <a:gdLst>
                <a:gd name="T0" fmla="*/ 0 w 51"/>
                <a:gd name="T1" fmla="*/ 2147483647 h 28"/>
                <a:gd name="T2" fmla="*/ 2147483647 w 51"/>
                <a:gd name="T3" fmla="*/ 2147483647 h 28"/>
                <a:gd name="T4" fmla="*/ 2147483647 w 51"/>
                <a:gd name="T5" fmla="*/ 2147483647 h 28"/>
                <a:gd name="T6" fmla="*/ 2147483647 w 51"/>
                <a:gd name="T7" fmla="*/ 2147483647 h 28"/>
                <a:gd name="T8" fmla="*/ 2147483647 w 51"/>
                <a:gd name="T9" fmla="*/ 2147483647 h 28"/>
                <a:gd name="T10" fmla="*/ 2147483647 w 51"/>
                <a:gd name="T11" fmla="*/ 2147483647 h 28"/>
                <a:gd name="T12" fmla="*/ 2147483647 w 51"/>
                <a:gd name="T13" fmla="*/ 2147483647 h 28"/>
                <a:gd name="T14" fmla="*/ 2147483647 w 51"/>
                <a:gd name="T15" fmla="*/ 0 h 28"/>
                <a:gd name="T16" fmla="*/ 2147483647 w 51"/>
                <a:gd name="T17" fmla="*/ 2147483647 h 28"/>
                <a:gd name="T18" fmla="*/ 2147483647 w 51"/>
                <a:gd name="T19" fmla="*/ 2147483647 h 28"/>
                <a:gd name="T20" fmla="*/ 2147483647 w 51"/>
                <a:gd name="T21" fmla="*/ 2147483647 h 28"/>
                <a:gd name="T22" fmla="*/ 2147483647 w 51"/>
                <a:gd name="T23" fmla="*/ 2147483647 h 28"/>
                <a:gd name="T24" fmla="*/ 2147483647 w 51"/>
                <a:gd name="T25" fmla="*/ 2147483647 h 28"/>
                <a:gd name="T26" fmla="*/ 0 w 51"/>
                <a:gd name="T27" fmla="*/ 2147483647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1"/>
                <a:gd name="T43" fmla="*/ 0 h 28"/>
                <a:gd name="T44" fmla="*/ 51 w 51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1" h="28">
                  <a:moveTo>
                    <a:pt x="0" y="17"/>
                  </a:moveTo>
                  <a:cubicBezTo>
                    <a:pt x="0" y="16"/>
                    <a:pt x="2" y="15"/>
                    <a:pt x="5" y="16"/>
                  </a:cubicBezTo>
                  <a:cubicBezTo>
                    <a:pt x="8" y="17"/>
                    <a:pt x="15" y="18"/>
                    <a:pt x="17" y="17"/>
                  </a:cubicBezTo>
                  <a:cubicBezTo>
                    <a:pt x="20" y="15"/>
                    <a:pt x="19" y="13"/>
                    <a:pt x="22" y="14"/>
                  </a:cubicBezTo>
                  <a:cubicBezTo>
                    <a:pt x="25" y="16"/>
                    <a:pt x="30" y="17"/>
                    <a:pt x="33" y="14"/>
                  </a:cubicBezTo>
                  <a:cubicBezTo>
                    <a:pt x="36" y="12"/>
                    <a:pt x="35" y="10"/>
                    <a:pt x="39" y="9"/>
                  </a:cubicBezTo>
                  <a:cubicBezTo>
                    <a:pt x="43" y="9"/>
                    <a:pt x="43" y="6"/>
                    <a:pt x="43" y="3"/>
                  </a:cubicBezTo>
                  <a:cubicBezTo>
                    <a:pt x="43" y="0"/>
                    <a:pt x="45" y="0"/>
                    <a:pt x="47" y="0"/>
                  </a:cubicBezTo>
                  <a:cubicBezTo>
                    <a:pt x="50" y="0"/>
                    <a:pt x="51" y="3"/>
                    <a:pt x="51" y="5"/>
                  </a:cubicBezTo>
                  <a:cubicBezTo>
                    <a:pt x="51" y="7"/>
                    <a:pt x="47" y="10"/>
                    <a:pt x="47" y="12"/>
                  </a:cubicBezTo>
                  <a:cubicBezTo>
                    <a:pt x="47" y="13"/>
                    <a:pt x="49" y="15"/>
                    <a:pt x="46" y="16"/>
                  </a:cubicBezTo>
                  <a:cubicBezTo>
                    <a:pt x="42" y="16"/>
                    <a:pt x="39" y="17"/>
                    <a:pt x="37" y="20"/>
                  </a:cubicBezTo>
                  <a:cubicBezTo>
                    <a:pt x="36" y="23"/>
                    <a:pt x="29" y="28"/>
                    <a:pt x="23" y="27"/>
                  </a:cubicBezTo>
                  <a:cubicBezTo>
                    <a:pt x="16" y="27"/>
                    <a:pt x="0" y="24"/>
                    <a:pt x="0" y="17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9" name="Freeform 1002"/>
            <p:cNvSpPr>
              <a:spLocks/>
            </p:cNvSpPr>
            <p:nvPr/>
          </p:nvSpPr>
          <p:spPr bwMode="auto">
            <a:xfrm>
              <a:off x="3094893" y="4362450"/>
              <a:ext cx="27843" cy="46038"/>
            </a:xfrm>
            <a:custGeom>
              <a:avLst/>
              <a:gdLst>
                <a:gd name="T0" fmla="*/ 2147483647 w 20"/>
                <a:gd name="T1" fmla="*/ 2147483647 h 23"/>
                <a:gd name="T2" fmla="*/ 2147483647 w 20"/>
                <a:gd name="T3" fmla="*/ 2147483647 h 23"/>
                <a:gd name="T4" fmla="*/ 2147483647 w 20"/>
                <a:gd name="T5" fmla="*/ 2147483647 h 23"/>
                <a:gd name="T6" fmla="*/ 2147483647 w 20"/>
                <a:gd name="T7" fmla="*/ 2147483647 h 23"/>
                <a:gd name="T8" fmla="*/ 2147483647 w 20"/>
                <a:gd name="T9" fmla="*/ 2147483647 h 23"/>
                <a:gd name="T10" fmla="*/ 2147483647 w 20"/>
                <a:gd name="T11" fmla="*/ 2147483647 h 23"/>
                <a:gd name="T12" fmla="*/ 2147483647 w 20"/>
                <a:gd name="T13" fmla="*/ 2147483647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3"/>
                <a:gd name="T23" fmla="*/ 20 w 20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3">
                  <a:moveTo>
                    <a:pt x="2" y="1"/>
                  </a:moveTo>
                  <a:cubicBezTo>
                    <a:pt x="0" y="2"/>
                    <a:pt x="3" y="7"/>
                    <a:pt x="5" y="11"/>
                  </a:cubicBezTo>
                  <a:cubicBezTo>
                    <a:pt x="7" y="15"/>
                    <a:pt x="12" y="22"/>
                    <a:pt x="15" y="22"/>
                  </a:cubicBezTo>
                  <a:cubicBezTo>
                    <a:pt x="18" y="23"/>
                    <a:pt x="20" y="22"/>
                    <a:pt x="20" y="20"/>
                  </a:cubicBezTo>
                  <a:cubicBezTo>
                    <a:pt x="20" y="17"/>
                    <a:pt x="19" y="15"/>
                    <a:pt x="14" y="11"/>
                  </a:cubicBezTo>
                  <a:cubicBezTo>
                    <a:pt x="9" y="8"/>
                    <a:pt x="8" y="7"/>
                    <a:pt x="6" y="5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0" name="Freeform 1003"/>
            <p:cNvSpPr>
              <a:spLocks/>
            </p:cNvSpPr>
            <p:nvPr/>
          </p:nvSpPr>
          <p:spPr bwMode="auto">
            <a:xfrm>
              <a:off x="3190143" y="4471988"/>
              <a:ext cx="19050" cy="25400"/>
            </a:xfrm>
            <a:custGeom>
              <a:avLst/>
              <a:gdLst>
                <a:gd name="T0" fmla="*/ 2147483647 w 14"/>
                <a:gd name="T1" fmla="*/ 2147483647 h 13"/>
                <a:gd name="T2" fmla="*/ 2147483647 w 14"/>
                <a:gd name="T3" fmla="*/ 2147483647 h 13"/>
                <a:gd name="T4" fmla="*/ 0 w 14"/>
                <a:gd name="T5" fmla="*/ 2147483647 h 13"/>
                <a:gd name="T6" fmla="*/ 2147483647 w 14"/>
                <a:gd name="T7" fmla="*/ 2147483647 h 13"/>
                <a:gd name="T8" fmla="*/ 2147483647 w 14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4" y="8"/>
                  </a:moveTo>
                  <a:cubicBezTo>
                    <a:pt x="14" y="5"/>
                    <a:pt x="10" y="2"/>
                    <a:pt x="7" y="2"/>
                  </a:cubicBezTo>
                  <a:cubicBezTo>
                    <a:pt x="4" y="2"/>
                    <a:pt x="0" y="0"/>
                    <a:pt x="0" y="1"/>
                  </a:cubicBezTo>
                  <a:cubicBezTo>
                    <a:pt x="0" y="2"/>
                    <a:pt x="0" y="6"/>
                    <a:pt x="4" y="6"/>
                  </a:cubicBezTo>
                  <a:cubicBezTo>
                    <a:pt x="9" y="7"/>
                    <a:pt x="14" y="13"/>
                    <a:pt x="14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1" name="Freeform 1004"/>
            <p:cNvSpPr>
              <a:spLocks/>
            </p:cNvSpPr>
            <p:nvPr/>
          </p:nvSpPr>
          <p:spPr bwMode="auto">
            <a:xfrm>
              <a:off x="3162300" y="4425951"/>
              <a:ext cx="36635" cy="28575"/>
            </a:xfrm>
            <a:custGeom>
              <a:avLst/>
              <a:gdLst>
                <a:gd name="T0" fmla="*/ 2147483647 w 27"/>
                <a:gd name="T1" fmla="*/ 2147483647 h 14"/>
                <a:gd name="T2" fmla="*/ 2147483647 w 27"/>
                <a:gd name="T3" fmla="*/ 2147483647 h 14"/>
                <a:gd name="T4" fmla="*/ 2147483647 w 27"/>
                <a:gd name="T5" fmla="*/ 2147483647 h 14"/>
                <a:gd name="T6" fmla="*/ 2147483647 w 27"/>
                <a:gd name="T7" fmla="*/ 2147483647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14"/>
                <a:gd name="T14" fmla="*/ 27 w 27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14">
                  <a:moveTo>
                    <a:pt x="24" y="13"/>
                  </a:moveTo>
                  <a:cubicBezTo>
                    <a:pt x="27" y="14"/>
                    <a:pt x="10" y="2"/>
                    <a:pt x="5" y="1"/>
                  </a:cubicBezTo>
                  <a:cubicBezTo>
                    <a:pt x="0" y="0"/>
                    <a:pt x="5" y="3"/>
                    <a:pt x="7" y="4"/>
                  </a:cubicBezTo>
                  <a:cubicBezTo>
                    <a:pt x="9" y="6"/>
                    <a:pt x="21" y="12"/>
                    <a:pt x="24" y="1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2" name="Freeform 1005"/>
            <p:cNvSpPr>
              <a:spLocks/>
            </p:cNvSpPr>
            <p:nvPr/>
          </p:nvSpPr>
          <p:spPr bwMode="auto">
            <a:xfrm>
              <a:off x="3131527" y="4397375"/>
              <a:ext cx="17585" cy="26988"/>
            </a:xfrm>
            <a:custGeom>
              <a:avLst/>
              <a:gdLst>
                <a:gd name="T0" fmla="*/ 2147483647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2"/>
                <a:gd name="T10" fmla="*/ 0 h 13"/>
                <a:gd name="T11" fmla="*/ 12 w 1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3">
                  <a:moveTo>
                    <a:pt x="11" y="11"/>
                  </a:moveTo>
                  <a:cubicBezTo>
                    <a:pt x="11" y="6"/>
                    <a:pt x="0" y="0"/>
                    <a:pt x="1" y="2"/>
                  </a:cubicBezTo>
                  <a:cubicBezTo>
                    <a:pt x="2" y="4"/>
                    <a:pt x="12" y="13"/>
                    <a:pt x="11" y="1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3" name="Freeform 1006"/>
            <p:cNvSpPr>
              <a:spLocks/>
            </p:cNvSpPr>
            <p:nvPr/>
          </p:nvSpPr>
          <p:spPr bwMode="auto">
            <a:xfrm>
              <a:off x="3266343" y="4768851"/>
              <a:ext cx="58615" cy="60325"/>
            </a:xfrm>
            <a:custGeom>
              <a:avLst/>
              <a:gdLst>
                <a:gd name="T0" fmla="*/ 2147483647 w 43"/>
                <a:gd name="T1" fmla="*/ 2147483647 h 30"/>
                <a:gd name="T2" fmla="*/ 2147483647 w 43"/>
                <a:gd name="T3" fmla="*/ 0 h 30"/>
                <a:gd name="T4" fmla="*/ 2147483647 w 43"/>
                <a:gd name="T5" fmla="*/ 2147483647 h 30"/>
                <a:gd name="T6" fmla="*/ 0 60000 65536"/>
                <a:gd name="T7" fmla="*/ 0 60000 65536"/>
                <a:gd name="T8" fmla="*/ 0 60000 65536"/>
                <a:gd name="T9" fmla="*/ 0 w 43"/>
                <a:gd name="T10" fmla="*/ 0 h 30"/>
                <a:gd name="T11" fmla="*/ 43 w 4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30">
                  <a:moveTo>
                    <a:pt x="39" y="28"/>
                  </a:moveTo>
                  <a:cubicBezTo>
                    <a:pt x="43" y="30"/>
                    <a:pt x="9" y="0"/>
                    <a:pt x="4" y="0"/>
                  </a:cubicBezTo>
                  <a:cubicBezTo>
                    <a:pt x="0" y="0"/>
                    <a:pt x="19" y="22"/>
                    <a:pt x="39" y="2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4" name="Freeform 1007"/>
            <p:cNvSpPr>
              <a:spLocks/>
            </p:cNvSpPr>
            <p:nvPr/>
          </p:nvSpPr>
          <p:spPr bwMode="auto">
            <a:xfrm>
              <a:off x="3420208" y="5160964"/>
              <a:ext cx="42497" cy="77787"/>
            </a:xfrm>
            <a:custGeom>
              <a:avLst/>
              <a:gdLst>
                <a:gd name="T0" fmla="*/ 2147483647 w 30"/>
                <a:gd name="T1" fmla="*/ 2147483647 h 38"/>
                <a:gd name="T2" fmla="*/ 2147483647 w 30"/>
                <a:gd name="T3" fmla="*/ 2147483647 h 38"/>
                <a:gd name="T4" fmla="*/ 2147483647 w 30"/>
                <a:gd name="T5" fmla="*/ 2147483647 h 38"/>
                <a:gd name="T6" fmla="*/ 2147483647 w 30"/>
                <a:gd name="T7" fmla="*/ 2147483647 h 38"/>
                <a:gd name="T8" fmla="*/ 2147483647 w 30"/>
                <a:gd name="T9" fmla="*/ 2147483647 h 38"/>
                <a:gd name="T10" fmla="*/ 2147483647 w 30"/>
                <a:gd name="T11" fmla="*/ 2147483647 h 38"/>
                <a:gd name="T12" fmla="*/ 2147483647 w 30"/>
                <a:gd name="T13" fmla="*/ 2147483647 h 38"/>
                <a:gd name="T14" fmla="*/ 2147483647 w 30"/>
                <a:gd name="T15" fmla="*/ 2147483647 h 38"/>
                <a:gd name="T16" fmla="*/ 2147483647 w 30"/>
                <a:gd name="T17" fmla="*/ 2147483647 h 38"/>
                <a:gd name="T18" fmla="*/ 2147483647 w 30"/>
                <a:gd name="T19" fmla="*/ 2147483647 h 38"/>
                <a:gd name="T20" fmla="*/ 2147483647 w 30"/>
                <a:gd name="T21" fmla="*/ 2147483647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8"/>
                <a:gd name="T35" fmla="*/ 30 w 30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8">
                  <a:moveTo>
                    <a:pt x="29" y="38"/>
                  </a:moveTo>
                  <a:cubicBezTo>
                    <a:pt x="28" y="33"/>
                    <a:pt x="30" y="33"/>
                    <a:pt x="26" y="29"/>
                  </a:cubicBezTo>
                  <a:cubicBezTo>
                    <a:pt x="23" y="26"/>
                    <a:pt x="22" y="27"/>
                    <a:pt x="22" y="24"/>
                  </a:cubicBezTo>
                  <a:cubicBezTo>
                    <a:pt x="23" y="22"/>
                    <a:pt x="26" y="21"/>
                    <a:pt x="22" y="18"/>
                  </a:cubicBezTo>
                  <a:cubicBezTo>
                    <a:pt x="19" y="15"/>
                    <a:pt x="16" y="15"/>
                    <a:pt x="11" y="11"/>
                  </a:cubicBezTo>
                  <a:cubicBezTo>
                    <a:pt x="6" y="7"/>
                    <a:pt x="0" y="0"/>
                    <a:pt x="2" y="4"/>
                  </a:cubicBezTo>
                  <a:cubicBezTo>
                    <a:pt x="3" y="7"/>
                    <a:pt x="10" y="11"/>
                    <a:pt x="10" y="15"/>
                  </a:cubicBezTo>
                  <a:cubicBezTo>
                    <a:pt x="10" y="18"/>
                    <a:pt x="9" y="17"/>
                    <a:pt x="13" y="22"/>
                  </a:cubicBezTo>
                  <a:cubicBezTo>
                    <a:pt x="16" y="26"/>
                    <a:pt x="18" y="28"/>
                    <a:pt x="21" y="29"/>
                  </a:cubicBezTo>
                  <a:cubicBezTo>
                    <a:pt x="24" y="30"/>
                    <a:pt x="22" y="30"/>
                    <a:pt x="22" y="33"/>
                  </a:cubicBezTo>
                  <a:cubicBezTo>
                    <a:pt x="22" y="37"/>
                    <a:pt x="29" y="38"/>
                    <a:pt x="29" y="3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" name="Freeform 1008"/>
            <p:cNvSpPr>
              <a:spLocks/>
            </p:cNvSpPr>
            <p:nvPr/>
          </p:nvSpPr>
          <p:spPr bwMode="auto">
            <a:xfrm>
              <a:off x="3440723" y="5235576"/>
              <a:ext cx="87923" cy="149225"/>
            </a:xfrm>
            <a:custGeom>
              <a:avLst/>
              <a:gdLst>
                <a:gd name="T0" fmla="*/ 2147483647 w 63"/>
                <a:gd name="T1" fmla="*/ 2147483647 h 76"/>
                <a:gd name="T2" fmla="*/ 2147483647 w 63"/>
                <a:gd name="T3" fmla="*/ 2147483647 h 76"/>
                <a:gd name="T4" fmla="*/ 2147483647 w 63"/>
                <a:gd name="T5" fmla="*/ 2147483647 h 76"/>
                <a:gd name="T6" fmla="*/ 2147483647 w 63"/>
                <a:gd name="T7" fmla="*/ 2147483647 h 76"/>
                <a:gd name="T8" fmla="*/ 2147483647 w 63"/>
                <a:gd name="T9" fmla="*/ 2147483647 h 76"/>
                <a:gd name="T10" fmla="*/ 2147483647 w 63"/>
                <a:gd name="T11" fmla="*/ 2147483647 h 76"/>
                <a:gd name="T12" fmla="*/ 2147483647 w 63"/>
                <a:gd name="T13" fmla="*/ 2147483647 h 76"/>
                <a:gd name="T14" fmla="*/ 2147483647 w 63"/>
                <a:gd name="T15" fmla="*/ 2147483647 h 76"/>
                <a:gd name="T16" fmla="*/ 2147483647 w 63"/>
                <a:gd name="T17" fmla="*/ 2147483647 h 76"/>
                <a:gd name="T18" fmla="*/ 2147483647 w 63"/>
                <a:gd name="T19" fmla="*/ 2147483647 h 76"/>
                <a:gd name="T20" fmla="*/ 2147483647 w 63"/>
                <a:gd name="T21" fmla="*/ 2147483647 h 76"/>
                <a:gd name="T22" fmla="*/ 2147483647 w 63"/>
                <a:gd name="T23" fmla="*/ 2147483647 h 76"/>
                <a:gd name="T24" fmla="*/ 2147483647 w 63"/>
                <a:gd name="T25" fmla="*/ 2147483647 h 76"/>
                <a:gd name="T26" fmla="*/ 2147483647 w 63"/>
                <a:gd name="T27" fmla="*/ 2147483647 h 76"/>
                <a:gd name="T28" fmla="*/ 2147483647 w 63"/>
                <a:gd name="T29" fmla="*/ 2147483647 h 76"/>
                <a:gd name="T30" fmla="*/ 2147483647 w 63"/>
                <a:gd name="T31" fmla="*/ 2147483647 h 76"/>
                <a:gd name="T32" fmla="*/ 2147483647 w 63"/>
                <a:gd name="T33" fmla="*/ 2147483647 h 76"/>
                <a:gd name="T34" fmla="*/ 2147483647 w 63"/>
                <a:gd name="T35" fmla="*/ 2147483647 h 76"/>
                <a:gd name="T36" fmla="*/ 2147483647 w 63"/>
                <a:gd name="T37" fmla="*/ 2147483647 h 76"/>
                <a:gd name="T38" fmla="*/ 2147483647 w 63"/>
                <a:gd name="T39" fmla="*/ 2147483647 h 76"/>
                <a:gd name="T40" fmla="*/ 2147483647 w 63"/>
                <a:gd name="T41" fmla="*/ 2147483647 h 76"/>
                <a:gd name="T42" fmla="*/ 2147483647 w 63"/>
                <a:gd name="T43" fmla="*/ 2147483647 h 76"/>
                <a:gd name="T44" fmla="*/ 2147483647 w 63"/>
                <a:gd name="T45" fmla="*/ 2147483647 h 76"/>
                <a:gd name="T46" fmla="*/ 2147483647 w 63"/>
                <a:gd name="T47" fmla="*/ 2147483647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"/>
                <a:gd name="T73" fmla="*/ 0 h 76"/>
                <a:gd name="T74" fmla="*/ 63 w 63"/>
                <a:gd name="T75" fmla="*/ 76 h 7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" h="76">
                  <a:moveTo>
                    <a:pt x="15" y="4"/>
                  </a:moveTo>
                  <a:cubicBezTo>
                    <a:pt x="13" y="5"/>
                    <a:pt x="14" y="19"/>
                    <a:pt x="14" y="22"/>
                  </a:cubicBezTo>
                  <a:cubicBezTo>
                    <a:pt x="14" y="26"/>
                    <a:pt x="11" y="31"/>
                    <a:pt x="11" y="33"/>
                  </a:cubicBezTo>
                  <a:cubicBezTo>
                    <a:pt x="10" y="35"/>
                    <a:pt x="5" y="35"/>
                    <a:pt x="4" y="37"/>
                  </a:cubicBezTo>
                  <a:cubicBezTo>
                    <a:pt x="2" y="40"/>
                    <a:pt x="0" y="45"/>
                    <a:pt x="3" y="45"/>
                  </a:cubicBezTo>
                  <a:cubicBezTo>
                    <a:pt x="5" y="45"/>
                    <a:pt x="19" y="51"/>
                    <a:pt x="19" y="54"/>
                  </a:cubicBezTo>
                  <a:cubicBezTo>
                    <a:pt x="19" y="58"/>
                    <a:pt x="18" y="64"/>
                    <a:pt x="16" y="67"/>
                  </a:cubicBezTo>
                  <a:cubicBezTo>
                    <a:pt x="14" y="70"/>
                    <a:pt x="14" y="74"/>
                    <a:pt x="16" y="74"/>
                  </a:cubicBezTo>
                  <a:cubicBezTo>
                    <a:pt x="18" y="74"/>
                    <a:pt x="23" y="76"/>
                    <a:pt x="25" y="74"/>
                  </a:cubicBezTo>
                  <a:cubicBezTo>
                    <a:pt x="28" y="72"/>
                    <a:pt x="36" y="59"/>
                    <a:pt x="39" y="57"/>
                  </a:cubicBezTo>
                  <a:cubicBezTo>
                    <a:pt x="42" y="54"/>
                    <a:pt x="44" y="51"/>
                    <a:pt x="43" y="48"/>
                  </a:cubicBezTo>
                  <a:cubicBezTo>
                    <a:pt x="43" y="44"/>
                    <a:pt x="42" y="44"/>
                    <a:pt x="43" y="41"/>
                  </a:cubicBezTo>
                  <a:cubicBezTo>
                    <a:pt x="45" y="39"/>
                    <a:pt x="46" y="37"/>
                    <a:pt x="50" y="37"/>
                  </a:cubicBezTo>
                  <a:cubicBezTo>
                    <a:pt x="53" y="38"/>
                    <a:pt x="54" y="39"/>
                    <a:pt x="55" y="37"/>
                  </a:cubicBezTo>
                  <a:cubicBezTo>
                    <a:pt x="56" y="35"/>
                    <a:pt x="58" y="32"/>
                    <a:pt x="61" y="28"/>
                  </a:cubicBezTo>
                  <a:cubicBezTo>
                    <a:pt x="63" y="24"/>
                    <a:pt x="60" y="21"/>
                    <a:pt x="62" y="18"/>
                  </a:cubicBezTo>
                  <a:cubicBezTo>
                    <a:pt x="63" y="16"/>
                    <a:pt x="63" y="15"/>
                    <a:pt x="61" y="15"/>
                  </a:cubicBezTo>
                  <a:cubicBezTo>
                    <a:pt x="58" y="15"/>
                    <a:pt x="54" y="17"/>
                    <a:pt x="50" y="19"/>
                  </a:cubicBezTo>
                  <a:cubicBezTo>
                    <a:pt x="47" y="21"/>
                    <a:pt x="48" y="22"/>
                    <a:pt x="43" y="20"/>
                  </a:cubicBezTo>
                  <a:cubicBezTo>
                    <a:pt x="38" y="18"/>
                    <a:pt x="30" y="16"/>
                    <a:pt x="30" y="13"/>
                  </a:cubicBezTo>
                  <a:cubicBezTo>
                    <a:pt x="30" y="9"/>
                    <a:pt x="28" y="5"/>
                    <a:pt x="25" y="2"/>
                  </a:cubicBezTo>
                  <a:cubicBezTo>
                    <a:pt x="22" y="0"/>
                    <a:pt x="22" y="0"/>
                    <a:pt x="23" y="3"/>
                  </a:cubicBezTo>
                  <a:cubicBezTo>
                    <a:pt x="24" y="7"/>
                    <a:pt x="23" y="9"/>
                    <a:pt x="21" y="7"/>
                  </a:cubicBezTo>
                  <a:cubicBezTo>
                    <a:pt x="19" y="6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" name="Freeform 1009"/>
            <p:cNvSpPr>
              <a:spLocks/>
            </p:cNvSpPr>
            <p:nvPr/>
          </p:nvSpPr>
          <p:spPr bwMode="auto">
            <a:xfrm>
              <a:off x="3310304" y="5353051"/>
              <a:ext cx="140677" cy="193675"/>
            </a:xfrm>
            <a:custGeom>
              <a:avLst/>
              <a:gdLst>
                <a:gd name="T0" fmla="*/ 2147483647 w 102"/>
                <a:gd name="T1" fmla="*/ 2147483647 h 98"/>
                <a:gd name="T2" fmla="*/ 2147483647 w 102"/>
                <a:gd name="T3" fmla="*/ 2147483647 h 98"/>
                <a:gd name="T4" fmla="*/ 2147483647 w 102"/>
                <a:gd name="T5" fmla="*/ 2147483647 h 98"/>
                <a:gd name="T6" fmla="*/ 2147483647 w 102"/>
                <a:gd name="T7" fmla="*/ 2147483647 h 98"/>
                <a:gd name="T8" fmla="*/ 2147483647 w 102"/>
                <a:gd name="T9" fmla="*/ 2147483647 h 98"/>
                <a:gd name="T10" fmla="*/ 2147483647 w 102"/>
                <a:gd name="T11" fmla="*/ 2147483647 h 98"/>
                <a:gd name="T12" fmla="*/ 2147483647 w 102"/>
                <a:gd name="T13" fmla="*/ 2147483647 h 98"/>
                <a:gd name="T14" fmla="*/ 2147483647 w 102"/>
                <a:gd name="T15" fmla="*/ 2147483647 h 98"/>
                <a:gd name="T16" fmla="*/ 2147483647 w 102"/>
                <a:gd name="T17" fmla="*/ 2147483647 h 98"/>
                <a:gd name="T18" fmla="*/ 2147483647 w 102"/>
                <a:gd name="T19" fmla="*/ 2147483647 h 98"/>
                <a:gd name="T20" fmla="*/ 2147483647 w 102"/>
                <a:gd name="T21" fmla="*/ 2147483647 h 98"/>
                <a:gd name="T22" fmla="*/ 2147483647 w 102"/>
                <a:gd name="T23" fmla="*/ 2147483647 h 98"/>
                <a:gd name="T24" fmla="*/ 2147483647 w 102"/>
                <a:gd name="T25" fmla="*/ 2147483647 h 98"/>
                <a:gd name="T26" fmla="*/ 2147483647 w 102"/>
                <a:gd name="T27" fmla="*/ 2147483647 h 98"/>
                <a:gd name="T28" fmla="*/ 2147483647 w 102"/>
                <a:gd name="T29" fmla="*/ 2147483647 h 98"/>
                <a:gd name="T30" fmla="*/ 2147483647 w 102"/>
                <a:gd name="T31" fmla="*/ 2147483647 h 98"/>
                <a:gd name="T32" fmla="*/ 2147483647 w 102"/>
                <a:gd name="T33" fmla="*/ 2147483647 h 98"/>
                <a:gd name="T34" fmla="*/ 2147483647 w 102"/>
                <a:gd name="T35" fmla="*/ 2147483647 h 98"/>
                <a:gd name="T36" fmla="*/ 2147483647 w 102"/>
                <a:gd name="T37" fmla="*/ 2147483647 h 98"/>
                <a:gd name="T38" fmla="*/ 2147483647 w 102"/>
                <a:gd name="T39" fmla="*/ 2147483647 h 98"/>
                <a:gd name="T40" fmla="*/ 2147483647 w 102"/>
                <a:gd name="T41" fmla="*/ 2147483647 h 98"/>
                <a:gd name="T42" fmla="*/ 2147483647 w 102"/>
                <a:gd name="T43" fmla="*/ 2147483647 h 98"/>
                <a:gd name="T44" fmla="*/ 2147483647 w 102"/>
                <a:gd name="T45" fmla="*/ 2147483647 h 98"/>
                <a:gd name="T46" fmla="*/ 2147483647 w 102"/>
                <a:gd name="T47" fmla="*/ 2147483647 h 98"/>
                <a:gd name="T48" fmla="*/ 2147483647 w 102"/>
                <a:gd name="T49" fmla="*/ 2147483647 h 98"/>
                <a:gd name="T50" fmla="*/ 2147483647 w 102"/>
                <a:gd name="T51" fmla="*/ 2147483647 h 98"/>
                <a:gd name="T52" fmla="*/ 2147483647 w 102"/>
                <a:gd name="T53" fmla="*/ 2147483647 h 98"/>
                <a:gd name="T54" fmla="*/ 2147483647 w 102"/>
                <a:gd name="T55" fmla="*/ 2147483647 h 98"/>
                <a:gd name="T56" fmla="*/ 2147483647 w 102"/>
                <a:gd name="T57" fmla="*/ 2147483647 h 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2"/>
                <a:gd name="T88" fmla="*/ 0 h 98"/>
                <a:gd name="T89" fmla="*/ 102 w 102"/>
                <a:gd name="T90" fmla="*/ 98 h 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2" h="98">
                  <a:moveTo>
                    <a:pt x="88" y="11"/>
                  </a:moveTo>
                  <a:cubicBezTo>
                    <a:pt x="86" y="9"/>
                    <a:pt x="88" y="8"/>
                    <a:pt x="85" y="6"/>
                  </a:cubicBezTo>
                  <a:cubicBezTo>
                    <a:pt x="82" y="4"/>
                    <a:pt x="84" y="0"/>
                    <a:pt x="80" y="2"/>
                  </a:cubicBezTo>
                  <a:cubicBezTo>
                    <a:pt x="75" y="5"/>
                    <a:pt x="72" y="8"/>
                    <a:pt x="72" y="11"/>
                  </a:cubicBezTo>
                  <a:cubicBezTo>
                    <a:pt x="72" y="14"/>
                    <a:pt x="74" y="15"/>
                    <a:pt x="71" y="17"/>
                  </a:cubicBezTo>
                  <a:cubicBezTo>
                    <a:pt x="67" y="20"/>
                    <a:pt x="65" y="28"/>
                    <a:pt x="62" y="31"/>
                  </a:cubicBezTo>
                  <a:cubicBezTo>
                    <a:pt x="59" y="34"/>
                    <a:pt x="51" y="42"/>
                    <a:pt x="47" y="44"/>
                  </a:cubicBezTo>
                  <a:cubicBezTo>
                    <a:pt x="43" y="46"/>
                    <a:pt x="35" y="50"/>
                    <a:pt x="33" y="52"/>
                  </a:cubicBezTo>
                  <a:cubicBezTo>
                    <a:pt x="31" y="55"/>
                    <a:pt x="29" y="56"/>
                    <a:pt x="24" y="57"/>
                  </a:cubicBezTo>
                  <a:cubicBezTo>
                    <a:pt x="20" y="59"/>
                    <a:pt x="17" y="68"/>
                    <a:pt x="14" y="70"/>
                  </a:cubicBezTo>
                  <a:cubicBezTo>
                    <a:pt x="11" y="71"/>
                    <a:pt x="8" y="71"/>
                    <a:pt x="6" y="72"/>
                  </a:cubicBezTo>
                  <a:cubicBezTo>
                    <a:pt x="5" y="74"/>
                    <a:pt x="5" y="80"/>
                    <a:pt x="5" y="82"/>
                  </a:cubicBezTo>
                  <a:cubicBezTo>
                    <a:pt x="5" y="84"/>
                    <a:pt x="6" y="86"/>
                    <a:pt x="3" y="86"/>
                  </a:cubicBezTo>
                  <a:cubicBezTo>
                    <a:pt x="0" y="85"/>
                    <a:pt x="2" y="91"/>
                    <a:pt x="2" y="91"/>
                  </a:cubicBezTo>
                  <a:cubicBezTo>
                    <a:pt x="2" y="91"/>
                    <a:pt x="7" y="91"/>
                    <a:pt x="13" y="92"/>
                  </a:cubicBezTo>
                  <a:cubicBezTo>
                    <a:pt x="19" y="93"/>
                    <a:pt x="21" y="96"/>
                    <a:pt x="25" y="97"/>
                  </a:cubicBezTo>
                  <a:cubicBezTo>
                    <a:pt x="29" y="98"/>
                    <a:pt x="39" y="97"/>
                    <a:pt x="45" y="92"/>
                  </a:cubicBezTo>
                  <a:cubicBezTo>
                    <a:pt x="52" y="87"/>
                    <a:pt x="56" y="85"/>
                    <a:pt x="58" y="75"/>
                  </a:cubicBezTo>
                  <a:cubicBezTo>
                    <a:pt x="60" y="64"/>
                    <a:pt x="61" y="60"/>
                    <a:pt x="68" y="59"/>
                  </a:cubicBezTo>
                  <a:cubicBezTo>
                    <a:pt x="74" y="57"/>
                    <a:pt x="73" y="53"/>
                    <a:pt x="78" y="54"/>
                  </a:cubicBezTo>
                  <a:cubicBezTo>
                    <a:pt x="83" y="54"/>
                    <a:pt x="90" y="53"/>
                    <a:pt x="87" y="50"/>
                  </a:cubicBezTo>
                  <a:cubicBezTo>
                    <a:pt x="83" y="47"/>
                    <a:pt x="81" y="50"/>
                    <a:pt x="83" y="45"/>
                  </a:cubicBezTo>
                  <a:cubicBezTo>
                    <a:pt x="85" y="40"/>
                    <a:pt x="92" y="36"/>
                    <a:pt x="94" y="31"/>
                  </a:cubicBezTo>
                  <a:cubicBezTo>
                    <a:pt x="96" y="25"/>
                    <a:pt x="100" y="21"/>
                    <a:pt x="100" y="18"/>
                  </a:cubicBezTo>
                  <a:cubicBezTo>
                    <a:pt x="100" y="14"/>
                    <a:pt x="99" y="14"/>
                    <a:pt x="100" y="12"/>
                  </a:cubicBezTo>
                  <a:cubicBezTo>
                    <a:pt x="102" y="9"/>
                    <a:pt x="101" y="9"/>
                    <a:pt x="99" y="9"/>
                  </a:cubicBezTo>
                  <a:cubicBezTo>
                    <a:pt x="96" y="9"/>
                    <a:pt x="96" y="8"/>
                    <a:pt x="98" y="6"/>
                  </a:cubicBezTo>
                  <a:cubicBezTo>
                    <a:pt x="99" y="4"/>
                    <a:pt x="95" y="8"/>
                    <a:pt x="92" y="10"/>
                  </a:cubicBezTo>
                  <a:cubicBezTo>
                    <a:pt x="90" y="12"/>
                    <a:pt x="88" y="11"/>
                    <a:pt x="88" y="1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" name="Freeform 1010"/>
            <p:cNvSpPr>
              <a:spLocks/>
            </p:cNvSpPr>
            <p:nvPr/>
          </p:nvSpPr>
          <p:spPr bwMode="auto">
            <a:xfrm>
              <a:off x="3333751" y="5546726"/>
              <a:ext cx="7326" cy="15875"/>
            </a:xfrm>
            <a:custGeom>
              <a:avLst/>
              <a:gdLst>
                <a:gd name="T0" fmla="*/ 2147483647 w 6"/>
                <a:gd name="T1" fmla="*/ 2147483647 h 7"/>
                <a:gd name="T2" fmla="*/ 2147483647 w 6"/>
                <a:gd name="T3" fmla="*/ 0 h 7"/>
                <a:gd name="T4" fmla="*/ 0 w 6"/>
                <a:gd name="T5" fmla="*/ 2147483647 h 7"/>
                <a:gd name="T6" fmla="*/ 2147483647 w 6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7"/>
                <a:gd name="T14" fmla="*/ 6 w 6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7">
                  <a:moveTo>
                    <a:pt x="6" y="7"/>
                  </a:moveTo>
                  <a:cubicBezTo>
                    <a:pt x="2" y="4"/>
                    <a:pt x="1" y="0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6" y="7"/>
                  </a:ln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" name="Freeform 1011"/>
            <p:cNvSpPr>
              <a:spLocks/>
            </p:cNvSpPr>
            <p:nvPr/>
          </p:nvSpPr>
          <p:spPr bwMode="auto">
            <a:xfrm>
              <a:off x="2916116" y="5356226"/>
              <a:ext cx="70338" cy="93663"/>
            </a:xfrm>
            <a:custGeom>
              <a:avLst/>
              <a:gdLst>
                <a:gd name="T0" fmla="*/ 2147483647 w 50"/>
                <a:gd name="T1" fmla="*/ 2147483647 h 47"/>
                <a:gd name="T2" fmla="*/ 2147483647 w 50"/>
                <a:gd name="T3" fmla="*/ 2147483647 h 47"/>
                <a:gd name="T4" fmla="*/ 2147483647 w 50"/>
                <a:gd name="T5" fmla="*/ 2147483647 h 47"/>
                <a:gd name="T6" fmla="*/ 2147483647 w 50"/>
                <a:gd name="T7" fmla="*/ 2147483647 h 47"/>
                <a:gd name="T8" fmla="*/ 2147483647 w 50"/>
                <a:gd name="T9" fmla="*/ 2147483647 h 47"/>
                <a:gd name="T10" fmla="*/ 2147483647 w 50"/>
                <a:gd name="T11" fmla="*/ 2147483647 h 47"/>
                <a:gd name="T12" fmla="*/ 2147483647 w 50"/>
                <a:gd name="T13" fmla="*/ 2147483647 h 47"/>
                <a:gd name="T14" fmla="*/ 2147483647 w 50"/>
                <a:gd name="T15" fmla="*/ 2147483647 h 47"/>
                <a:gd name="T16" fmla="*/ 2147483647 w 50"/>
                <a:gd name="T17" fmla="*/ 2147483647 h 47"/>
                <a:gd name="T18" fmla="*/ 2147483647 w 50"/>
                <a:gd name="T19" fmla="*/ 2147483647 h 47"/>
                <a:gd name="T20" fmla="*/ 2147483647 w 50"/>
                <a:gd name="T21" fmla="*/ 2147483647 h 47"/>
                <a:gd name="T22" fmla="*/ 2147483647 w 50"/>
                <a:gd name="T23" fmla="*/ 2147483647 h 47"/>
                <a:gd name="T24" fmla="*/ 2147483647 w 50"/>
                <a:gd name="T25" fmla="*/ 2147483647 h 47"/>
                <a:gd name="T26" fmla="*/ 2147483647 w 50"/>
                <a:gd name="T27" fmla="*/ 2147483647 h 47"/>
                <a:gd name="T28" fmla="*/ 2147483647 w 50"/>
                <a:gd name="T29" fmla="*/ 2147483647 h 47"/>
                <a:gd name="T30" fmla="*/ 2147483647 w 50"/>
                <a:gd name="T31" fmla="*/ 2147483647 h 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47"/>
                <a:gd name="T50" fmla="*/ 50 w 50"/>
                <a:gd name="T51" fmla="*/ 47 h 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47">
                  <a:moveTo>
                    <a:pt x="1" y="4"/>
                  </a:moveTo>
                  <a:cubicBezTo>
                    <a:pt x="0" y="7"/>
                    <a:pt x="10" y="24"/>
                    <a:pt x="11" y="26"/>
                  </a:cubicBezTo>
                  <a:cubicBezTo>
                    <a:pt x="12" y="29"/>
                    <a:pt x="10" y="27"/>
                    <a:pt x="9" y="29"/>
                  </a:cubicBezTo>
                  <a:cubicBezTo>
                    <a:pt x="8" y="30"/>
                    <a:pt x="10" y="37"/>
                    <a:pt x="13" y="39"/>
                  </a:cubicBezTo>
                  <a:cubicBezTo>
                    <a:pt x="16" y="42"/>
                    <a:pt x="24" y="47"/>
                    <a:pt x="27" y="47"/>
                  </a:cubicBezTo>
                  <a:cubicBezTo>
                    <a:pt x="31" y="46"/>
                    <a:pt x="30" y="42"/>
                    <a:pt x="31" y="40"/>
                  </a:cubicBezTo>
                  <a:cubicBezTo>
                    <a:pt x="33" y="39"/>
                    <a:pt x="35" y="45"/>
                    <a:pt x="35" y="44"/>
                  </a:cubicBezTo>
                  <a:cubicBezTo>
                    <a:pt x="36" y="43"/>
                    <a:pt x="36" y="40"/>
                    <a:pt x="36" y="37"/>
                  </a:cubicBezTo>
                  <a:cubicBezTo>
                    <a:pt x="36" y="34"/>
                    <a:pt x="40" y="37"/>
                    <a:pt x="41" y="38"/>
                  </a:cubicBezTo>
                  <a:cubicBezTo>
                    <a:pt x="43" y="39"/>
                    <a:pt x="44" y="41"/>
                    <a:pt x="44" y="36"/>
                  </a:cubicBezTo>
                  <a:cubicBezTo>
                    <a:pt x="44" y="31"/>
                    <a:pt x="44" y="25"/>
                    <a:pt x="46" y="23"/>
                  </a:cubicBezTo>
                  <a:cubicBezTo>
                    <a:pt x="47" y="21"/>
                    <a:pt x="47" y="23"/>
                    <a:pt x="47" y="19"/>
                  </a:cubicBezTo>
                  <a:cubicBezTo>
                    <a:pt x="47" y="15"/>
                    <a:pt x="50" y="6"/>
                    <a:pt x="47" y="4"/>
                  </a:cubicBezTo>
                  <a:cubicBezTo>
                    <a:pt x="44" y="2"/>
                    <a:pt x="43" y="3"/>
                    <a:pt x="40" y="4"/>
                  </a:cubicBezTo>
                  <a:cubicBezTo>
                    <a:pt x="37" y="5"/>
                    <a:pt x="27" y="9"/>
                    <a:pt x="22" y="8"/>
                  </a:cubicBezTo>
                  <a:cubicBezTo>
                    <a:pt x="17" y="7"/>
                    <a:pt x="3" y="0"/>
                    <a:pt x="1" y="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" name="Freeform 1012"/>
            <p:cNvSpPr>
              <a:spLocks/>
            </p:cNvSpPr>
            <p:nvPr/>
          </p:nvSpPr>
          <p:spPr bwMode="auto">
            <a:xfrm>
              <a:off x="2973266" y="5327651"/>
              <a:ext cx="13188" cy="28575"/>
            </a:xfrm>
            <a:custGeom>
              <a:avLst/>
              <a:gdLst>
                <a:gd name="T0" fmla="*/ 2147483647 w 9"/>
                <a:gd name="T1" fmla="*/ 2147483647 h 14"/>
                <a:gd name="T2" fmla="*/ 2147483647 w 9"/>
                <a:gd name="T3" fmla="*/ 2147483647 h 14"/>
                <a:gd name="T4" fmla="*/ 2147483647 w 9"/>
                <a:gd name="T5" fmla="*/ 2147483647 h 14"/>
                <a:gd name="T6" fmla="*/ 0 60000 65536"/>
                <a:gd name="T7" fmla="*/ 0 60000 65536"/>
                <a:gd name="T8" fmla="*/ 0 60000 65536"/>
                <a:gd name="T9" fmla="*/ 0 w 9"/>
                <a:gd name="T10" fmla="*/ 0 h 14"/>
                <a:gd name="T11" fmla="*/ 9 w 9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4">
                  <a:moveTo>
                    <a:pt x="7" y="12"/>
                  </a:moveTo>
                  <a:cubicBezTo>
                    <a:pt x="6" y="14"/>
                    <a:pt x="0" y="2"/>
                    <a:pt x="2" y="1"/>
                  </a:cubicBezTo>
                  <a:cubicBezTo>
                    <a:pt x="4" y="0"/>
                    <a:pt x="9" y="4"/>
                    <a:pt x="7" y="12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0" name="Freeform 1013"/>
            <p:cNvSpPr>
              <a:spLocks/>
            </p:cNvSpPr>
            <p:nvPr/>
          </p:nvSpPr>
          <p:spPr bwMode="auto">
            <a:xfrm>
              <a:off x="2898531" y="5327651"/>
              <a:ext cx="8792" cy="11113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6"/>
                <a:gd name="T10" fmla="*/ 0 h 6"/>
                <a:gd name="T11" fmla="*/ 6 w 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6">
                  <a:moveTo>
                    <a:pt x="3" y="6"/>
                  </a:moveTo>
                  <a:cubicBezTo>
                    <a:pt x="1" y="6"/>
                    <a:pt x="0" y="1"/>
                    <a:pt x="3" y="1"/>
                  </a:cubicBezTo>
                  <a:cubicBezTo>
                    <a:pt x="6" y="0"/>
                    <a:pt x="5" y="6"/>
                    <a:pt x="3" y="6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1" name="Freeform 1014"/>
            <p:cNvSpPr>
              <a:spLocks/>
            </p:cNvSpPr>
            <p:nvPr/>
          </p:nvSpPr>
          <p:spPr bwMode="auto">
            <a:xfrm>
              <a:off x="1776046" y="3967163"/>
              <a:ext cx="36635" cy="100012"/>
            </a:xfrm>
            <a:custGeom>
              <a:avLst/>
              <a:gdLst>
                <a:gd name="T0" fmla="*/ 2147483647 w 26"/>
                <a:gd name="T1" fmla="*/ 0 h 50"/>
                <a:gd name="T2" fmla="*/ 2147483647 w 26"/>
                <a:gd name="T3" fmla="*/ 2147483647 h 50"/>
                <a:gd name="T4" fmla="*/ 2147483647 w 26"/>
                <a:gd name="T5" fmla="*/ 2147483647 h 50"/>
                <a:gd name="T6" fmla="*/ 0 w 26"/>
                <a:gd name="T7" fmla="*/ 2147483647 h 50"/>
                <a:gd name="T8" fmla="*/ 2147483647 w 26"/>
                <a:gd name="T9" fmla="*/ 2147483647 h 50"/>
                <a:gd name="T10" fmla="*/ 2147483647 w 26"/>
                <a:gd name="T11" fmla="*/ 2147483647 h 50"/>
                <a:gd name="T12" fmla="*/ 2147483647 w 26"/>
                <a:gd name="T13" fmla="*/ 2147483647 h 50"/>
                <a:gd name="T14" fmla="*/ 2147483647 w 26"/>
                <a:gd name="T15" fmla="*/ 2147483647 h 50"/>
                <a:gd name="T16" fmla="*/ 2147483647 w 26"/>
                <a:gd name="T17" fmla="*/ 2147483647 h 50"/>
                <a:gd name="T18" fmla="*/ 2147483647 w 26"/>
                <a:gd name="T19" fmla="*/ 0 h 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50"/>
                <a:gd name="T32" fmla="*/ 26 w 26"/>
                <a:gd name="T33" fmla="*/ 50 h 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50">
                  <a:moveTo>
                    <a:pt x="5" y="0"/>
                  </a:moveTo>
                  <a:cubicBezTo>
                    <a:pt x="2" y="0"/>
                    <a:pt x="4" y="1"/>
                    <a:pt x="4" y="3"/>
                  </a:cubicBezTo>
                  <a:cubicBezTo>
                    <a:pt x="4" y="5"/>
                    <a:pt x="3" y="13"/>
                    <a:pt x="2" y="15"/>
                  </a:cubicBezTo>
                  <a:cubicBezTo>
                    <a:pt x="0" y="18"/>
                    <a:pt x="0" y="24"/>
                    <a:pt x="0" y="28"/>
                  </a:cubicBezTo>
                  <a:cubicBezTo>
                    <a:pt x="0" y="31"/>
                    <a:pt x="0" y="40"/>
                    <a:pt x="4" y="44"/>
                  </a:cubicBezTo>
                  <a:cubicBezTo>
                    <a:pt x="7" y="49"/>
                    <a:pt x="10" y="50"/>
                    <a:pt x="16" y="47"/>
                  </a:cubicBezTo>
                  <a:cubicBezTo>
                    <a:pt x="21" y="45"/>
                    <a:pt x="24" y="42"/>
                    <a:pt x="25" y="38"/>
                  </a:cubicBezTo>
                  <a:cubicBezTo>
                    <a:pt x="26" y="34"/>
                    <a:pt x="25" y="30"/>
                    <a:pt x="23" y="25"/>
                  </a:cubicBezTo>
                  <a:cubicBezTo>
                    <a:pt x="21" y="20"/>
                    <a:pt x="16" y="11"/>
                    <a:pt x="14" y="8"/>
                  </a:cubicBezTo>
                  <a:cubicBezTo>
                    <a:pt x="12" y="5"/>
                    <a:pt x="7" y="1"/>
                    <a:pt x="5" y="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2" name="Freeform 1015"/>
            <p:cNvSpPr>
              <a:spLocks/>
            </p:cNvSpPr>
            <p:nvPr/>
          </p:nvSpPr>
          <p:spPr bwMode="auto">
            <a:xfrm>
              <a:off x="1112228" y="4533900"/>
              <a:ext cx="131885" cy="369888"/>
            </a:xfrm>
            <a:custGeom>
              <a:avLst/>
              <a:gdLst>
                <a:gd name="T0" fmla="*/ 2147483647 w 96"/>
                <a:gd name="T1" fmla="*/ 2147483647 h 186"/>
                <a:gd name="T2" fmla="*/ 2147483647 w 96"/>
                <a:gd name="T3" fmla="*/ 2147483647 h 186"/>
                <a:gd name="T4" fmla="*/ 2147483647 w 96"/>
                <a:gd name="T5" fmla="*/ 2147483647 h 186"/>
                <a:gd name="T6" fmla="*/ 2147483647 w 96"/>
                <a:gd name="T7" fmla="*/ 2147483647 h 186"/>
                <a:gd name="T8" fmla="*/ 2147483647 w 96"/>
                <a:gd name="T9" fmla="*/ 2147483647 h 186"/>
                <a:gd name="T10" fmla="*/ 2147483647 w 96"/>
                <a:gd name="T11" fmla="*/ 2147483647 h 186"/>
                <a:gd name="T12" fmla="*/ 2147483647 w 96"/>
                <a:gd name="T13" fmla="*/ 2147483647 h 186"/>
                <a:gd name="T14" fmla="*/ 2147483647 w 96"/>
                <a:gd name="T15" fmla="*/ 2147483647 h 186"/>
                <a:gd name="T16" fmla="*/ 2147483647 w 96"/>
                <a:gd name="T17" fmla="*/ 2147483647 h 186"/>
                <a:gd name="T18" fmla="*/ 2147483647 w 96"/>
                <a:gd name="T19" fmla="*/ 2147483647 h 186"/>
                <a:gd name="T20" fmla="*/ 2147483647 w 96"/>
                <a:gd name="T21" fmla="*/ 2147483647 h 186"/>
                <a:gd name="T22" fmla="*/ 2147483647 w 96"/>
                <a:gd name="T23" fmla="*/ 2147483647 h 186"/>
                <a:gd name="T24" fmla="*/ 2147483647 w 96"/>
                <a:gd name="T25" fmla="*/ 2147483647 h 186"/>
                <a:gd name="T26" fmla="*/ 2147483647 w 96"/>
                <a:gd name="T27" fmla="*/ 2147483647 h 186"/>
                <a:gd name="T28" fmla="*/ 2147483647 w 96"/>
                <a:gd name="T29" fmla="*/ 2147483647 h 186"/>
                <a:gd name="T30" fmla="*/ 2147483647 w 96"/>
                <a:gd name="T31" fmla="*/ 2147483647 h 186"/>
                <a:gd name="T32" fmla="*/ 2147483647 w 96"/>
                <a:gd name="T33" fmla="*/ 2147483647 h 186"/>
                <a:gd name="T34" fmla="*/ 2147483647 w 96"/>
                <a:gd name="T35" fmla="*/ 2147483647 h 186"/>
                <a:gd name="T36" fmla="*/ 2147483647 w 96"/>
                <a:gd name="T37" fmla="*/ 2147483647 h 186"/>
                <a:gd name="T38" fmla="*/ 2147483647 w 96"/>
                <a:gd name="T39" fmla="*/ 2147483647 h 186"/>
                <a:gd name="T40" fmla="*/ 2147483647 w 96"/>
                <a:gd name="T41" fmla="*/ 2147483647 h 186"/>
                <a:gd name="T42" fmla="*/ 2147483647 w 96"/>
                <a:gd name="T43" fmla="*/ 2147483647 h 186"/>
                <a:gd name="T44" fmla="*/ 2147483647 w 96"/>
                <a:gd name="T45" fmla="*/ 2147483647 h 186"/>
                <a:gd name="T46" fmla="*/ 2147483647 w 96"/>
                <a:gd name="T47" fmla="*/ 2147483647 h 186"/>
                <a:gd name="T48" fmla="*/ 2147483647 w 96"/>
                <a:gd name="T49" fmla="*/ 2147483647 h 186"/>
                <a:gd name="T50" fmla="*/ 2147483647 w 96"/>
                <a:gd name="T51" fmla="*/ 2147483647 h 186"/>
                <a:gd name="T52" fmla="*/ 2147483647 w 96"/>
                <a:gd name="T53" fmla="*/ 2147483647 h 186"/>
                <a:gd name="T54" fmla="*/ 2147483647 w 96"/>
                <a:gd name="T55" fmla="*/ 2147483647 h 186"/>
                <a:gd name="T56" fmla="*/ 2147483647 w 96"/>
                <a:gd name="T57" fmla="*/ 2147483647 h 186"/>
                <a:gd name="T58" fmla="*/ 2147483647 w 96"/>
                <a:gd name="T59" fmla="*/ 2147483647 h 186"/>
                <a:gd name="T60" fmla="*/ 2147483647 w 96"/>
                <a:gd name="T61" fmla="*/ 2147483647 h 186"/>
                <a:gd name="T62" fmla="*/ 2147483647 w 96"/>
                <a:gd name="T63" fmla="*/ 2147483647 h 186"/>
                <a:gd name="T64" fmla="*/ 2147483647 w 96"/>
                <a:gd name="T65" fmla="*/ 2147483647 h 186"/>
                <a:gd name="T66" fmla="*/ 2147483647 w 96"/>
                <a:gd name="T67" fmla="*/ 2147483647 h 186"/>
                <a:gd name="T68" fmla="*/ 2147483647 w 96"/>
                <a:gd name="T69" fmla="*/ 2147483647 h 186"/>
                <a:gd name="T70" fmla="*/ 2147483647 w 96"/>
                <a:gd name="T71" fmla="*/ 2147483647 h 186"/>
                <a:gd name="T72" fmla="*/ 2147483647 w 96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186"/>
                <a:gd name="T113" fmla="*/ 96 w 96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186">
                  <a:moveTo>
                    <a:pt x="83" y="5"/>
                  </a:moveTo>
                  <a:cubicBezTo>
                    <a:pt x="80" y="3"/>
                    <a:pt x="79" y="0"/>
                    <a:pt x="78" y="2"/>
                  </a:cubicBezTo>
                  <a:cubicBezTo>
                    <a:pt x="77" y="3"/>
                    <a:pt x="76" y="6"/>
                    <a:pt x="75" y="8"/>
                  </a:cubicBezTo>
                  <a:cubicBezTo>
                    <a:pt x="74" y="10"/>
                    <a:pt x="73" y="19"/>
                    <a:pt x="72" y="20"/>
                  </a:cubicBezTo>
                  <a:cubicBezTo>
                    <a:pt x="71" y="20"/>
                    <a:pt x="70" y="24"/>
                    <a:pt x="67" y="23"/>
                  </a:cubicBezTo>
                  <a:cubicBezTo>
                    <a:pt x="65" y="22"/>
                    <a:pt x="62" y="20"/>
                    <a:pt x="62" y="22"/>
                  </a:cubicBezTo>
                  <a:cubicBezTo>
                    <a:pt x="62" y="25"/>
                    <a:pt x="64" y="24"/>
                    <a:pt x="63" y="26"/>
                  </a:cubicBezTo>
                  <a:cubicBezTo>
                    <a:pt x="62" y="29"/>
                    <a:pt x="61" y="29"/>
                    <a:pt x="60" y="31"/>
                  </a:cubicBezTo>
                  <a:cubicBezTo>
                    <a:pt x="59" y="33"/>
                    <a:pt x="59" y="34"/>
                    <a:pt x="60" y="35"/>
                  </a:cubicBezTo>
                  <a:cubicBezTo>
                    <a:pt x="62" y="35"/>
                    <a:pt x="65" y="36"/>
                    <a:pt x="61" y="36"/>
                  </a:cubicBezTo>
                  <a:cubicBezTo>
                    <a:pt x="57" y="36"/>
                    <a:pt x="55" y="38"/>
                    <a:pt x="54" y="40"/>
                  </a:cubicBezTo>
                  <a:cubicBezTo>
                    <a:pt x="53" y="42"/>
                    <a:pt x="52" y="42"/>
                    <a:pt x="48" y="45"/>
                  </a:cubicBezTo>
                  <a:cubicBezTo>
                    <a:pt x="45" y="47"/>
                    <a:pt x="39" y="47"/>
                    <a:pt x="40" y="49"/>
                  </a:cubicBezTo>
                  <a:cubicBezTo>
                    <a:pt x="42" y="51"/>
                    <a:pt x="42" y="53"/>
                    <a:pt x="40" y="52"/>
                  </a:cubicBezTo>
                  <a:cubicBezTo>
                    <a:pt x="38" y="51"/>
                    <a:pt x="38" y="49"/>
                    <a:pt x="34" y="51"/>
                  </a:cubicBezTo>
                  <a:cubicBezTo>
                    <a:pt x="30" y="53"/>
                    <a:pt x="24" y="56"/>
                    <a:pt x="21" y="56"/>
                  </a:cubicBezTo>
                  <a:cubicBezTo>
                    <a:pt x="19" y="56"/>
                    <a:pt x="17" y="54"/>
                    <a:pt x="16" y="56"/>
                  </a:cubicBezTo>
                  <a:cubicBezTo>
                    <a:pt x="16" y="58"/>
                    <a:pt x="12" y="70"/>
                    <a:pt x="11" y="75"/>
                  </a:cubicBezTo>
                  <a:cubicBezTo>
                    <a:pt x="9" y="80"/>
                    <a:pt x="14" y="96"/>
                    <a:pt x="15" y="100"/>
                  </a:cubicBezTo>
                  <a:cubicBezTo>
                    <a:pt x="16" y="103"/>
                    <a:pt x="15" y="113"/>
                    <a:pt x="13" y="115"/>
                  </a:cubicBezTo>
                  <a:cubicBezTo>
                    <a:pt x="11" y="117"/>
                    <a:pt x="4" y="127"/>
                    <a:pt x="3" y="131"/>
                  </a:cubicBezTo>
                  <a:cubicBezTo>
                    <a:pt x="2" y="135"/>
                    <a:pt x="0" y="145"/>
                    <a:pt x="2" y="147"/>
                  </a:cubicBezTo>
                  <a:cubicBezTo>
                    <a:pt x="4" y="149"/>
                    <a:pt x="9" y="154"/>
                    <a:pt x="7" y="157"/>
                  </a:cubicBezTo>
                  <a:cubicBezTo>
                    <a:pt x="6" y="161"/>
                    <a:pt x="5" y="161"/>
                    <a:pt x="5" y="163"/>
                  </a:cubicBezTo>
                  <a:cubicBezTo>
                    <a:pt x="6" y="166"/>
                    <a:pt x="9" y="176"/>
                    <a:pt x="14" y="179"/>
                  </a:cubicBezTo>
                  <a:cubicBezTo>
                    <a:pt x="18" y="182"/>
                    <a:pt x="21" y="186"/>
                    <a:pt x="28" y="185"/>
                  </a:cubicBezTo>
                  <a:cubicBezTo>
                    <a:pt x="35" y="183"/>
                    <a:pt x="41" y="181"/>
                    <a:pt x="44" y="180"/>
                  </a:cubicBezTo>
                  <a:cubicBezTo>
                    <a:pt x="47" y="179"/>
                    <a:pt x="56" y="168"/>
                    <a:pt x="59" y="153"/>
                  </a:cubicBezTo>
                  <a:cubicBezTo>
                    <a:pt x="62" y="139"/>
                    <a:pt x="69" y="115"/>
                    <a:pt x="73" y="106"/>
                  </a:cubicBezTo>
                  <a:cubicBezTo>
                    <a:pt x="77" y="97"/>
                    <a:pt x="84" y="77"/>
                    <a:pt x="84" y="70"/>
                  </a:cubicBezTo>
                  <a:cubicBezTo>
                    <a:pt x="84" y="63"/>
                    <a:pt x="87" y="63"/>
                    <a:pt x="87" y="61"/>
                  </a:cubicBezTo>
                  <a:cubicBezTo>
                    <a:pt x="87" y="58"/>
                    <a:pt x="85" y="52"/>
                    <a:pt x="85" y="50"/>
                  </a:cubicBezTo>
                  <a:cubicBezTo>
                    <a:pt x="85" y="47"/>
                    <a:pt x="87" y="45"/>
                    <a:pt x="89" y="47"/>
                  </a:cubicBezTo>
                  <a:cubicBezTo>
                    <a:pt x="90" y="49"/>
                    <a:pt x="92" y="54"/>
                    <a:pt x="93" y="52"/>
                  </a:cubicBezTo>
                  <a:cubicBezTo>
                    <a:pt x="94" y="50"/>
                    <a:pt x="96" y="45"/>
                    <a:pt x="94" y="41"/>
                  </a:cubicBezTo>
                  <a:cubicBezTo>
                    <a:pt x="93" y="37"/>
                    <a:pt x="93" y="26"/>
                    <a:pt x="90" y="21"/>
                  </a:cubicBezTo>
                  <a:cubicBezTo>
                    <a:pt x="88" y="15"/>
                    <a:pt x="84" y="7"/>
                    <a:pt x="83" y="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3" name="Freeform 1016"/>
            <p:cNvSpPr>
              <a:spLocks/>
            </p:cNvSpPr>
            <p:nvPr/>
          </p:nvSpPr>
          <p:spPr bwMode="auto">
            <a:xfrm>
              <a:off x="1400908" y="1966914"/>
              <a:ext cx="39566" cy="39687"/>
            </a:xfrm>
            <a:custGeom>
              <a:avLst/>
              <a:gdLst>
                <a:gd name="T0" fmla="*/ 2147483647 w 29"/>
                <a:gd name="T1" fmla="*/ 2147483647 h 20"/>
                <a:gd name="T2" fmla="*/ 2147483647 w 29"/>
                <a:gd name="T3" fmla="*/ 2147483647 h 20"/>
                <a:gd name="T4" fmla="*/ 2147483647 w 29"/>
                <a:gd name="T5" fmla="*/ 2147483647 h 20"/>
                <a:gd name="T6" fmla="*/ 2147483647 w 29"/>
                <a:gd name="T7" fmla="*/ 2147483647 h 20"/>
                <a:gd name="T8" fmla="*/ 2147483647 w 29"/>
                <a:gd name="T9" fmla="*/ 2147483647 h 20"/>
                <a:gd name="T10" fmla="*/ 2147483647 w 29"/>
                <a:gd name="T11" fmla="*/ 2147483647 h 20"/>
                <a:gd name="T12" fmla="*/ 2147483647 w 29"/>
                <a:gd name="T13" fmla="*/ 2147483647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20"/>
                <a:gd name="T23" fmla="*/ 29 w 29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20">
                  <a:moveTo>
                    <a:pt x="24" y="19"/>
                  </a:moveTo>
                  <a:cubicBezTo>
                    <a:pt x="26" y="20"/>
                    <a:pt x="29" y="15"/>
                    <a:pt x="26" y="13"/>
                  </a:cubicBezTo>
                  <a:cubicBezTo>
                    <a:pt x="23" y="12"/>
                    <a:pt x="15" y="7"/>
                    <a:pt x="13" y="4"/>
                  </a:cubicBezTo>
                  <a:cubicBezTo>
                    <a:pt x="10" y="2"/>
                    <a:pt x="7" y="0"/>
                    <a:pt x="6" y="2"/>
                  </a:cubicBezTo>
                  <a:cubicBezTo>
                    <a:pt x="4" y="4"/>
                    <a:pt x="0" y="8"/>
                    <a:pt x="6" y="11"/>
                  </a:cubicBezTo>
                  <a:cubicBezTo>
                    <a:pt x="11" y="15"/>
                    <a:pt x="14" y="15"/>
                    <a:pt x="15" y="16"/>
                  </a:cubicBezTo>
                  <a:cubicBezTo>
                    <a:pt x="17" y="18"/>
                    <a:pt x="20" y="19"/>
                    <a:pt x="24" y="19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4" name="Freeform 1017"/>
            <p:cNvSpPr>
              <a:spLocks/>
            </p:cNvSpPr>
            <p:nvPr/>
          </p:nvSpPr>
          <p:spPr bwMode="auto">
            <a:xfrm>
              <a:off x="1213338" y="2012950"/>
              <a:ext cx="41031" cy="39688"/>
            </a:xfrm>
            <a:custGeom>
              <a:avLst/>
              <a:gdLst>
                <a:gd name="T0" fmla="*/ 2147483647 w 29"/>
                <a:gd name="T1" fmla="*/ 2147483647 h 20"/>
                <a:gd name="T2" fmla="*/ 2147483647 w 29"/>
                <a:gd name="T3" fmla="*/ 2147483647 h 20"/>
                <a:gd name="T4" fmla="*/ 2147483647 w 29"/>
                <a:gd name="T5" fmla="*/ 2147483647 h 20"/>
                <a:gd name="T6" fmla="*/ 2147483647 w 29"/>
                <a:gd name="T7" fmla="*/ 0 h 20"/>
                <a:gd name="T8" fmla="*/ 2147483647 w 2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27" y="8"/>
                  </a:moveTo>
                  <a:cubicBezTo>
                    <a:pt x="26" y="11"/>
                    <a:pt x="14" y="20"/>
                    <a:pt x="9" y="18"/>
                  </a:cubicBezTo>
                  <a:cubicBezTo>
                    <a:pt x="4" y="15"/>
                    <a:pt x="0" y="11"/>
                    <a:pt x="1" y="8"/>
                  </a:cubicBezTo>
                  <a:cubicBezTo>
                    <a:pt x="1" y="5"/>
                    <a:pt x="2" y="0"/>
                    <a:pt x="10" y="0"/>
                  </a:cubicBezTo>
                  <a:cubicBezTo>
                    <a:pt x="17" y="1"/>
                    <a:pt x="29" y="6"/>
                    <a:pt x="27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5" name="Freeform 1018"/>
            <p:cNvSpPr>
              <a:spLocks/>
            </p:cNvSpPr>
            <p:nvPr/>
          </p:nvSpPr>
          <p:spPr bwMode="auto">
            <a:xfrm>
              <a:off x="1608992" y="1820863"/>
              <a:ext cx="30774" cy="25400"/>
            </a:xfrm>
            <a:custGeom>
              <a:avLst/>
              <a:gdLst>
                <a:gd name="T0" fmla="*/ 2147483647 w 23"/>
                <a:gd name="T1" fmla="*/ 2147483647 h 13"/>
                <a:gd name="T2" fmla="*/ 2147483647 w 23"/>
                <a:gd name="T3" fmla="*/ 2147483647 h 13"/>
                <a:gd name="T4" fmla="*/ 2147483647 w 23"/>
                <a:gd name="T5" fmla="*/ 2147483647 h 13"/>
                <a:gd name="T6" fmla="*/ 2147483647 w 23"/>
                <a:gd name="T7" fmla="*/ 2147483647 h 13"/>
                <a:gd name="T8" fmla="*/ 2147483647 w 23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3"/>
                <a:gd name="T17" fmla="*/ 23 w 23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3">
                  <a:moveTo>
                    <a:pt x="23" y="8"/>
                  </a:moveTo>
                  <a:cubicBezTo>
                    <a:pt x="19" y="9"/>
                    <a:pt x="5" y="13"/>
                    <a:pt x="4" y="11"/>
                  </a:cubicBezTo>
                  <a:cubicBezTo>
                    <a:pt x="2" y="8"/>
                    <a:pt x="0" y="2"/>
                    <a:pt x="3" y="1"/>
                  </a:cubicBezTo>
                  <a:cubicBezTo>
                    <a:pt x="6" y="0"/>
                    <a:pt x="14" y="0"/>
                    <a:pt x="15" y="1"/>
                  </a:cubicBezTo>
                  <a:cubicBezTo>
                    <a:pt x="17" y="2"/>
                    <a:pt x="23" y="8"/>
                    <a:pt x="23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6" name="Freeform 1019"/>
            <p:cNvSpPr>
              <a:spLocks/>
            </p:cNvSpPr>
            <p:nvPr/>
          </p:nvSpPr>
          <p:spPr bwMode="auto">
            <a:xfrm>
              <a:off x="2324100" y="1768475"/>
              <a:ext cx="38100" cy="25400"/>
            </a:xfrm>
            <a:custGeom>
              <a:avLst/>
              <a:gdLst>
                <a:gd name="T0" fmla="*/ 2147483647 w 28"/>
                <a:gd name="T1" fmla="*/ 2147483647 h 13"/>
                <a:gd name="T2" fmla="*/ 2147483647 w 28"/>
                <a:gd name="T3" fmla="*/ 2147483647 h 13"/>
                <a:gd name="T4" fmla="*/ 2147483647 w 28"/>
                <a:gd name="T5" fmla="*/ 0 h 13"/>
                <a:gd name="T6" fmla="*/ 2147483647 w 28"/>
                <a:gd name="T7" fmla="*/ 0 h 13"/>
                <a:gd name="T8" fmla="*/ 2147483647 w 28"/>
                <a:gd name="T9" fmla="*/ 2147483647 h 13"/>
                <a:gd name="T10" fmla="*/ 2147483647 w 28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3"/>
                <a:gd name="T20" fmla="*/ 28 w 28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3">
                  <a:moveTo>
                    <a:pt x="17" y="12"/>
                  </a:moveTo>
                  <a:cubicBezTo>
                    <a:pt x="12" y="13"/>
                    <a:pt x="0" y="8"/>
                    <a:pt x="4" y="6"/>
                  </a:cubicBezTo>
                  <a:cubicBezTo>
                    <a:pt x="8" y="4"/>
                    <a:pt x="8" y="1"/>
                    <a:pt x="12" y="0"/>
                  </a:cubicBezTo>
                  <a:cubicBezTo>
                    <a:pt x="15" y="0"/>
                    <a:pt x="15" y="0"/>
                    <a:pt x="20" y="0"/>
                  </a:cubicBezTo>
                  <a:cubicBezTo>
                    <a:pt x="25" y="0"/>
                    <a:pt x="28" y="0"/>
                    <a:pt x="26" y="4"/>
                  </a:cubicBezTo>
                  <a:cubicBezTo>
                    <a:pt x="23" y="8"/>
                    <a:pt x="19" y="11"/>
                    <a:pt x="17" y="1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7" name="Freeform 1039"/>
            <p:cNvSpPr>
              <a:spLocks/>
            </p:cNvSpPr>
            <p:nvPr/>
          </p:nvSpPr>
          <p:spPr bwMode="auto">
            <a:xfrm>
              <a:off x="1764323" y="1844675"/>
              <a:ext cx="19050" cy="15875"/>
            </a:xfrm>
            <a:custGeom>
              <a:avLst/>
              <a:gdLst>
                <a:gd name="T0" fmla="*/ 2147483647 w 14"/>
                <a:gd name="T1" fmla="*/ 2147483647 h 8"/>
                <a:gd name="T2" fmla="*/ 2147483647 w 14"/>
                <a:gd name="T3" fmla="*/ 2147483647 h 8"/>
                <a:gd name="T4" fmla="*/ 2147483647 w 14"/>
                <a:gd name="T5" fmla="*/ 2147483647 h 8"/>
                <a:gd name="T6" fmla="*/ 2147483647 w 14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8"/>
                <a:gd name="T14" fmla="*/ 14 w 1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8">
                  <a:moveTo>
                    <a:pt x="11" y="8"/>
                  </a:moveTo>
                  <a:cubicBezTo>
                    <a:pt x="7" y="8"/>
                    <a:pt x="0" y="7"/>
                    <a:pt x="2" y="4"/>
                  </a:cubicBezTo>
                  <a:cubicBezTo>
                    <a:pt x="4" y="1"/>
                    <a:pt x="6" y="0"/>
                    <a:pt x="9" y="1"/>
                  </a:cubicBezTo>
                  <a:cubicBezTo>
                    <a:pt x="11" y="2"/>
                    <a:pt x="14" y="8"/>
                    <a:pt x="11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8" name="Freeform 1040"/>
            <p:cNvSpPr>
              <a:spLocks/>
            </p:cNvSpPr>
            <p:nvPr/>
          </p:nvSpPr>
          <p:spPr bwMode="auto">
            <a:xfrm>
              <a:off x="3503735" y="4689475"/>
              <a:ext cx="27842" cy="25400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3"/>
                <a:gd name="T14" fmla="*/ 21 w 21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3">
                  <a:moveTo>
                    <a:pt x="20" y="9"/>
                  </a:moveTo>
                  <a:cubicBezTo>
                    <a:pt x="21" y="4"/>
                    <a:pt x="18" y="0"/>
                    <a:pt x="12" y="1"/>
                  </a:cubicBezTo>
                  <a:cubicBezTo>
                    <a:pt x="7" y="1"/>
                    <a:pt x="0" y="5"/>
                    <a:pt x="3" y="8"/>
                  </a:cubicBezTo>
                  <a:cubicBezTo>
                    <a:pt x="7" y="11"/>
                    <a:pt x="19" y="13"/>
                    <a:pt x="20" y="9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9" name="Freeform 1041"/>
            <p:cNvSpPr>
              <a:spLocks/>
            </p:cNvSpPr>
            <p:nvPr/>
          </p:nvSpPr>
          <p:spPr bwMode="auto">
            <a:xfrm>
              <a:off x="3531577" y="4654550"/>
              <a:ext cx="27843" cy="26988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2147483647 w 21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3"/>
                <a:gd name="T20" fmla="*/ 21 w 21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3">
                  <a:moveTo>
                    <a:pt x="11" y="9"/>
                  </a:moveTo>
                  <a:cubicBezTo>
                    <a:pt x="8" y="9"/>
                    <a:pt x="1" y="13"/>
                    <a:pt x="1" y="10"/>
                  </a:cubicBezTo>
                  <a:cubicBezTo>
                    <a:pt x="0" y="8"/>
                    <a:pt x="10" y="4"/>
                    <a:pt x="13" y="2"/>
                  </a:cubicBezTo>
                  <a:cubicBezTo>
                    <a:pt x="16" y="0"/>
                    <a:pt x="21" y="1"/>
                    <a:pt x="19" y="3"/>
                  </a:cubicBezTo>
                  <a:cubicBezTo>
                    <a:pt x="16" y="4"/>
                    <a:pt x="19" y="5"/>
                    <a:pt x="19" y="5"/>
                  </a:cubicBezTo>
                  <a:cubicBezTo>
                    <a:pt x="20" y="6"/>
                    <a:pt x="14" y="9"/>
                    <a:pt x="11" y="9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0" name="Freeform 1042"/>
            <p:cNvSpPr>
              <a:spLocks/>
            </p:cNvSpPr>
            <p:nvPr/>
          </p:nvSpPr>
          <p:spPr bwMode="auto">
            <a:xfrm>
              <a:off x="509954" y="3009901"/>
              <a:ext cx="17585" cy="61913"/>
            </a:xfrm>
            <a:custGeom>
              <a:avLst/>
              <a:gdLst>
                <a:gd name="T0" fmla="*/ 2147483647 w 13"/>
                <a:gd name="T1" fmla="*/ 2147483647 h 31"/>
                <a:gd name="T2" fmla="*/ 2147483647 w 13"/>
                <a:gd name="T3" fmla="*/ 2147483647 h 31"/>
                <a:gd name="T4" fmla="*/ 2147483647 w 13"/>
                <a:gd name="T5" fmla="*/ 2147483647 h 31"/>
                <a:gd name="T6" fmla="*/ 2147483647 w 13"/>
                <a:gd name="T7" fmla="*/ 2147483647 h 31"/>
                <a:gd name="T8" fmla="*/ 2147483647 w 13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31"/>
                <a:gd name="T17" fmla="*/ 13 w 13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31">
                  <a:moveTo>
                    <a:pt x="12" y="3"/>
                  </a:moveTo>
                  <a:cubicBezTo>
                    <a:pt x="13" y="7"/>
                    <a:pt x="13" y="16"/>
                    <a:pt x="11" y="19"/>
                  </a:cubicBezTo>
                  <a:cubicBezTo>
                    <a:pt x="9" y="23"/>
                    <a:pt x="13" y="31"/>
                    <a:pt x="7" y="27"/>
                  </a:cubicBezTo>
                  <a:cubicBezTo>
                    <a:pt x="2" y="23"/>
                    <a:pt x="0" y="18"/>
                    <a:pt x="2" y="13"/>
                  </a:cubicBezTo>
                  <a:cubicBezTo>
                    <a:pt x="3" y="8"/>
                    <a:pt x="12" y="0"/>
                    <a:pt x="12" y="3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1" name="Freeform 1043"/>
            <p:cNvSpPr>
              <a:spLocks/>
            </p:cNvSpPr>
            <p:nvPr/>
          </p:nvSpPr>
          <p:spPr bwMode="auto">
            <a:xfrm>
              <a:off x="502627" y="3070226"/>
              <a:ext cx="27842" cy="74613"/>
            </a:xfrm>
            <a:custGeom>
              <a:avLst/>
              <a:gdLst>
                <a:gd name="T0" fmla="*/ 2147483647 w 22"/>
                <a:gd name="T1" fmla="*/ 2147483647 h 37"/>
                <a:gd name="T2" fmla="*/ 2147483647 w 22"/>
                <a:gd name="T3" fmla="*/ 2147483647 h 37"/>
                <a:gd name="T4" fmla="*/ 2147483647 w 22"/>
                <a:gd name="T5" fmla="*/ 2147483647 h 37"/>
                <a:gd name="T6" fmla="*/ 0 w 22"/>
                <a:gd name="T7" fmla="*/ 2147483647 h 37"/>
                <a:gd name="T8" fmla="*/ 2147483647 w 22"/>
                <a:gd name="T9" fmla="*/ 2147483647 h 37"/>
                <a:gd name="T10" fmla="*/ 2147483647 w 22"/>
                <a:gd name="T11" fmla="*/ 2147483647 h 37"/>
                <a:gd name="T12" fmla="*/ 2147483647 w 22"/>
                <a:gd name="T13" fmla="*/ 2147483647 h 37"/>
                <a:gd name="T14" fmla="*/ 2147483647 w 22"/>
                <a:gd name="T15" fmla="*/ 2147483647 h 37"/>
                <a:gd name="T16" fmla="*/ 2147483647 w 22"/>
                <a:gd name="T17" fmla="*/ 2147483647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37"/>
                <a:gd name="T29" fmla="*/ 22 w 22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37">
                  <a:moveTo>
                    <a:pt x="19" y="6"/>
                  </a:moveTo>
                  <a:cubicBezTo>
                    <a:pt x="15" y="6"/>
                    <a:pt x="19" y="0"/>
                    <a:pt x="15" y="2"/>
                  </a:cubicBezTo>
                  <a:cubicBezTo>
                    <a:pt x="10" y="4"/>
                    <a:pt x="7" y="9"/>
                    <a:pt x="4" y="7"/>
                  </a:cubicBezTo>
                  <a:cubicBezTo>
                    <a:pt x="1" y="4"/>
                    <a:pt x="0" y="2"/>
                    <a:pt x="0" y="6"/>
                  </a:cubicBezTo>
                  <a:cubicBezTo>
                    <a:pt x="0" y="10"/>
                    <a:pt x="3" y="11"/>
                    <a:pt x="3" y="16"/>
                  </a:cubicBezTo>
                  <a:cubicBezTo>
                    <a:pt x="3" y="21"/>
                    <a:pt x="6" y="26"/>
                    <a:pt x="6" y="30"/>
                  </a:cubicBezTo>
                  <a:cubicBezTo>
                    <a:pt x="5" y="34"/>
                    <a:pt x="6" y="37"/>
                    <a:pt x="9" y="35"/>
                  </a:cubicBezTo>
                  <a:cubicBezTo>
                    <a:pt x="12" y="34"/>
                    <a:pt x="20" y="33"/>
                    <a:pt x="21" y="26"/>
                  </a:cubicBezTo>
                  <a:cubicBezTo>
                    <a:pt x="21" y="19"/>
                    <a:pt x="22" y="6"/>
                    <a:pt x="19" y="6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" name="Freeform 1044"/>
            <p:cNvSpPr>
              <a:spLocks/>
            </p:cNvSpPr>
            <p:nvPr/>
          </p:nvSpPr>
          <p:spPr bwMode="auto">
            <a:xfrm>
              <a:off x="575897" y="3163889"/>
              <a:ext cx="60080" cy="41275"/>
            </a:xfrm>
            <a:custGeom>
              <a:avLst/>
              <a:gdLst>
                <a:gd name="T0" fmla="*/ 2147483647 w 44"/>
                <a:gd name="T1" fmla="*/ 0 h 20"/>
                <a:gd name="T2" fmla="*/ 2147483647 w 44"/>
                <a:gd name="T3" fmla="*/ 2147483647 h 20"/>
                <a:gd name="T4" fmla="*/ 2147483647 w 44"/>
                <a:gd name="T5" fmla="*/ 2147483647 h 20"/>
                <a:gd name="T6" fmla="*/ 2147483647 w 44"/>
                <a:gd name="T7" fmla="*/ 2147483647 h 20"/>
                <a:gd name="T8" fmla="*/ 2147483647 w 44"/>
                <a:gd name="T9" fmla="*/ 2147483647 h 20"/>
                <a:gd name="T10" fmla="*/ 2147483647 w 44"/>
                <a:gd name="T11" fmla="*/ 2147483647 h 20"/>
                <a:gd name="T12" fmla="*/ 2147483647 w 44"/>
                <a:gd name="T13" fmla="*/ 0 h 20"/>
                <a:gd name="T14" fmla="*/ 2147483647 w 44"/>
                <a:gd name="T15" fmla="*/ 2147483647 h 20"/>
                <a:gd name="T16" fmla="*/ 2147483647 w 44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20"/>
                <a:gd name="T29" fmla="*/ 44 w 44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20">
                  <a:moveTo>
                    <a:pt x="13" y="0"/>
                  </a:moveTo>
                  <a:cubicBezTo>
                    <a:pt x="8" y="0"/>
                    <a:pt x="0" y="0"/>
                    <a:pt x="3" y="4"/>
                  </a:cubicBezTo>
                  <a:cubicBezTo>
                    <a:pt x="5" y="9"/>
                    <a:pt x="7" y="10"/>
                    <a:pt x="14" y="11"/>
                  </a:cubicBezTo>
                  <a:cubicBezTo>
                    <a:pt x="21" y="12"/>
                    <a:pt x="29" y="20"/>
                    <a:pt x="33" y="20"/>
                  </a:cubicBezTo>
                  <a:cubicBezTo>
                    <a:pt x="38" y="20"/>
                    <a:pt x="40" y="19"/>
                    <a:pt x="39" y="17"/>
                  </a:cubicBezTo>
                  <a:cubicBezTo>
                    <a:pt x="37" y="14"/>
                    <a:pt x="33" y="11"/>
                    <a:pt x="35" y="9"/>
                  </a:cubicBezTo>
                  <a:cubicBezTo>
                    <a:pt x="37" y="7"/>
                    <a:pt x="44" y="0"/>
                    <a:pt x="40" y="0"/>
                  </a:cubicBezTo>
                  <a:cubicBezTo>
                    <a:pt x="37" y="0"/>
                    <a:pt x="27" y="2"/>
                    <a:pt x="24" y="2"/>
                  </a:cubicBezTo>
                  <a:cubicBezTo>
                    <a:pt x="21" y="2"/>
                    <a:pt x="17" y="0"/>
                    <a:pt x="13" y="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3" name="Freeform 1045"/>
            <p:cNvSpPr>
              <a:spLocks/>
            </p:cNvSpPr>
            <p:nvPr/>
          </p:nvSpPr>
          <p:spPr bwMode="auto">
            <a:xfrm>
              <a:off x="920262" y="3233739"/>
              <a:ext cx="46892" cy="33337"/>
            </a:xfrm>
            <a:custGeom>
              <a:avLst/>
              <a:gdLst>
                <a:gd name="T0" fmla="*/ 2147483647 w 34"/>
                <a:gd name="T1" fmla="*/ 2147483647 h 17"/>
                <a:gd name="T2" fmla="*/ 2147483647 w 34"/>
                <a:gd name="T3" fmla="*/ 2147483647 h 17"/>
                <a:gd name="T4" fmla="*/ 2147483647 w 34"/>
                <a:gd name="T5" fmla="*/ 2147483647 h 17"/>
                <a:gd name="T6" fmla="*/ 2147483647 w 34"/>
                <a:gd name="T7" fmla="*/ 2147483647 h 17"/>
                <a:gd name="T8" fmla="*/ 2147483647 w 34"/>
                <a:gd name="T9" fmla="*/ 2147483647 h 17"/>
                <a:gd name="T10" fmla="*/ 2147483647 w 34"/>
                <a:gd name="T11" fmla="*/ 2147483647 h 17"/>
                <a:gd name="T12" fmla="*/ 2147483647 w 34"/>
                <a:gd name="T13" fmla="*/ 214748364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7"/>
                <a:gd name="T23" fmla="*/ 34 w 34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7">
                  <a:moveTo>
                    <a:pt x="31" y="2"/>
                  </a:moveTo>
                  <a:cubicBezTo>
                    <a:pt x="34" y="0"/>
                    <a:pt x="21" y="8"/>
                    <a:pt x="23" y="9"/>
                  </a:cubicBezTo>
                  <a:cubicBezTo>
                    <a:pt x="26" y="10"/>
                    <a:pt x="29" y="12"/>
                    <a:pt x="24" y="12"/>
                  </a:cubicBezTo>
                  <a:cubicBezTo>
                    <a:pt x="19" y="12"/>
                    <a:pt x="13" y="17"/>
                    <a:pt x="10" y="17"/>
                  </a:cubicBezTo>
                  <a:cubicBezTo>
                    <a:pt x="7" y="17"/>
                    <a:pt x="0" y="13"/>
                    <a:pt x="3" y="11"/>
                  </a:cubicBezTo>
                  <a:cubicBezTo>
                    <a:pt x="7" y="10"/>
                    <a:pt x="11" y="8"/>
                    <a:pt x="16" y="7"/>
                  </a:cubicBezTo>
                  <a:cubicBezTo>
                    <a:pt x="20" y="7"/>
                    <a:pt x="27" y="4"/>
                    <a:pt x="31" y="2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4" name="Freeform 1046"/>
            <p:cNvSpPr>
              <a:spLocks/>
            </p:cNvSpPr>
            <p:nvPr/>
          </p:nvSpPr>
          <p:spPr bwMode="auto">
            <a:xfrm>
              <a:off x="763466" y="3240089"/>
              <a:ext cx="57150" cy="20637"/>
            </a:xfrm>
            <a:custGeom>
              <a:avLst/>
              <a:gdLst>
                <a:gd name="T0" fmla="*/ 2147483647 w 42"/>
                <a:gd name="T1" fmla="*/ 2147483647 h 11"/>
                <a:gd name="T2" fmla="*/ 2147483647 w 42"/>
                <a:gd name="T3" fmla="*/ 2147483647 h 11"/>
                <a:gd name="T4" fmla="*/ 2147483647 w 42"/>
                <a:gd name="T5" fmla="*/ 2147483647 h 11"/>
                <a:gd name="T6" fmla="*/ 2147483647 w 42"/>
                <a:gd name="T7" fmla="*/ 2147483647 h 11"/>
                <a:gd name="T8" fmla="*/ 2147483647 w 42"/>
                <a:gd name="T9" fmla="*/ 2147483647 h 11"/>
                <a:gd name="T10" fmla="*/ 2147483647 w 42"/>
                <a:gd name="T11" fmla="*/ 2147483647 h 11"/>
                <a:gd name="T12" fmla="*/ 2147483647 w 42"/>
                <a:gd name="T13" fmla="*/ 2147483647 h 11"/>
                <a:gd name="T14" fmla="*/ 2147483647 w 42"/>
                <a:gd name="T15" fmla="*/ 2147483647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11"/>
                <a:gd name="T26" fmla="*/ 42 w 42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11">
                  <a:moveTo>
                    <a:pt x="21" y="10"/>
                  </a:moveTo>
                  <a:cubicBezTo>
                    <a:pt x="18" y="11"/>
                    <a:pt x="13" y="9"/>
                    <a:pt x="8" y="6"/>
                  </a:cubicBezTo>
                  <a:cubicBezTo>
                    <a:pt x="4" y="3"/>
                    <a:pt x="0" y="0"/>
                    <a:pt x="4" y="1"/>
                  </a:cubicBezTo>
                  <a:cubicBezTo>
                    <a:pt x="8" y="1"/>
                    <a:pt x="10" y="2"/>
                    <a:pt x="16" y="2"/>
                  </a:cubicBezTo>
                  <a:cubicBezTo>
                    <a:pt x="22" y="2"/>
                    <a:pt x="28" y="5"/>
                    <a:pt x="33" y="5"/>
                  </a:cubicBezTo>
                  <a:cubicBezTo>
                    <a:pt x="37" y="5"/>
                    <a:pt x="42" y="3"/>
                    <a:pt x="40" y="4"/>
                  </a:cubicBezTo>
                  <a:cubicBezTo>
                    <a:pt x="39" y="5"/>
                    <a:pt x="35" y="9"/>
                    <a:pt x="31" y="9"/>
                  </a:cubicBezTo>
                  <a:cubicBezTo>
                    <a:pt x="27" y="9"/>
                    <a:pt x="25" y="10"/>
                    <a:pt x="21" y="1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5" name="Freeform 1047"/>
            <p:cNvSpPr>
              <a:spLocks/>
            </p:cNvSpPr>
            <p:nvPr/>
          </p:nvSpPr>
          <p:spPr bwMode="auto">
            <a:xfrm>
              <a:off x="740020" y="2463800"/>
              <a:ext cx="30773" cy="39688"/>
            </a:xfrm>
            <a:custGeom>
              <a:avLst/>
              <a:gdLst>
                <a:gd name="T0" fmla="*/ 2147483647 w 22"/>
                <a:gd name="T1" fmla="*/ 2147483647 h 19"/>
                <a:gd name="T2" fmla="*/ 2147483647 w 22"/>
                <a:gd name="T3" fmla="*/ 2147483647 h 19"/>
                <a:gd name="T4" fmla="*/ 2147483647 w 22"/>
                <a:gd name="T5" fmla="*/ 2147483647 h 19"/>
                <a:gd name="T6" fmla="*/ 2147483647 w 22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9"/>
                <a:gd name="T14" fmla="*/ 22 w 22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9">
                  <a:moveTo>
                    <a:pt x="3" y="11"/>
                  </a:moveTo>
                  <a:cubicBezTo>
                    <a:pt x="2" y="2"/>
                    <a:pt x="0" y="4"/>
                    <a:pt x="7" y="2"/>
                  </a:cubicBezTo>
                  <a:cubicBezTo>
                    <a:pt x="13" y="0"/>
                    <a:pt x="22" y="0"/>
                    <a:pt x="18" y="2"/>
                  </a:cubicBezTo>
                  <a:cubicBezTo>
                    <a:pt x="13" y="5"/>
                    <a:pt x="4" y="19"/>
                    <a:pt x="3" y="1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6" name="Freeform 1048"/>
            <p:cNvSpPr>
              <a:spLocks/>
            </p:cNvSpPr>
            <p:nvPr/>
          </p:nvSpPr>
          <p:spPr bwMode="auto">
            <a:xfrm>
              <a:off x="738554" y="2447926"/>
              <a:ext cx="21981" cy="15875"/>
            </a:xfrm>
            <a:custGeom>
              <a:avLst/>
              <a:gdLst>
                <a:gd name="T0" fmla="*/ 2147483647 w 17"/>
                <a:gd name="T1" fmla="*/ 2147483647 h 8"/>
                <a:gd name="T2" fmla="*/ 2147483647 w 17"/>
                <a:gd name="T3" fmla="*/ 2147483647 h 8"/>
                <a:gd name="T4" fmla="*/ 2147483647 w 17"/>
                <a:gd name="T5" fmla="*/ 2147483647 h 8"/>
                <a:gd name="T6" fmla="*/ 2147483647 w 17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8"/>
                <a:gd name="T14" fmla="*/ 17 w 1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8">
                  <a:moveTo>
                    <a:pt x="10" y="6"/>
                  </a:moveTo>
                  <a:cubicBezTo>
                    <a:pt x="7" y="5"/>
                    <a:pt x="0" y="4"/>
                    <a:pt x="4" y="3"/>
                  </a:cubicBezTo>
                  <a:cubicBezTo>
                    <a:pt x="8" y="2"/>
                    <a:pt x="13" y="0"/>
                    <a:pt x="14" y="2"/>
                  </a:cubicBezTo>
                  <a:cubicBezTo>
                    <a:pt x="15" y="4"/>
                    <a:pt x="17" y="8"/>
                    <a:pt x="10" y="6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7" name="Freeform 1049"/>
            <p:cNvSpPr>
              <a:spLocks/>
            </p:cNvSpPr>
            <p:nvPr/>
          </p:nvSpPr>
          <p:spPr bwMode="auto">
            <a:xfrm>
              <a:off x="677008" y="2487613"/>
              <a:ext cx="13189" cy="50800"/>
            </a:xfrm>
            <a:custGeom>
              <a:avLst/>
              <a:gdLst>
                <a:gd name="T0" fmla="*/ 2147483647 w 11"/>
                <a:gd name="T1" fmla="*/ 2147483647 h 25"/>
                <a:gd name="T2" fmla="*/ 2147483647 w 11"/>
                <a:gd name="T3" fmla="*/ 2147483647 h 25"/>
                <a:gd name="T4" fmla="*/ 2147483647 w 11"/>
                <a:gd name="T5" fmla="*/ 2147483647 h 25"/>
                <a:gd name="T6" fmla="*/ 2147483647 w 11"/>
                <a:gd name="T7" fmla="*/ 2147483647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25"/>
                <a:gd name="T14" fmla="*/ 11 w 1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25">
                  <a:moveTo>
                    <a:pt x="10" y="3"/>
                  </a:moveTo>
                  <a:cubicBezTo>
                    <a:pt x="10" y="0"/>
                    <a:pt x="1" y="10"/>
                    <a:pt x="1" y="14"/>
                  </a:cubicBezTo>
                  <a:cubicBezTo>
                    <a:pt x="1" y="19"/>
                    <a:pt x="0" y="25"/>
                    <a:pt x="2" y="22"/>
                  </a:cubicBezTo>
                  <a:cubicBezTo>
                    <a:pt x="5" y="18"/>
                    <a:pt x="11" y="8"/>
                    <a:pt x="10" y="3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8" name="Freeform 1050"/>
            <p:cNvSpPr>
              <a:spLocks/>
            </p:cNvSpPr>
            <p:nvPr/>
          </p:nvSpPr>
          <p:spPr bwMode="auto">
            <a:xfrm>
              <a:off x="698989" y="2397125"/>
              <a:ext cx="16119" cy="19050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8" y="7"/>
                  </a:moveTo>
                  <a:cubicBezTo>
                    <a:pt x="5" y="9"/>
                    <a:pt x="0" y="5"/>
                    <a:pt x="2" y="4"/>
                  </a:cubicBezTo>
                  <a:cubicBezTo>
                    <a:pt x="5" y="2"/>
                    <a:pt x="9" y="0"/>
                    <a:pt x="9" y="2"/>
                  </a:cubicBezTo>
                  <a:cubicBezTo>
                    <a:pt x="10" y="4"/>
                    <a:pt x="10" y="5"/>
                    <a:pt x="8" y="7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9" name="Freeform 1051"/>
            <p:cNvSpPr>
              <a:spLocks/>
            </p:cNvSpPr>
            <p:nvPr/>
          </p:nvSpPr>
          <p:spPr bwMode="auto">
            <a:xfrm>
              <a:off x="553915" y="2562225"/>
              <a:ext cx="24912" cy="50800"/>
            </a:xfrm>
            <a:custGeom>
              <a:avLst/>
              <a:gdLst>
                <a:gd name="T0" fmla="*/ 2147483647 w 18"/>
                <a:gd name="T1" fmla="*/ 2147483647 h 25"/>
                <a:gd name="T2" fmla="*/ 2147483647 w 18"/>
                <a:gd name="T3" fmla="*/ 2147483647 h 25"/>
                <a:gd name="T4" fmla="*/ 2147483647 w 18"/>
                <a:gd name="T5" fmla="*/ 2147483647 h 25"/>
                <a:gd name="T6" fmla="*/ 2147483647 w 18"/>
                <a:gd name="T7" fmla="*/ 2147483647 h 25"/>
                <a:gd name="T8" fmla="*/ 2147483647 w 18"/>
                <a:gd name="T9" fmla="*/ 2147483647 h 25"/>
                <a:gd name="T10" fmla="*/ 2147483647 w 18"/>
                <a:gd name="T11" fmla="*/ 2147483647 h 25"/>
                <a:gd name="T12" fmla="*/ 2147483647 w 18"/>
                <a:gd name="T13" fmla="*/ 2147483647 h 25"/>
                <a:gd name="T14" fmla="*/ 2147483647 w 18"/>
                <a:gd name="T15" fmla="*/ 2147483647 h 25"/>
                <a:gd name="T16" fmla="*/ 2147483647 w 18"/>
                <a:gd name="T17" fmla="*/ 2147483647 h 25"/>
                <a:gd name="T18" fmla="*/ 2147483647 w 18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5"/>
                <a:gd name="T32" fmla="*/ 18 w 18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5">
                  <a:moveTo>
                    <a:pt x="16" y="3"/>
                  </a:moveTo>
                  <a:cubicBezTo>
                    <a:pt x="17" y="0"/>
                    <a:pt x="18" y="9"/>
                    <a:pt x="18" y="11"/>
                  </a:cubicBezTo>
                  <a:cubicBezTo>
                    <a:pt x="18" y="14"/>
                    <a:pt x="15" y="16"/>
                    <a:pt x="15" y="18"/>
                  </a:cubicBezTo>
                  <a:cubicBezTo>
                    <a:pt x="15" y="21"/>
                    <a:pt x="16" y="25"/>
                    <a:pt x="14" y="23"/>
                  </a:cubicBezTo>
                  <a:cubicBezTo>
                    <a:pt x="12" y="22"/>
                    <a:pt x="11" y="21"/>
                    <a:pt x="8" y="18"/>
                  </a:cubicBezTo>
                  <a:cubicBezTo>
                    <a:pt x="5" y="16"/>
                    <a:pt x="4" y="13"/>
                    <a:pt x="2" y="11"/>
                  </a:cubicBezTo>
                  <a:cubicBezTo>
                    <a:pt x="1" y="9"/>
                    <a:pt x="0" y="6"/>
                    <a:pt x="1" y="7"/>
                  </a:cubicBezTo>
                  <a:cubicBezTo>
                    <a:pt x="3" y="7"/>
                    <a:pt x="5" y="5"/>
                    <a:pt x="6" y="4"/>
                  </a:cubicBezTo>
                  <a:cubicBezTo>
                    <a:pt x="8" y="2"/>
                    <a:pt x="10" y="6"/>
                    <a:pt x="12" y="8"/>
                  </a:cubicBezTo>
                  <a:cubicBezTo>
                    <a:pt x="14" y="11"/>
                    <a:pt x="16" y="6"/>
                    <a:pt x="16" y="3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0" name="Freeform 1052"/>
            <p:cNvSpPr>
              <a:spLocks/>
            </p:cNvSpPr>
            <p:nvPr/>
          </p:nvSpPr>
          <p:spPr bwMode="auto">
            <a:xfrm>
              <a:off x="530469" y="2581275"/>
              <a:ext cx="23446" cy="31750"/>
            </a:xfrm>
            <a:custGeom>
              <a:avLst/>
              <a:gdLst>
                <a:gd name="T0" fmla="*/ 2147483647 w 16"/>
                <a:gd name="T1" fmla="*/ 2147483647 h 16"/>
                <a:gd name="T2" fmla="*/ 2147483647 w 16"/>
                <a:gd name="T3" fmla="*/ 2147483647 h 16"/>
                <a:gd name="T4" fmla="*/ 2147483647 w 16"/>
                <a:gd name="T5" fmla="*/ 2147483647 h 16"/>
                <a:gd name="T6" fmla="*/ 2147483647 w 16"/>
                <a:gd name="T7" fmla="*/ 2147483647 h 16"/>
                <a:gd name="T8" fmla="*/ 2147483647 w 16"/>
                <a:gd name="T9" fmla="*/ 2147483647 h 16"/>
                <a:gd name="T10" fmla="*/ 2147483647 w 16"/>
                <a:gd name="T11" fmla="*/ 2147483647 h 16"/>
                <a:gd name="T12" fmla="*/ 2147483647 w 16"/>
                <a:gd name="T13" fmla="*/ 2147483647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16"/>
                <a:gd name="T23" fmla="*/ 16 w 16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16">
                  <a:moveTo>
                    <a:pt x="14" y="14"/>
                  </a:moveTo>
                  <a:cubicBezTo>
                    <a:pt x="12" y="16"/>
                    <a:pt x="10" y="11"/>
                    <a:pt x="8" y="13"/>
                  </a:cubicBezTo>
                  <a:cubicBezTo>
                    <a:pt x="7" y="14"/>
                    <a:pt x="8" y="12"/>
                    <a:pt x="5" y="11"/>
                  </a:cubicBezTo>
                  <a:cubicBezTo>
                    <a:pt x="3" y="9"/>
                    <a:pt x="0" y="8"/>
                    <a:pt x="1" y="5"/>
                  </a:cubicBezTo>
                  <a:cubicBezTo>
                    <a:pt x="2" y="3"/>
                    <a:pt x="4" y="0"/>
                    <a:pt x="6" y="2"/>
                  </a:cubicBezTo>
                  <a:cubicBezTo>
                    <a:pt x="8" y="3"/>
                    <a:pt x="11" y="2"/>
                    <a:pt x="12" y="4"/>
                  </a:cubicBezTo>
                  <a:cubicBezTo>
                    <a:pt x="13" y="6"/>
                    <a:pt x="16" y="12"/>
                    <a:pt x="14" y="1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1" name="Freeform 1053"/>
            <p:cNvSpPr>
              <a:spLocks/>
            </p:cNvSpPr>
            <p:nvPr/>
          </p:nvSpPr>
          <p:spPr bwMode="auto">
            <a:xfrm>
              <a:off x="395654" y="3106739"/>
              <a:ext cx="24912" cy="22225"/>
            </a:xfrm>
            <a:custGeom>
              <a:avLst/>
              <a:gdLst>
                <a:gd name="T0" fmla="*/ 2147483647 w 17"/>
                <a:gd name="T1" fmla="*/ 2147483647 h 12"/>
                <a:gd name="T2" fmla="*/ 2147483647 w 17"/>
                <a:gd name="T3" fmla="*/ 2147483647 h 12"/>
                <a:gd name="T4" fmla="*/ 2147483647 w 17"/>
                <a:gd name="T5" fmla="*/ 2147483647 h 12"/>
                <a:gd name="T6" fmla="*/ 2147483647 w 17"/>
                <a:gd name="T7" fmla="*/ 2147483647 h 12"/>
                <a:gd name="T8" fmla="*/ 2147483647 w 17"/>
                <a:gd name="T9" fmla="*/ 2147483647 h 12"/>
                <a:gd name="T10" fmla="*/ 2147483647 w 17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2"/>
                <a:gd name="T20" fmla="*/ 17 w 17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2">
                  <a:moveTo>
                    <a:pt x="15" y="7"/>
                  </a:moveTo>
                  <a:cubicBezTo>
                    <a:pt x="17" y="6"/>
                    <a:pt x="13" y="12"/>
                    <a:pt x="12" y="11"/>
                  </a:cubicBezTo>
                  <a:cubicBezTo>
                    <a:pt x="10" y="9"/>
                    <a:pt x="11" y="9"/>
                    <a:pt x="8" y="9"/>
                  </a:cubicBezTo>
                  <a:cubicBezTo>
                    <a:pt x="5" y="9"/>
                    <a:pt x="0" y="10"/>
                    <a:pt x="4" y="8"/>
                  </a:cubicBezTo>
                  <a:cubicBezTo>
                    <a:pt x="7" y="6"/>
                    <a:pt x="13" y="0"/>
                    <a:pt x="13" y="2"/>
                  </a:cubicBezTo>
                  <a:cubicBezTo>
                    <a:pt x="13" y="4"/>
                    <a:pt x="11" y="7"/>
                    <a:pt x="15" y="7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2" name="Freeform 1054"/>
            <p:cNvSpPr>
              <a:spLocks/>
            </p:cNvSpPr>
            <p:nvPr/>
          </p:nvSpPr>
          <p:spPr bwMode="auto">
            <a:xfrm>
              <a:off x="227135" y="2471738"/>
              <a:ext cx="19050" cy="31750"/>
            </a:xfrm>
            <a:custGeom>
              <a:avLst/>
              <a:gdLst>
                <a:gd name="T0" fmla="*/ 2147483647 w 14"/>
                <a:gd name="T1" fmla="*/ 2147483647 h 16"/>
                <a:gd name="T2" fmla="*/ 2147483647 w 14"/>
                <a:gd name="T3" fmla="*/ 2147483647 h 16"/>
                <a:gd name="T4" fmla="*/ 2147483647 w 14"/>
                <a:gd name="T5" fmla="*/ 2147483647 h 16"/>
                <a:gd name="T6" fmla="*/ 2147483647 w 14"/>
                <a:gd name="T7" fmla="*/ 2147483647 h 16"/>
                <a:gd name="T8" fmla="*/ 2147483647 w 14"/>
                <a:gd name="T9" fmla="*/ 2147483647 h 16"/>
                <a:gd name="T10" fmla="*/ 2147483647 w 14"/>
                <a:gd name="T11" fmla="*/ 2147483647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6"/>
                <a:gd name="T20" fmla="*/ 14 w 1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6">
                  <a:moveTo>
                    <a:pt x="12" y="2"/>
                  </a:moveTo>
                  <a:cubicBezTo>
                    <a:pt x="14" y="5"/>
                    <a:pt x="11" y="9"/>
                    <a:pt x="10" y="10"/>
                  </a:cubicBezTo>
                  <a:cubicBezTo>
                    <a:pt x="8" y="11"/>
                    <a:pt x="9" y="12"/>
                    <a:pt x="7" y="13"/>
                  </a:cubicBezTo>
                  <a:cubicBezTo>
                    <a:pt x="5" y="14"/>
                    <a:pt x="4" y="16"/>
                    <a:pt x="3" y="14"/>
                  </a:cubicBezTo>
                  <a:cubicBezTo>
                    <a:pt x="2" y="12"/>
                    <a:pt x="0" y="11"/>
                    <a:pt x="2" y="9"/>
                  </a:cubicBezTo>
                  <a:cubicBezTo>
                    <a:pt x="3" y="8"/>
                    <a:pt x="10" y="0"/>
                    <a:pt x="12" y="2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3" name="Freeform 1055"/>
            <p:cNvSpPr>
              <a:spLocks/>
            </p:cNvSpPr>
            <p:nvPr/>
          </p:nvSpPr>
          <p:spPr bwMode="auto">
            <a:xfrm>
              <a:off x="231531" y="2508250"/>
              <a:ext cx="16120" cy="19050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2147483647 h 9"/>
                <a:gd name="T4" fmla="*/ 2147483647 w 11"/>
                <a:gd name="T5" fmla="*/ 2147483647 h 9"/>
                <a:gd name="T6" fmla="*/ 2147483647 w 11"/>
                <a:gd name="T7" fmla="*/ 2147483647 h 9"/>
                <a:gd name="T8" fmla="*/ 2147483647 w 11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9"/>
                <a:gd name="T17" fmla="*/ 11 w 11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9">
                  <a:moveTo>
                    <a:pt x="9" y="1"/>
                  </a:moveTo>
                  <a:cubicBezTo>
                    <a:pt x="8" y="1"/>
                    <a:pt x="8" y="0"/>
                    <a:pt x="6" y="1"/>
                  </a:cubicBezTo>
                  <a:cubicBezTo>
                    <a:pt x="4" y="3"/>
                    <a:pt x="0" y="3"/>
                    <a:pt x="3" y="5"/>
                  </a:cubicBezTo>
                  <a:cubicBezTo>
                    <a:pt x="5" y="7"/>
                    <a:pt x="6" y="9"/>
                    <a:pt x="8" y="7"/>
                  </a:cubicBezTo>
                  <a:cubicBezTo>
                    <a:pt x="11" y="5"/>
                    <a:pt x="10" y="1"/>
                    <a:pt x="9" y="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4" name="Freeform 1056"/>
            <p:cNvSpPr>
              <a:spLocks/>
            </p:cNvSpPr>
            <p:nvPr/>
          </p:nvSpPr>
          <p:spPr bwMode="auto">
            <a:xfrm>
              <a:off x="247650" y="2524126"/>
              <a:ext cx="5862" cy="4763"/>
            </a:xfrm>
            <a:custGeom>
              <a:avLst/>
              <a:gdLst>
                <a:gd name="T0" fmla="*/ 2147483647 w 5"/>
                <a:gd name="T1" fmla="*/ 0 h 3"/>
                <a:gd name="T2" fmla="*/ 2147483647 w 5"/>
                <a:gd name="T3" fmla="*/ 2147483647 h 3"/>
                <a:gd name="T4" fmla="*/ 2147483647 w 5"/>
                <a:gd name="T5" fmla="*/ 0 h 3"/>
                <a:gd name="T6" fmla="*/ 0 60000 65536"/>
                <a:gd name="T7" fmla="*/ 0 60000 65536"/>
                <a:gd name="T8" fmla="*/ 0 60000 65536"/>
                <a:gd name="T9" fmla="*/ 0 w 5"/>
                <a:gd name="T10" fmla="*/ 0 h 3"/>
                <a:gd name="T11" fmla="*/ 5 w 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3">
                  <a:moveTo>
                    <a:pt x="4" y="0"/>
                  </a:moveTo>
                  <a:cubicBezTo>
                    <a:pt x="2" y="1"/>
                    <a:pt x="0" y="2"/>
                    <a:pt x="2" y="2"/>
                  </a:cubicBezTo>
                  <a:cubicBezTo>
                    <a:pt x="3" y="3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5" name="Freeform 1057"/>
            <p:cNvSpPr>
              <a:spLocks/>
            </p:cNvSpPr>
            <p:nvPr/>
          </p:nvSpPr>
          <p:spPr bwMode="auto">
            <a:xfrm>
              <a:off x="244720" y="2538413"/>
              <a:ext cx="7326" cy="12700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4" y="1"/>
                  </a:moveTo>
                  <a:cubicBezTo>
                    <a:pt x="3" y="2"/>
                    <a:pt x="0" y="6"/>
                    <a:pt x="2" y="5"/>
                  </a:cubicBezTo>
                  <a:cubicBezTo>
                    <a:pt x="3" y="4"/>
                    <a:pt x="5" y="0"/>
                    <a:pt x="4" y="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6" name="Freeform 1058"/>
            <p:cNvSpPr>
              <a:spLocks/>
            </p:cNvSpPr>
            <p:nvPr/>
          </p:nvSpPr>
          <p:spPr bwMode="auto">
            <a:xfrm>
              <a:off x="247650" y="2551113"/>
              <a:ext cx="5862" cy="6350"/>
            </a:xfrm>
            <a:custGeom>
              <a:avLst/>
              <a:gdLst>
                <a:gd name="T0" fmla="*/ 2147483647 w 5"/>
                <a:gd name="T1" fmla="*/ 0 h 3"/>
                <a:gd name="T2" fmla="*/ 2147483647 w 5"/>
                <a:gd name="T3" fmla="*/ 2147483647 h 3"/>
                <a:gd name="T4" fmla="*/ 2147483647 w 5"/>
                <a:gd name="T5" fmla="*/ 0 h 3"/>
                <a:gd name="T6" fmla="*/ 0 60000 65536"/>
                <a:gd name="T7" fmla="*/ 0 60000 65536"/>
                <a:gd name="T8" fmla="*/ 0 60000 65536"/>
                <a:gd name="T9" fmla="*/ 0 w 5"/>
                <a:gd name="T10" fmla="*/ 0 h 3"/>
                <a:gd name="T11" fmla="*/ 5 w 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3">
                  <a:moveTo>
                    <a:pt x="3" y="0"/>
                  </a:moveTo>
                  <a:cubicBezTo>
                    <a:pt x="1" y="0"/>
                    <a:pt x="0" y="3"/>
                    <a:pt x="2" y="3"/>
                  </a:cubicBezTo>
                  <a:cubicBezTo>
                    <a:pt x="4" y="3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7" name="Freeform 1059"/>
            <p:cNvSpPr>
              <a:spLocks/>
            </p:cNvSpPr>
            <p:nvPr/>
          </p:nvSpPr>
          <p:spPr bwMode="auto">
            <a:xfrm>
              <a:off x="272561" y="2625725"/>
              <a:ext cx="5862" cy="14288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3"/>
                <a:gd name="T10" fmla="*/ 0 h 6"/>
                <a:gd name="T11" fmla="*/ 3 w 3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6">
                  <a:moveTo>
                    <a:pt x="2" y="1"/>
                  </a:moveTo>
                  <a:cubicBezTo>
                    <a:pt x="0" y="4"/>
                    <a:pt x="0" y="5"/>
                    <a:pt x="1" y="6"/>
                  </a:cubicBezTo>
                  <a:cubicBezTo>
                    <a:pt x="2" y="6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8" name="Freeform 1060"/>
            <p:cNvSpPr>
              <a:spLocks/>
            </p:cNvSpPr>
            <p:nvPr/>
          </p:nvSpPr>
          <p:spPr bwMode="auto">
            <a:xfrm>
              <a:off x="326781" y="2392364"/>
              <a:ext cx="10257" cy="20637"/>
            </a:xfrm>
            <a:custGeom>
              <a:avLst/>
              <a:gdLst>
                <a:gd name="T0" fmla="*/ 2147483647 w 7"/>
                <a:gd name="T1" fmla="*/ 2147483647 h 10"/>
                <a:gd name="T2" fmla="*/ 2147483647 w 7"/>
                <a:gd name="T3" fmla="*/ 2147483647 h 10"/>
                <a:gd name="T4" fmla="*/ 2147483647 w 7"/>
                <a:gd name="T5" fmla="*/ 2147483647 h 10"/>
                <a:gd name="T6" fmla="*/ 2147483647 w 7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10"/>
                <a:gd name="T14" fmla="*/ 7 w 7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10">
                  <a:moveTo>
                    <a:pt x="4" y="10"/>
                  </a:moveTo>
                  <a:cubicBezTo>
                    <a:pt x="2" y="9"/>
                    <a:pt x="0" y="8"/>
                    <a:pt x="3" y="5"/>
                  </a:cubicBezTo>
                  <a:cubicBezTo>
                    <a:pt x="5" y="2"/>
                    <a:pt x="7" y="0"/>
                    <a:pt x="7" y="3"/>
                  </a:cubicBezTo>
                  <a:cubicBezTo>
                    <a:pt x="7" y="5"/>
                    <a:pt x="5" y="10"/>
                    <a:pt x="4" y="1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9" name="Freeform 1061"/>
            <p:cNvSpPr>
              <a:spLocks/>
            </p:cNvSpPr>
            <p:nvPr/>
          </p:nvSpPr>
          <p:spPr bwMode="auto">
            <a:xfrm>
              <a:off x="5726724" y="5702301"/>
              <a:ext cx="20515" cy="22225"/>
            </a:xfrm>
            <a:custGeom>
              <a:avLst/>
              <a:gdLst>
                <a:gd name="T0" fmla="*/ 2147483647 w 14"/>
                <a:gd name="T1" fmla="*/ 2147483647 h 11"/>
                <a:gd name="T2" fmla="*/ 2147483647 w 14"/>
                <a:gd name="T3" fmla="*/ 2147483647 h 11"/>
                <a:gd name="T4" fmla="*/ 2147483647 w 14"/>
                <a:gd name="T5" fmla="*/ 2147483647 h 11"/>
                <a:gd name="T6" fmla="*/ 0 w 14"/>
                <a:gd name="T7" fmla="*/ 2147483647 h 11"/>
                <a:gd name="T8" fmla="*/ 2147483647 w 14"/>
                <a:gd name="T9" fmla="*/ 2147483647 h 11"/>
                <a:gd name="T10" fmla="*/ 2147483647 w 14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1"/>
                <a:gd name="T20" fmla="*/ 14 w 14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1">
                  <a:moveTo>
                    <a:pt x="12" y="3"/>
                  </a:moveTo>
                  <a:cubicBezTo>
                    <a:pt x="11" y="3"/>
                    <a:pt x="10" y="6"/>
                    <a:pt x="8" y="4"/>
                  </a:cubicBezTo>
                  <a:cubicBezTo>
                    <a:pt x="6" y="2"/>
                    <a:pt x="4" y="0"/>
                    <a:pt x="3" y="1"/>
                  </a:cubicBezTo>
                  <a:cubicBezTo>
                    <a:pt x="1" y="2"/>
                    <a:pt x="1" y="3"/>
                    <a:pt x="0" y="6"/>
                  </a:cubicBezTo>
                  <a:cubicBezTo>
                    <a:pt x="0" y="8"/>
                    <a:pt x="0" y="11"/>
                    <a:pt x="4" y="11"/>
                  </a:cubicBezTo>
                  <a:cubicBezTo>
                    <a:pt x="8" y="11"/>
                    <a:pt x="14" y="5"/>
                    <a:pt x="12" y="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0" name="Freeform 1062"/>
            <p:cNvSpPr>
              <a:spLocks/>
            </p:cNvSpPr>
            <p:nvPr/>
          </p:nvSpPr>
          <p:spPr bwMode="auto">
            <a:xfrm>
              <a:off x="5710604" y="5715001"/>
              <a:ext cx="21980" cy="17463"/>
            </a:xfrm>
            <a:custGeom>
              <a:avLst/>
              <a:gdLst>
                <a:gd name="T0" fmla="*/ 2147483647 w 16"/>
                <a:gd name="T1" fmla="*/ 2147483647 h 9"/>
                <a:gd name="T2" fmla="*/ 2147483647 w 16"/>
                <a:gd name="T3" fmla="*/ 2147483647 h 9"/>
                <a:gd name="T4" fmla="*/ 2147483647 w 16"/>
                <a:gd name="T5" fmla="*/ 2147483647 h 9"/>
                <a:gd name="T6" fmla="*/ 2147483647 w 16"/>
                <a:gd name="T7" fmla="*/ 2147483647 h 9"/>
                <a:gd name="T8" fmla="*/ 2147483647 w 16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9"/>
                <a:gd name="T17" fmla="*/ 16 w 16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9">
                  <a:moveTo>
                    <a:pt x="9" y="2"/>
                  </a:moveTo>
                  <a:cubicBezTo>
                    <a:pt x="9" y="0"/>
                    <a:pt x="7" y="3"/>
                    <a:pt x="5" y="4"/>
                  </a:cubicBezTo>
                  <a:cubicBezTo>
                    <a:pt x="4" y="6"/>
                    <a:pt x="0" y="9"/>
                    <a:pt x="4" y="9"/>
                  </a:cubicBezTo>
                  <a:cubicBezTo>
                    <a:pt x="7" y="8"/>
                    <a:pt x="16" y="7"/>
                    <a:pt x="13" y="6"/>
                  </a:cubicBezTo>
                  <a:cubicBezTo>
                    <a:pt x="10" y="4"/>
                    <a:pt x="9" y="3"/>
                    <a:pt x="9" y="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1" name="Freeform 1063"/>
            <p:cNvSpPr>
              <a:spLocks/>
            </p:cNvSpPr>
            <p:nvPr/>
          </p:nvSpPr>
          <p:spPr bwMode="auto">
            <a:xfrm>
              <a:off x="5687159" y="5702300"/>
              <a:ext cx="36634" cy="33338"/>
            </a:xfrm>
            <a:custGeom>
              <a:avLst/>
              <a:gdLst>
                <a:gd name="T0" fmla="*/ 2147483647 w 26"/>
                <a:gd name="T1" fmla="*/ 2147483647 h 17"/>
                <a:gd name="T2" fmla="*/ 2147483647 w 26"/>
                <a:gd name="T3" fmla="*/ 2147483647 h 17"/>
                <a:gd name="T4" fmla="*/ 2147483647 w 26"/>
                <a:gd name="T5" fmla="*/ 2147483647 h 17"/>
                <a:gd name="T6" fmla="*/ 2147483647 w 26"/>
                <a:gd name="T7" fmla="*/ 2147483647 h 17"/>
                <a:gd name="T8" fmla="*/ 2147483647 w 26"/>
                <a:gd name="T9" fmla="*/ 2147483647 h 17"/>
                <a:gd name="T10" fmla="*/ 2147483647 w 26"/>
                <a:gd name="T11" fmla="*/ 2147483647 h 17"/>
                <a:gd name="T12" fmla="*/ 2147483647 w 26"/>
                <a:gd name="T13" fmla="*/ 2147483647 h 17"/>
                <a:gd name="T14" fmla="*/ 2147483647 w 26"/>
                <a:gd name="T15" fmla="*/ 2147483647 h 17"/>
                <a:gd name="T16" fmla="*/ 2147483647 w 26"/>
                <a:gd name="T17" fmla="*/ 2147483647 h 17"/>
                <a:gd name="T18" fmla="*/ 2147483647 w 26"/>
                <a:gd name="T19" fmla="*/ 2147483647 h 17"/>
                <a:gd name="T20" fmla="*/ 2147483647 w 26"/>
                <a:gd name="T21" fmla="*/ 2147483647 h 17"/>
                <a:gd name="T22" fmla="*/ 2147483647 w 26"/>
                <a:gd name="T23" fmla="*/ 2147483647 h 17"/>
                <a:gd name="T24" fmla="*/ 2147483647 w 26"/>
                <a:gd name="T25" fmla="*/ 2147483647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7"/>
                <a:gd name="T41" fmla="*/ 26 w 2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7">
                  <a:moveTo>
                    <a:pt x="23" y="3"/>
                  </a:moveTo>
                  <a:cubicBezTo>
                    <a:pt x="20" y="5"/>
                    <a:pt x="18" y="5"/>
                    <a:pt x="16" y="4"/>
                  </a:cubicBezTo>
                  <a:cubicBezTo>
                    <a:pt x="14" y="2"/>
                    <a:pt x="17" y="0"/>
                    <a:pt x="15" y="1"/>
                  </a:cubicBezTo>
                  <a:cubicBezTo>
                    <a:pt x="13" y="2"/>
                    <a:pt x="11" y="2"/>
                    <a:pt x="10" y="2"/>
                  </a:cubicBezTo>
                  <a:cubicBezTo>
                    <a:pt x="8" y="2"/>
                    <a:pt x="7" y="3"/>
                    <a:pt x="10" y="4"/>
                  </a:cubicBezTo>
                  <a:cubicBezTo>
                    <a:pt x="13" y="5"/>
                    <a:pt x="15" y="6"/>
                    <a:pt x="12" y="7"/>
                  </a:cubicBezTo>
                  <a:cubicBezTo>
                    <a:pt x="10" y="7"/>
                    <a:pt x="7" y="6"/>
                    <a:pt x="8" y="8"/>
                  </a:cubicBezTo>
                  <a:cubicBezTo>
                    <a:pt x="9" y="9"/>
                    <a:pt x="12" y="10"/>
                    <a:pt x="9" y="12"/>
                  </a:cubicBezTo>
                  <a:cubicBezTo>
                    <a:pt x="5" y="13"/>
                    <a:pt x="5" y="14"/>
                    <a:pt x="4" y="12"/>
                  </a:cubicBezTo>
                  <a:cubicBezTo>
                    <a:pt x="2" y="10"/>
                    <a:pt x="0" y="11"/>
                    <a:pt x="3" y="13"/>
                  </a:cubicBezTo>
                  <a:cubicBezTo>
                    <a:pt x="5" y="16"/>
                    <a:pt x="4" y="17"/>
                    <a:pt x="8" y="16"/>
                  </a:cubicBezTo>
                  <a:cubicBezTo>
                    <a:pt x="12" y="16"/>
                    <a:pt x="15" y="15"/>
                    <a:pt x="17" y="13"/>
                  </a:cubicBezTo>
                  <a:cubicBezTo>
                    <a:pt x="20" y="10"/>
                    <a:pt x="26" y="1"/>
                    <a:pt x="23" y="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2" name="Freeform 1064"/>
            <p:cNvSpPr>
              <a:spLocks/>
            </p:cNvSpPr>
            <p:nvPr/>
          </p:nvSpPr>
          <p:spPr bwMode="auto">
            <a:xfrm>
              <a:off x="5480538" y="5741988"/>
              <a:ext cx="140677" cy="127000"/>
            </a:xfrm>
            <a:custGeom>
              <a:avLst/>
              <a:gdLst>
                <a:gd name="T0" fmla="*/ 2147483647 w 102"/>
                <a:gd name="T1" fmla="*/ 2147483647 h 62"/>
                <a:gd name="T2" fmla="*/ 2147483647 w 102"/>
                <a:gd name="T3" fmla="*/ 2147483647 h 62"/>
                <a:gd name="T4" fmla="*/ 2147483647 w 102"/>
                <a:gd name="T5" fmla="*/ 2147483647 h 62"/>
                <a:gd name="T6" fmla="*/ 2147483647 w 102"/>
                <a:gd name="T7" fmla="*/ 2147483647 h 62"/>
                <a:gd name="T8" fmla="*/ 2147483647 w 102"/>
                <a:gd name="T9" fmla="*/ 2147483647 h 62"/>
                <a:gd name="T10" fmla="*/ 2147483647 w 102"/>
                <a:gd name="T11" fmla="*/ 2147483647 h 62"/>
                <a:gd name="T12" fmla="*/ 2147483647 w 102"/>
                <a:gd name="T13" fmla="*/ 2147483647 h 62"/>
                <a:gd name="T14" fmla="*/ 2147483647 w 102"/>
                <a:gd name="T15" fmla="*/ 2147483647 h 62"/>
                <a:gd name="T16" fmla="*/ 2147483647 w 102"/>
                <a:gd name="T17" fmla="*/ 2147483647 h 62"/>
                <a:gd name="T18" fmla="*/ 2147483647 w 102"/>
                <a:gd name="T19" fmla="*/ 2147483647 h 62"/>
                <a:gd name="T20" fmla="*/ 2147483647 w 102"/>
                <a:gd name="T21" fmla="*/ 2147483647 h 62"/>
                <a:gd name="T22" fmla="*/ 2147483647 w 102"/>
                <a:gd name="T23" fmla="*/ 2147483647 h 62"/>
                <a:gd name="T24" fmla="*/ 2147483647 w 102"/>
                <a:gd name="T25" fmla="*/ 2147483647 h 62"/>
                <a:gd name="T26" fmla="*/ 2147483647 w 102"/>
                <a:gd name="T27" fmla="*/ 2147483647 h 62"/>
                <a:gd name="T28" fmla="*/ 2147483647 w 102"/>
                <a:gd name="T29" fmla="*/ 2147483647 h 62"/>
                <a:gd name="T30" fmla="*/ 2147483647 w 102"/>
                <a:gd name="T31" fmla="*/ 2147483647 h 62"/>
                <a:gd name="T32" fmla="*/ 2147483647 w 102"/>
                <a:gd name="T33" fmla="*/ 2147483647 h 62"/>
                <a:gd name="T34" fmla="*/ 2147483647 w 102"/>
                <a:gd name="T35" fmla="*/ 2147483647 h 62"/>
                <a:gd name="T36" fmla="*/ 2147483647 w 102"/>
                <a:gd name="T37" fmla="*/ 2147483647 h 62"/>
                <a:gd name="T38" fmla="*/ 2147483647 w 102"/>
                <a:gd name="T39" fmla="*/ 2147483647 h 62"/>
                <a:gd name="T40" fmla="*/ 2147483647 w 102"/>
                <a:gd name="T41" fmla="*/ 2147483647 h 62"/>
                <a:gd name="T42" fmla="*/ 2147483647 w 102"/>
                <a:gd name="T43" fmla="*/ 2147483647 h 62"/>
                <a:gd name="T44" fmla="*/ 2147483647 w 102"/>
                <a:gd name="T45" fmla="*/ 2147483647 h 62"/>
                <a:gd name="T46" fmla="*/ 2147483647 w 102"/>
                <a:gd name="T47" fmla="*/ 2147483647 h 62"/>
                <a:gd name="T48" fmla="*/ 2147483647 w 102"/>
                <a:gd name="T49" fmla="*/ 2147483647 h 62"/>
                <a:gd name="T50" fmla="*/ 2147483647 w 102"/>
                <a:gd name="T51" fmla="*/ 2147483647 h 62"/>
                <a:gd name="T52" fmla="*/ 2147483647 w 102"/>
                <a:gd name="T53" fmla="*/ 2147483647 h 62"/>
                <a:gd name="T54" fmla="*/ 2147483647 w 102"/>
                <a:gd name="T55" fmla="*/ 2147483647 h 62"/>
                <a:gd name="T56" fmla="*/ 2147483647 w 102"/>
                <a:gd name="T57" fmla="*/ 2147483647 h 62"/>
                <a:gd name="T58" fmla="*/ 2147483647 w 102"/>
                <a:gd name="T59" fmla="*/ 2147483647 h 62"/>
                <a:gd name="T60" fmla="*/ 2147483647 w 102"/>
                <a:gd name="T61" fmla="*/ 2147483647 h 62"/>
                <a:gd name="T62" fmla="*/ 2147483647 w 102"/>
                <a:gd name="T63" fmla="*/ 2147483647 h 62"/>
                <a:gd name="T64" fmla="*/ 2147483647 w 102"/>
                <a:gd name="T65" fmla="*/ 2147483647 h 62"/>
                <a:gd name="T66" fmla="*/ 2147483647 w 102"/>
                <a:gd name="T67" fmla="*/ 2147483647 h 62"/>
                <a:gd name="T68" fmla="*/ 2147483647 w 102"/>
                <a:gd name="T69" fmla="*/ 2147483647 h 62"/>
                <a:gd name="T70" fmla="*/ 2147483647 w 102"/>
                <a:gd name="T71" fmla="*/ 2147483647 h 62"/>
                <a:gd name="T72" fmla="*/ 2147483647 w 102"/>
                <a:gd name="T73" fmla="*/ 2147483647 h 62"/>
                <a:gd name="T74" fmla="*/ 2147483647 w 102"/>
                <a:gd name="T75" fmla="*/ 2147483647 h 62"/>
                <a:gd name="T76" fmla="*/ 2147483647 w 102"/>
                <a:gd name="T77" fmla="*/ 2147483647 h 62"/>
                <a:gd name="T78" fmla="*/ 2147483647 w 102"/>
                <a:gd name="T79" fmla="*/ 2147483647 h 62"/>
                <a:gd name="T80" fmla="*/ 2147483647 w 102"/>
                <a:gd name="T81" fmla="*/ 2147483647 h 62"/>
                <a:gd name="T82" fmla="*/ 2147483647 w 102"/>
                <a:gd name="T83" fmla="*/ 2147483647 h 62"/>
                <a:gd name="T84" fmla="*/ 2147483647 w 102"/>
                <a:gd name="T85" fmla="*/ 2147483647 h 62"/>
                <a:gd name="T86" fmla="*/ 2147483647 w 102"/>
                <a:gd name="T87" fmla="*/ 2147483647 h 62"/>
                <a:gd name="T88" fmla="*/ 2147483647 w 102"/>
                <a:gd name="T89" fmla="*/ 2147483647 h 62"/>
                <a:gd name="T90" fmla="*/ 2147483647 w 102"/>
                <a:gd name="T91" fmla="*/ 2147483647 h 62"/>
                <a:gd name="T92" fmla="*/ 2147483647 w 102"/>
                <a:gd name="T93" fmla="*/ 2147483647 h 62"/>
                <a:gd name="T94" fmla="*/ 2147483647 w 102"/>
                <a:gd name="T95" fmla="*/ 2147483647 h 6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2"/>
                <a:gd name="T145" fmla="*/ 0 h 62"/>
                <a:gd name="T146" fmla="*/ 102 w 102"/>
                <a:gd name="T147" fmla="*/ 62 h 6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2" h="62">
                  <a:moveTo>
                    <a:pt x="96" y="40"/>
                  </a:moveTo>
                  <a:cubicBezTo>
                    <a:pt x="90" y="40"/>
                    <a:pt x="86" y="39"/>
                    <a:pt x="79" y="33"/>
                  </a:cubicBezTo>
                  <a:cubicBezTo>
                    <a:pt x="71" y="27"/>
                    <a:pt x="62" y="18"/>
                    <a:pt x="59" y="16"/>
                  </a:cubicBezTo>
                  <a:cubicBezTo>
                    <a:pt x="55" y="14"/>
                    <a:pt x="52" y="14"/>
                    <a:pt x="54" y="13"/>
                  </a:cubicBezTo>
                  <a:cubicBezTo>
                    <a:pt x="56" y="11"/>
                    <a:pt x="59" y="11"/>
                    <a:pt x="56" y="9"/>
                  </a:cubicBezTo>
                  <a:cubicBezTo>
                    <a:pt x="54" y="7"/>
                    <a:pt x="50" y="3"/>
                    <a:pt x="46" y="3"/>
                  </a:cubicBezTo>
                  <a:cubicBezTo>
                    <a:pt x="42" y="2"/>
                    <a:pt x="43" y="0"/>
                    <a:pt x="41" y="2"/>
                  </a:cubicBezTo>
                  <a:cubicBezTo>
                    <a:pt x="39" y="3"/>
                    <a:pt x="39" y="5"/>
                    <a:pt x="36" y="5"/>
                  </a:cubicBezTo>
                  <a:cubicBezTo>
                    <a:pt x="33" y="5"/>
                    <a:pt x="33" y="4"/>
                    <a:pt x="32" y="5"/>
                  </a:cubicBezTo>
                  <a:cubicBezTo>
                    <a:pt x="31" y="6"/>
                    <a:pt x="33" y="8"/>
                    <a:pt x="31" y="10"/>
                  </a:cubicBezTo>
                  <a:cubicBezTo>
                    <a:pt x="29" y="12"/>
                    <a:pt x="29" y="15"/>
                    <a:pt x="29" y="16"/>
                  </a:cubicBezTo>
                  <a:cubicBezTo>
                    <a:pt x="30" y="18"/>
                    <a:pt x="31" y="19"/>
                    <a:pt x="32" y="17"/>
                  </a:cubicBezTo>
                  <a:cubicBezTo>
                    <a:pt x="33" y="16"/>
                    <a:pt x="42" y="14"/>
                    <a:pt x="41" y="16"/>
                  </a:cubicBezTo>
                  <a:cubicBezTo>
                    <a:pt x="41" y="17"/>
                    <a:pt x="40" y="20"/>
                    <a:pt x="38" y="21"/>
                  </a:cubicBezTo>
                  <a:cubicBezTo>
                    <a:pt x="35" y="21"/>
                    <a:pt x="33" y="24"/>
                    <a:pt x="33" y="26"/>
                  </a:cubicBezTo>
                  <a:cubicBezTo>
                    <a:pt x="33" y="29"/>
                    <a:pt x="36" y="29"/>
                    <a:pt x="39" y="31"/>
                  </a:cubicBezTo>
                  <a:cubicBezTo>
                    <a:pt x="41" y="33"/>
                    <a:pt x="46" y="35"/>
                    <a:pt x="43" y="34"/>
                  </a:cubicBezTo>
                  <a:cubicBezTo>
                    <a:pt x="40" y="33"/>
                    <a:pt x="35" y="32"/>
                    <a:pt x="33" y="33"/>
                  </a:cubicBezTo>
                  <a:cubicBezTo>
                    <a:pt x="30" y="35"/>
                    <a:pt x="29" y="35"/>
                    <a:pt x="27" y="33"/>
                  </a:cubicBezTo>
                  <a:cubicBezTo>
                    <a:pt x="25" y="32"/>
                    <a:pt x="22" y="32"/>
                    <a:pt x="25" y="32"/>
                  </a:cubicBezTo>
                  <a:cubicBezTo>
                    <a:pt x="29" y="31"/>
                    <a:pt x="27" y="30"/>
                    <a:pt x="27" y="28"/>
                  </a:cubicBezTo>
                  <a:cubicBezTo>
                    <a:pt x="27" y="26"/>
                    <a:pt x="28" y="25"/>
                    <a:pt x="27" y="24"/>
                  </a:cubicBezTo>
                  <a:cubicBezTo>
                    <a:pt x="27" y="22"/>
                    <a:pt x="27" y="23"/>
                    <a:pt x="25" y="25"/>
                  </a:cubicBezTo>
                  <a:cubicBezTo>
                    <a:pt x="23" y="27"/>
                    <a:pt x="23" y="29"/>
                    <a:pt x="22" y="29"/>
                  </a:cubicBezTo>
                  <a:cubicBezTo>
                    <a:pt x="21" y="30"/>
                    <a:pt x="21" y="29"/>
                    <a:pt x="19" y="29"/>
                  </a:cubicBezTo>
                  <a:cubicBezTo>
                    <a:pt x="17" y="29"/>
                    <a:pt x="17" y="28"/>
                    <a:pt x="14" y="28"/>
                  </a:cubicBezTo>
                  <a:cubicBezTo>
                    <a:pt x="12" y="28"/>
                    <a:pt x="9" y="26"/>
                    <a:pt x="8" y="27"/>
                  </a:cubicBezTo>
                  <a:cubicBezTo>
                    <a:pt x="6" y="28"/>
                    <a:pt x="0" y="32"/>
                    <a:pt x="2" y="32"/>
                  </a:cubicBezTo>
                  <a:cubicBezTo>
                    <a:pt x="5" y="32"/>
                    <a:pt x="7" y="28"/>
                    <a:pt x="8" y="30"/>
                  </a:cubicBezTo>
                  <a:cubicBezTo>
                    <a:pt x="9" y="31"/>
                    <a:pt x="9" y="33"/>
                    <a:pt x="11" y="31"/>
                  </a:cubicBezTo>
                  <a:cubicBezTo>
                    <a:pt x="12" y="29"/>
                    <a:pt x="13" y="30"/>
                    <a:pt x="14" y="32"/>
                  </a:cubicBezTo>
                  <a:cubicBezTo>
                    <a:pt x="16" y="33"/>
                    <a:pt x="19" y="33"/>
                    <a:pt x="17" y="34"/>
                  </a:cubicBezTo>
                  <a:cubicBezTo>
                    <a:pt x="15" y="35"/>
                    <a:pt x="11" y="34"/>
                    <a:pt x="11" y="35"/>
                  </a:cubicBezTo>
                  <a:cubicBezTo>
                    <a:pt x="10" y="36"/>
                    <a:pt x="9" y="40"/>
                    <a:pt x="13" y="39"/>
                  </a:cubicBezTo>
                  <a:cubicBezTo>
                    <a:pt x="16" y="38"/>
                    <a:pt x="16" y="36"/>
                    <a:pt x="20" y="39"/>
                  </a:cubicBezTo>
                  <a:cubicBezTo>
                    <a:pt x="23" y="42"/>
                    <a:pt x="24" y="41"/>
                    <a:pt x="22" y="42"/>
                  </a:cubicBezTo>
                  <a:cubicBezTo>
                    <a:pt x="19" y="42"/>
                    <a:pt x="19" y="43"/>
                    <a:pt x="22" y="44"/>
                  </a:cubicBezTo>
                  <a:cubicBezTo>
                    <a:pt x="24" y="44"/>
                    <a:pt x="29" y="46"/>
                    <a:pt x="29" y="44"/>
                  </a:cubicBezTo>
                  <a:cubicBezTo>
                    <a:pt x="29" y="42"/>
                    <a:pt x="31" y="41"/>
                    <a:pt x="33" y="43"/>
                  </a:cubicBezTo>
                  <a:cubicBezTo>
                    <a:pt x="35" y="46"/>
                    <a:pt x="35" y="47"/>
                    <a:pt x="37" y="49"/>
                  </a:cubicBezTo>
                  <a:cubicBezTo>
                    <a:pt x="39" y="51"/>
                    <a:pt x="47" y="57"/>
                    <a:pt x="46" y="54"/>
                  </a:cubicBezTo>
                  <a:cubicBezTo>
                    <a:pt x="44" y="52"/>
                    <a:pt x="42" y="50"/>
                    <a:pt x="44" y="51"/>
                  </a:cubicBezTo>
                  <a:cubicBezTo>
                    <a:pt x="47" y="51"/>
                    <a:pt x="63" y="62"/>
                    <a:pt x="60" y="58"/>
                  </a:cubicBezTo>
                  <a:cubicBezTo>
                    <a:pt x="57" y="53"/>
                    <a:pt x="49" y="47"/>
                    <a:pt x="53" y="47"/>
                  </a:cubicBezTo>
                  <a:cubicBezTo>
                    <a:pt x="56" y="47"/>
                    <a:pt x="65" y="49"/>
                    <a:pt x="69" y="49"/>
                  </a:cubicBezTo>
                  <a:cubicBezTo>
                    <a:pt x="74" y="49"/>
                    <a:pt x="77" y="48"/>
                    <a:pt x="79" y="47"/>
                  </a:cubicBezTo>
                  <a:cubicBezTo>
                    <a:pt x="82" y="46"/>
                    <a:pt x="86" y="44"/>
                    <a:pt x="89" y="44"/>
                  </a:cubicBezTo>
                  <a:cubicBezTo>
                    <a:pt x="92" y="45"/>
                    <a:pt x="102" y="40"/>
                    <a:pt x="96" y="4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3" name="Freeform 1066"/>
            <p:cNvSpPr>
              <a:spLocks/>
            </p:cNvSpPr>
            <p:nvPr/>
          </p:nvSpPr>
          <p:spPr bwMode="auto">
            <a:xfrm>
              <a:off x="5462954" y="5746750"/>
              <a:ext cx="46892" cy="25400"/>
            </a:xfrm>
            <a:custGeom>
              <a:avLst/>
              <a:gdLst>
                <a:gd name="T0" fmla="*/ 2147483647 w 34"/>
                <a:gd name="T1" fmla="*/ 2147483647 h 12"/>
                <a:gd name="T2" fmla="*/ 2147483647 w 34"/>
                <a:gd name="T3" fmla="*/ 2147483647 h 12"/>
                <a:gd name="T4" fmla="*/ 2147483647 w 34"/>
                <a:gd name="T5" fmla="*/ 2147483647 h 12"/>
                <a:gd name="T6" fmla="*/ 2147483647 w 34"/>
                <a:gd name="T7" fmla="*/ 2147483647 h 12"/>
                <a:gd name="T8" fmla="*/ 2147483647 w 34"/>
                <a:gd name="T9" fmla="*/ 2147483647 h 12"/>
                <a:gd name="T10" fmla="*/ 2147483647 w 34"/>
                <a:gd name="T11" fmla="*/ 2147483647 h 12"/>
                <a:gd name="T12" fmla="*/ 2147483647 w 34"/>
                <a:gd name="T13" fmla="*/ 2147483647 h 12"/>
                <a:gd name="T14" fmla="*/ 2147483647 w 34"/>
                <a:gd name="T15" fmla="*/ 2147483647 h 12"/>
                <a:gd name="T16" fmla="*/ 2147483647 w 34"/>
                <a:gd name="T17" fmla="*/ 2147483647 h 12"/>
                <a:gd name="T18" fmla="*/ 2147483647 w 34"/>
                <a:gd name="T19" fmla="*/ 2147483647 h 12"/>
                <a:gd name="T20" fmla="*/ 2147483647 w 34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12"/>
                <a:gd name="T35" fmla="*/ 34 w 3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12">
                  <a:moveTo>
                    <a:pt x="27" y="4"/>
                  </a:moveTo>
                  <a:cubicBezTo>
                    <a:pt x="25" y="4"/>
                    <a:pt x="27" y="2"/>
                    <a:pt x="24" y="2"/>
                  </a:cubicBezTo>
                  <a:cubicBezTo>
                    <a:pt x="20" y="2"/>
                    <a:pt x="19" y="3"/>
                    <a:pt x="17" y="3"/>
                  </a:cubicBezTo>
                  <a:cubicBezTo>
                    <a:pt x="15" y="3"/>
                    <a:pt x="13" y="4"/>
                    <a:pt x="12" y="2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2"/>
                    <a:pt x="6" y="4"/>
                    <a:pt x="4" y="4"/>
                  </a:cubicBezTo>
                  <a:cubicBezTo>
                    <a:pt x="2" y="4"/>
                    <a:pt x="0" y="5"/>
                    <a:pt x="3" y="6"/>
                  </a:cubicBezTo>
                  <a:cubicBezTo>
                    <a:pt x="6" y="7"/>
                    <a:pt x="4" y="8"/>
                    <a:pt x="6" y="9"/>
                  </a:cubicBezTo>
                  <a:cubicBezTo>
                    <a:pt x="7" y="11"/>
                    <a:pt x="6" y="11"/>
                    <a:pt x="9" y="11"/>
                  </a:cubicBezTo>
                  <a:cubicBezTo>
                    <a:pt x="12" y="11"/>
                    <a:pt x="14" y="12"/>
                    <a:pt x="17" y="11"/>
                  </a:cubicBezTo>
                  <a:cubicBezTo>
                    <a:pt x="19" y="11"/>
                    <a:pt x="34" y="4"/>
                    <a:pt x="27" y="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4" name="Freeform 1067"/>
            <p:cNvSpPr>
              <a:spLocks/>
            </p:cNvSpPr>
            <p:nvPr/>
          </p:nvSpPr>
          <p:spPr bwMode="auto">
            <a:xfrm>
              <a:off x="5458558" y="5773738"/>
              <a:ext cx="33703" cy="30162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4"/>
                <a:gd name="T32" fmla="*/ 24 w 2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4">
                  <a:moveTo>
                    <a:pt x="22" y="6"/>
                  </a:moveTo>
                  <a:cubicBezTo>
                    <a:pt x="18" y="4"/>
                    <a:pt x="20" y="4"/>
                    <a:pt x="16" y="3"/>
                  </a:cubicBezTo>
                  <a:cubicBezTo>
                    <a:pt x="12" y="3"/>
                    <a:pt x="12" y="3"/>
                    <a:pt x="8" y="1"/>
                  </a:cubicBezTo>
                  <a:cubicBezTo>
                    <a:pt x="5" y="0"/>
                    <a:pt x="0" y="1"/>
                    <a:pt x="3" y="2"/>
                  </a:cubicBezTo>
                  <a:cubicBezTo>
                    <a:pt x="6" y="3"/>
                    <a:pt x="8" y="6"/>
                    <a:pt x="8" y="7"/>
                  </a:cubicBezTo>
                  <a:cubicBezTo>
                    <a:pt x="7" y="9"/>
                    <a:pt x="5" y="14"/>
                    <a:pt x="7" y="13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2"/>
                    <a:pt x="12" y="14"/>
                    <a:pt x="14" y="13"/>
                  </a:cubicBezTo>
                  <a:cubicBezTo>
                    <a:pt x="16" y="12"/>
                    <a:pt x="16" y="12"/>
                    <a:pt x="19" y="12"/>
                  </a:cubicBezTo>
                  <a:cubicBezTo>
                    <a:pt x="21" y="12"/>
                    <a:pt x="24" y="8"/>
                    <a:pt x="22" y="6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5" name="Freeform 1068"/>
            <p:cNvSpPr>
              <a:spLocks/>
            </p:cNvSpPr>
            <p:nvPr/>
          </p:nvSpPr>
          <p:spPr bwMode="auto">
            <a:xfrm>
              <a:off x="5454162" y="5730875"/>
              <a:ext cx="32238" cy="20638"/>
            </a:xfrm>
            <a:custGeom>
              <a:avLst/>
              <a:gdLst>
                <a:gd name="T0" fmla="*/ 2147483647 w 24"/>
                <a:gd name="T1" fmla="*/ 0 h 10"/>
                <a:gd name="T2" fmla="*/ 2147483647 w 24"/>
                <a:gd name="T3" fmla="*/ 2147483647 h 10"/>
                <a:gd name="T4" fmla="*/ 2147483647 w 24"/>
                <a:gd name="T5" fmla="*/ 2147483647 h 10"/>
                <a:gd name="T6" fmla="*/ 2147483647 w 24"/>
                <a:gd name="T7" fmla="*/ 2147483647 h 10"/>
                <a:gd name="T8" fmla="*/ 2147483647 w 24"/>
                <a:gd name="T9" fmla="*/ 2147483647 h 10"/>
                <a:gd name="T10" fmla="*/ 2147483647 w 24"/>
                <a:gd name="T11" fmla="*/ 2147483647 h 10"/>
                <a:gd name="T12" fmla="*/ 2147483647 w 24"/>
                <a:gd name="T13" fmla="*/ 2147483647 h 10"/>
                <a:gd name="T14" fmla="*/ 2147483647 w 24"/>
                <a:gd name="T15" fmla="*/ 2147483647 h 10"/>
                <a:gd name="T16" fmla="*/ 2147483647 w 24"/>
                <a:gd name="T17" fmla="*/ 2147483647 h 10"/>
                <a:gd name="T18" fmla="*/ 2147483647 w 24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10"/>
                <a:gd name="T32" fmla="*/ 24 w 24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10">
                  <a:moveTo>
                    <a:pt x="18" y="0"/>
                  </a:moveTo>
                  <a:cubicBezTo>
                    <a:pt x="16" y="0"/>
                    <a:pt x="17" y="1"/>
                    <a:pt x="14" y="1"/>
                  </a:cubicBezTo>
                  <a:cubicBezTo>
                    <a:pt x="12" y="2"/>
                    <a:pt x="11" y="2"/>
                    <a:pt x="9" y="1"/>
                  </a:cubicBezTo>
                  <a:cubicBezTo>
                    <a:pt x="7" y="1"/>
                    <a:pt x="7" y="1"/>
                    <a:pt x="5" y="2"/>
                  </a:cubicBezTo>
                  <a:cubicBezTo>
                    <a:pt x="3" y="3"/>
                    <a:pt x="0" y="2"/>
                    <a:pt x="2" y="4"/>
                  </a:cubicBezTo>
                  <a:cubicBezTo>
                    <a:pt x="4" y="5"/>
                    <a:pt x="4" y="7"/>
                    <a:pt x="3" y="7"/>
                  </a:cubicBezTo>
                  <a:cubicBezTo>
                    <a:pt x="2" y="8"/>
                    <a:pt x="1" y="9"/>
                    <a:pt x="3" y="9"/>
                  </a:cubicBezTo>
                  <a:cubicBezTo>
                    <a:pt x="6" y="9"/>
                    <a:pt x="9" y="10"/>
                    <a:pt x="11" y="9"/>
                  </a:cubicBezTo>
                  <a:cubicBezTo>
                    <a:pt x="13" y="8"/>
                    <a:pt x="15" y="7"/>
                    <a:pt x="17" y="6"/>
                  </a:cubicBezTo>
                  <a:cubicBezTo>
                    <a:pt x="18" y="4"/>
                    <a:pt x="24" y="0"/>
                    <a:pt x="18" y="0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6" name="Freeform 1069"/>
            <p:cNvSpPr>
              <a:spLocks/>
            </p:cNvSpPr>
            <p:nvPr/>
          </p:nvSpPr>
          <p:spPr bwMode="auto">
            <a:xfrm>
              <a:off x="5443904" y="5754688"/>
              <a:ext cx="27842" cy="19050"/>
            </a:xfrm>
            <a:custGeom>
              <a:avLst/>
              <a:gdLst>
                <a:gd name="T0" fmla="*/ 2147483647 w 20"/>
                <a:gd name="T1" fmla="*/ 2147483647 h 10"/>
                <a:gd name="T2" fmla="*/ 2147483647 w 20"/>
                <a:gd name="T3" fmla="*/ 2147483647 h 10"/>
                <a:gd name="T4" fmla="*/ 2147483647 w 20"/>
                <a:gd name="T5" fmla="*/ 2147483647 h 10"/>
                <a:gd name="T6" fmla="*/ 0 60000 65536"/>
                <a:gd name="T7" fmla="*/ 0 60000 65536"/>
                <a:gd name="T8" fmla="*/ 0 60000 65536"/>
                <a:gd name="T9" fmla="*/ 0 w 20"/>
                <a:gd name="T10" fmla="*/ 0 h 10"/>
                <a:gd name="T11" fmla="*/ 20 w 2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0">
                  <a:moveTo>
                    <a:pt x="18" y="8"/>
                  </a:moveTo>
                  <a:cubicBezTo>
                    <a:pt x="16" y="7"/>
                    <a:pt x="0" y="0"/>
                    <a:pt x="2" y="1"/>
                  </a:cubicBezTo>
                  <a:cubicBezTo>
                    <a:pt x="5" y="3"/>
                    <a:pt x="20" y="10"/>
                    <a:pt x="18" y="8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7" name="Freeform 1070"/>
            <p:cNvSpPr>
              <a:spLocks/>
            </p:cNvSpPr>
            <p:nvPr/>
          </p:nvSpPr>
          <p:spPr bwMode="auto">
            <a:xfrm>
              <a:off x="5433647" y="5716589"/>
              <a:ext cx="10258" cy="14287"/>
            </a:xfrm>
            <a:custGeom>
              <a:avLst/>
              <a:gdLst>
                <a:gd name="T0" fmla="*/ 2147483647 w 8"/>
                <a:gd name="T1" fmla="*/ 2147483647 h 7"/>
                <a:gd name="T2" fmla="*/ 2147483647 w 8"/>
                <a:gd name="T3" fmla="*/ 2147483647 h 7"/>
                <a:gd name="T4" fmla="*/ 2147483647 w 8"/>
                <a:gd name="T5" fmla="*/ 0 h 7"/>
                <a:gd name="T6" fmla="*/ 2147483647 w 8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7"/>
                <a:gd name="T14" fmla="*/ 8 w 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7">
                  <a:moveTo>
                    <a:pt x="8" y="4"/>
                  </a:moveTo>
                  <a:cubicBezTo>
                    <a:pt x="7" y="7"/>
                    <a:pt x="7" y="7"/>
                    <a:pt x="4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7" y="1"/>
                    <a:pt x="8" y="3"/>
                    <a:pt x="8" y="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8" name="Freeform 1071"/>
            <p:cNvSpPr>
              <a:spLocks/>
            </p:cNvSpPr>
            <p:nvPr/>
          </p:nvSpPr>
          <p:spPr bwMode="auto">
            <a:xfrm>
              <a:off x="5435113" y="5672138"/>
              <a:ext cx="24911" cy="38100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2147483647 h 19"/>
                <a:gd name="T14" fmla="*/ 2147483647 w 19"/>
                <a:gd name="T15" fmla="*/ 2147483647 h 19"/>
                <a:gd name="T16" fmla="*/ 2147483647 w 19"/>
                <a:gd name="T17" fmla="*/ 2147483647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2147483647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"/>
                <a:gd name="T49" fmla="*/ 0 h 19"/>
                <a:gd name="T50" fmla="*/ 19 w 19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" h="19">
                  <a:moveTo>
                    <a:pt x="15" y="5"/>
                  </a:moveTo>
                  <a:cubicBezTo>
                    <a:pt x="13" y="5"/>
                    <a:pt x="11" y="1"/>
                    <a:pt x="8" y="1"/>
                  </a:cubicBezTo>
                  <a:cubicBezTo>
                    <a:pt x="5" y="0"/>
                    <a:pt x="5" y="1"/>
                    <a:pt x="7" y="3"/>
                  </a:cubicBezTo>
                  <a:cubicBezTo>
                    <a:pt x="9" y="5"/>
                    <a:pt x="9" y="6"/>
                    <a:pt x="8" y="7"/>
                  </a:cubicBezTo>
                  <a:cubicBezTo>
                    <a:pt x="6" y="7"/>
                    <a:pt x="7" y="7"/>
                    <a:pt x="4" y="5"/>
                  </a:cubicBezTo>
                  <a:cubicBezTo>
                    <a:pt x="1" y="4"/>
                    <a:pt x="0" y="4"/>
                    <a:pt x="3" y="6"/>
                  </a:cubicBezTo>
                  <a:cubicBezTo>
                    <a:pt x="5" y="8"/>
                    <a:pt x="7" y="8"/>
                    <a:pt x="7" y="11"/>
                  </a:cubicBezTo>
                  <a:cubicBezTo>
                    <a:pt x="7" y="13"/>
                    <a:pt x="8" y="14"/>
                    <a:pt x="7" y="15"/>
                  </a:cubicBezTo>
                  <a:cubicBezTo>
                    <a:pt x="5" y="16"/>
                    <a:pt x="2" y="15"/>
                    <a:pt x="1" y="16"/>
                  </a:cubicBezTo>
                  <a:cubicBezTo>
                    <a:pt x="1" y="17"/>
                    <a:pt x="2" y="19"/>
                    <a:pt x="4" y="18"/>
                  </a:cubicBezTo>
                  <a:cubicBezTo>
                    <a:pt x="6" y="17"/>
                    <a:pt x="9" y="17"/>
                    <a:pt x="9" y="15"/>
                  </a:cubicBezTo>
                  <a:cubicBezTo>
                    <a:pt x="9" y="14"/>
                    <a:pt x="8" y="14"/>
                    <a:pt x="9" y="13"/>
                  </a:cubicBezTo>
                  <a:cubicBezTo>
                    <a:pt x="10" y="12"/>
                    <a:pt x="11" y="11"/>
                    <a:pt x="11" y="9"/>
                  </a:cubicBezTo>
                  <a:cubicBezTo>
                    <a:pt x="11" y="7"/>
                    <a:pt x="9" y="4"/>
                    <a:pt x="11" y="7"/>
                  </a:cubicBezTo>
                  <a:cubicBezTo>
                    <a:pt x="12" y="11"/>
                    <a:pt x="10" y="12"/>
                    <a:pt x="13" y="9"/>
                  </a:cubicBezTo>
                  <a:cubicBezTo>
                    <a:pt x="15" y="7"/>
                    <a:pt x="19" y="6"/>
                    <a:pt x="15" y="5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9" name="Freeform 1072"/>
            <p:cNvSpPr>
              <a:spLocks/>
            </p:cNvSpPr>
            <p:nvPr/>
          </p:nvSpPr>
          <p:spPr bwMode="auto">
            <a:xfrm>
              <a:off x="5432181" y="5613400"/>
              <a:ext cx="17585" cy="39688"/>
            </a:xfrm>
            <a:custGeom>
              <a:avLst/>
              <a:gdLst>
                <a:gd name="T0" fmla="*/ 2147483647 w 13"/>
                <a:gd name="T1" fmla="*/ 2147483647 h 20"/>
                <a:gd name="T2" fmla="*/ 2147483647 w 13"/>
                <a:gd name="T3" fmla="*/ 2147483647 h 20"/>
                <a:gd name="T4" fmla="*/ 2147483647 w 13"/>
                <a:gd name="T5" fmla="*/ 2147483647 h 20"/>
                <a:gd name="T6" fmla="*/ 2147483647 w 13"/>
                <a:gd name="T7" fmla="*/ 2147483647 h 20"/>
                <a:gd name="T8" fmla="*/ 2147483647 w 13"/>
                <a:gd name="T9" fmla="*/ 2147483647 h 20"/>
                <a:gd name="T10" fmla="*/ 2147483647 w 13"/>
                <a:gd name="T11" fmla="*/ 2147483647 h 20"/>
                <a:gd name="T12" fmla="*/ 2147483647 w 13"/>
                <a:gd name="T13" fmla="*/ 2147483647 h 20"/>
                <a:gd name="T14" fmla="*/ 2147483647 w 13"/>
                <a:gd name="T15" fmla="*/ 2147483647 h 20"/>
                <a:gd name="T16" fmla="*/ 2147483647 w 13"/>
                <a:gd name="T17" fmla="*/ 2147483647 h 20"/>
                <a:gd name="T18" fmla="*/ 2147483647 w 13"/>
                <a:gd name="T19" fmla="*/ 2147483647 h 20"/>
                <a:gd name="T20" fmla="*/ 2147483647 w 13"/>
                <a:gd name="T21" fmla="*/ 2147483647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"/>
                <a:gd name="T34" fmla="*/ 0 h 20"/>
                <a:gd name="T35" fmla="*/ 13 w 13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" h="20">
                  <a:moveTo>
                    <a:pt x="13" y="13"/>
                  </a:moveTo>
                  <a:cubicBezTo>
                    <a:pt x="13" y="10"/>
                    <a:pt x="11" y="11"/>
                    <a:pt x="11" y="9"/>
                  </a:cubicBezTo>
                  <a:cubicBezTo>
                    <a:pt x="11" y="6"/>
                    <a:pt x="12" y="5"/>
                    <a:pt x="11" y="4"/>
                  </a:cubicBezTo>
                  <a:cubicBezTo>
                    <a:pt x="10" y="3"/>
                    <a:pt x="10" y="1"/>
                    <a:pt x="7" y="1"/>
                  </a:cubicBezTo>
                  <a:cubicBezTo>
                    <a:pt x="5" y="0"/>
                    <a:pt x="6" y="2"/>
                    <a:pt x="6" y="5"/>
                  </a:cubicBezTo>
                  <a:cubicBezTo>
                    <a:pt x="6" y="8"/>
                    <a:pt x="6" y="11"/>
                    <a:pt x="4" y="11"/>
                  </a:cubicBezTo>
                  <a:cubicBezTo>
                    <a:pt x="1" y="11"/>
                    <a:pt x="0" y="11"/>
                    <a:pt x="1" y="13"/>
                  </a:cubicBezTo>
                  <a:cubicBezTo>
                    <a:pt x="1" y="15"/>
                    <a:pt x="0" y="20"/>
                    <a:pt x="2" y="18"/>
                  </a:cubicBezTo>
                  <a:cubicBezTo>
                    <a:pt x="4" y="16"/>
                    <a:pt x="6" y="12"/>
                    <a:pt x="6" y="14"/>
                  </a:cubicBezTo>
                  <a:cubicBezTo>
                    <a:pt x="6" y="16"/>
                    <a:pt x="5" y="20"/>
                    <a:pt x="8" y="20"/>
                  </a:cubicBezTo>
                  <a:cubicBezTo>
                    <a:pt x="11" y="20"/>
                    <a:pt x="13" y="16"/>
                    <a:pt x="13" y="1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0" name="Freeform 1073"/>
            <p:cNvSpPr>
              <a:spLocks/>
            </p:cNvSpPr>
            <p:nvPr/>
          </p:nvSpPr>
          <p:spPr bwMode="auto">
            <a:xfrm>
              <a:off x="5429251" y="5657850"/>
              <a:ext cx="10257" cy="26988"/>
            </a:xfrm>
            <a:custGeom>
              <a:avLst/>
              <a:gdLst>
                <a:gd name="T0" fmla="*/ 2147483647 w 7"/>
                <a:gd name="T1" fmla="*/ 2147483647 h 14"/>
                <a:gd name="T2" fmla="*/ 2147483647 w 7"/>
                <a:gd name="T3" fmla="*/ 2147483647 h 14"/>
                <a:gd name="T4" fmla="*/ 2147483647 w 7"/>
                <a:gd name="T5" fmla="*/ 2147483647 h 14"/>
                <a:gd name="T6" fmla="*/ 2147483647 w 7"/>
                <a:gd name="T7" fmla="*/ 2147483647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14"/>
                <a:gd name="T14" fmla="*/ 7 w 7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14">
                  <a:moveTo>
                    <a:pt x="7" y="3"/>
                  </a:moveTo>
                  <a:cubicBezTo>
                    <a:pt x="6" y="1"/>
                    <a:pt x="5" y="0"/>
                    <a:pt x="4" y="2"/>
                  </a:cubicBezTo>
                  <a:cubicBezTo>
                    <a:pt x="2" y="3"/>
                    <a:pt x="0" y="14"/>
                    <a:pt x="2" y="12"/>
                  </a:cubicBezTo>
                  <a:cubicBezTo>
                    <a:pt x="3" y="10"/>
                    <a:pt x="7" y="4"/>
                    <a:pt x="7" y="3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1" name="Freeform 1074"/>
            <p:cNvSpPr>
              <a:spLocks/>
            </p:cNvSpPr>
            <p:nvPr/>
          </p:nvSpPr>
          <p:spPr bwMode="auto">
            <a:xfrm>
              <a:off x="5427785" y="5583238"/>
              <a:ext cx="19050" cy="38100"/>
            </a:xfrm>
            <a:custGeom>
              <a:avLst/>
              <a:gdLst>
                <a:gd name="T0" fmla="*/ 2147483647 w 14"/>
                <a:gd name="T1" fmla="*/ 2147483647 h 19"/>
                <a:gd name="T2" fmla="*/ 2147483647 w 14"/>
                <a:gd name="T3" fmla="*/ 2147483647 h 19"/>
                <a:gd name="T4" fmla="*/ 2147483647 w 14"/>
                <a:gd name="T5" fmla="*/ 2147483647 h 19"/>
                <a:gd name="T6" fmla="*/ 2147483647 w 14"/>
                <a:gd name="T7" fmla="*/ 2147483647 h 19"/>
                <a:gd name="T8" fmla="*/ 2147483647 w 14"/>
                <a:gd name="T9" fmla="*/ 2147483647 h 19"/>
                <a:gd name="T10" fmla="*/ 2147483647 w 14"/>
                <a:gd name="T11" fmla="*/ 2147483647 h 19"/>
                <a:gd name="T12" fmla="*/ 2147483647 w 14"/>
                <a:gd name="T13" fmla="*/ 2147483647 h 19"/>
                <a:gd name="T14" fmla="*/ 2147483647 w 14"/>
                <a:gd name="T15" fmla="*/ 2147483647 h 19"/>
                <a:gd name="T16" fmla="*/ 2147483647 w 14"/>
                <a:gd name="T17" fmla="*/ 2147483647 h 19"/>
                <a:gd name="T18" fmla="*/ 2147483647 w 14"/>
                <a:gd name="T19" fmla="*/ 2147483647 h 19"/>
                <a:gd name="T20" fmla="*/ 2147483647 w 14"/>
                <a:gd name="T21" fmla="*/ 2147483647 h 19"/>
                <a:gd name="T22" fmla="*/ 2147483647 w 14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9"/>
                <a:gd name="T38" fmla="*/ 14 w 14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9">
                  <a:moveTo>
                    <a:pt x="10" y="6"/>
                  </a:moveTo>
                  <a:cubicBezTo>
                    <a:pt x="7" y="8"/>
                    <a:pt x="10" y="0"/>
                    <a:pt x="9" y="1"/>
                  </a:cubicBezTo>
                  <a:cubicBezTo>
                    <a:pt x="8" y="2"/>
                    <a:pt x="9" y="4"/>
                    <a:pt x="8" y="6"/>
                  </a:cubicBezTo>
                  <a:cubicBezTo>
                    <a:pt x="7" y="9"/>
                    <a:pt x="7" y="10"/>
                    <a:pt x="6" y="8"/>
                  </a:cubicBezTo>
                  <a:cubicBezTo>
                    <a:pt x="4" y="6"/>
                    <a:pt x="4" y="3"/>
                    <a:pt x="4" y="5"/>
                  </a:cubicBezTo>
                  <a:cubicBezTo>
                    <a:pt x="4" y="7"/>
                    <a:pt x="4" y="7"/>
                    <a:pt x="2" y="10"/>
                  </a:cubicBezTo>
                  <a:cubicBezTo>
                    <a:pt x="1" y="12"/>
                    <a:pt x="0" y="15"/>
                    <a:pt x="2" y="14"/>
                  </a:cubicBezTo>
                  <a:cubicBezTo>
                    <a:pt x="4" y="13"/>
                    <a:pt x="5" y="12"/>
                    <a:pt x="5" y="14"/>
                  </a:cubicBezTo>
                  <a:cubicBezTo>
                    <a:pt x="6" y="17"/>
                    <a:pt x="3" y="19"/>
                    <a:pt x="6" y="17"/>
                  </a:cubicBezTo>
                  <a:cubicBezTo>
                    <a:pt x="9" y="14"/>
                    <a:pt x="12" y="16"/>
                    <a:pt x="13" y="14"/>
                  </a:cubicBezTo>
                  <a:cubicBezTo>
                    <a:pt x="13" y="13"/>
                    <a:pt x="14" y="11"/>
                    <a:pt x="14" y="10"/>
                  </a:cubicBezTo>
                  <a:cubicBezTo>
                    <a:pt x="13" y="9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2" name="Freeform 1075"/>
            <p:cNvSpPr>
              <a:spLocks/>
            </p:cNvSpPr>
            <p:nvPr/>
          </p:nvSpPr>
          <p:spPr bwMode="auto">
            <a:xfrm>
              <a:off x="5445369" y="5478463"/>
              <a:ext cx="17585" cy="25400"/>
            </a:xfrm>
            <a:custGeom>
              <a:avLst/>
              <a:gdLst>
                <a:gd name="T0" fmla="*/ 2147483647 w 13"/>
                <a:gd name="T1" fmla="*/ 2147483647 h 13"/>
                <a:gd name="T2" fmla="*/ 2147483647 w 13"/>
                <a:gd name="T3" fmla="*/ 2147483647 h 13"/>
                <a:gd name="T4" fmla="*/ 2147483647 w 13"/>
                <a:gd name="T5" fmla="*/ 2147483647 h 13"/>
                <a:gd name="T6" fmla="*/ 2147483647 w 13"/>
                <a:gd name="T7" fmla="*/ 0 h 13"/>
                <a:gd name="T8" fmla="*/ 2147483647 w 13"/>
                <a:gd name="T9" fmla="*/ 2147483647 h 13"/>
                <a:gd name="T10" fmla="*/ 2147483647 w 13"/>
                <a:gd name="T11" fmla="*/ 2147483647 h 13"/>
                <a:gd name="T12" fmla="*/ 2147483647 w 13"/>
                <a:gd name="T13" fmla="*/ 2147483647 h 13"/>
                <a:gd name="T14" fmla="*/ 2147483647 w 13"/>
                <a:gd name="T15" fmla="*/ 2147483647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13"/>
                <a:gd name="T26" fmla="*/ 13 w 13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13">
                  <a:moveTo>
                    <a:pt x="9" y="11"/>
                  </a:moveTo>
                  <a:cubicBezTo>
                    <a:pt x="11" y="10"/>
                    <a:pt x="13" y="7"/>
                    <a:pt x="11" y="6"/>
                  </a:cubicBezTo>
                  <a:cubicBezTo>
                    <a:pt x="10" y="5"/>
                    <a:pt x="7" y="5"/>
                    <a:pt x="7" y="3"/>
                  </a:cubicBezTo>
                  <a:cubicBezTo>
                    <a:pt x="7" y="2"/>
                    <a:pt x="9" y="1"/>
                    <a:pt x="7" y="0"/>
                  </a:cubicBezTo>
                  <a:cubicBezTo>
                    <a:pt x="5" y="0"/>
                    <a:pt x="0" y="0"/>
                    <a:pt x="2" y="1"/>
                  </a:cubicBezTo>
                  <a:cubicBezTo>
                    <a:pt x="4" y="3"/>
                    <a:pt x="6" y="2"/>
                    <a:pt x="6" y="4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8" y="10"/>
                    <a:pt x="7" y="13"/>
                    <a:pt x="9" y="1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3" name="Freeform 1076"/>
            <p:cNvSpPr>
              <a:spLocks/>
            </p:cNvSpPr>
            <p:nvPr/>
          </p:nvSpPr>
          <p:spPr bwMode="auto">
            <a:xfrm>
              <a:off x="5449766" y="5386388"/>
              <a:ext cx="19050" cy="55562"/>
            </a:xfrm>
            <a:custGeom>
              <a:avLst/>
              <a:gdLst>
                <a:gd name="T0" fmla="*/ 2147483647 w 14"/>
                <a:gd name="T1" fmla="*/ 2147483647 h 27"/>
                <a:gd name="T2" fmla="*/ 2147483647 w 14"/>
                <a:gd name="T3" fmla="*/ 2147483647 h 27"/>
                <a:gd name="T4" fmla="*/ 2147483647 w 14"/>
                <a:gd name="T5" fmla="*/ 2147483647 h 27"/>
                <a:gd name="T6" fmla="*/ 2147483647 w 14"/>
                <a:gd name="T7" fmla="*/ 2147483647 h 27"/>
                <a:gd name="T8" fmla="*/ 2147483647 w 14"/>
                <a:gd name="T9" fmla="*/ 2147483647 h 27"/>
                <a:gd name="T10" fmla="*/ 2147483647 w 14"/>
                <a:gd name="T11" fmla="*/ 2147483647 h 27"/>
                <a:gd name="T12" fmla="*/ 2147483647 w 14"/>
                <a:gd name="T13" fmla="*/ 2147483647 h 27"/>
                <a:gd name="T14" fmla="*/ 2147483647 w 14"/>
                <a:gd name="T15" fmla="*/ 2147483647 h 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7"/>
                <a:gd name="T26" fmla="*/ 14 w 14"/>
                <a:gd name="T27" fmla="*/ 27 h 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7">
                  <a:moveTo>
                    <a:pt x="9" y="24"/>
                  </a:moveTo>
                  <a:cubicBezTo>
                    <a:pt x="7" y="26"/>
                    <a:pt x="0" y="27"/>
                    <a:pt x="1" y="24"/>
                  </a:cubicBezTo>
                  <a:cubicBezTo>
                    <a:pt x="2" y="21"/>
                    <a:pt x="4" y="5"/>
                    <a:pt x="4" y="4"/>
                  </a:cubicBezTo>
                  <a:cubicBezTo>
                    <a:pt x="4" y="2"/>
                    <a:pt x="7" y="1"/>
                    <a:pt x="9" y="1"/>
                  </a:cubicBezTo>
                  <a:cubicBezTo>
                    <a:pt x="11" y="1"/>
                    <a:pt x="13" y="0"/>
                    <a:pt x="13" y="3"/>
                  </a:cubicBezTo>
                  <a:cubicBezTo>
                    <a:pt x="13" y="6"/>
                    <a:pt x="12" y="9"/>
                    <a:pt x="12" y="11"/>
                  </a:cubicBezTo>
                  <a:cubicBezTo>
                    <a:pt x="12" y="14"/>
                    <a:pt x="13" y="17"/>
                    <a:pt x="13" y="17"/>
                  </a:cubicBezTo>
                  <a:cubicBezTo>
                    <a:pt x="14" y="18"/>
                    <a:pt x="12" y="23"/>
                    <a:pt x="9" y="24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4" name="Freeform 1077"/>
            <p:cNvSpPr>
              <a:spLocks/>
            </p:cNvSpPr>
            <p:nvPr/>
          </p:nvSpPr>
          <p:spPr bwMode="auto">
            <a:xfrm>
              <a:off x="5523035" y="3900488"/>
              <a:ext cx="16119" cy="19050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2147483647 h 9"/>
                <a:gd name="T4" fmla="*/ 2147483647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8" y="6"/>
                  </a:moveTo>
                  <a:cubicBezTo>
                    <a:pt x="3" y="8"/>
                    <a:pt x="2" y="9"/>
                    <a:pt x="2" y="5"/>
                  </a:cubicBezTo>
                  <a:cubicBezTo>
                    <a:pt x="1" y="2"/>
                    <a:pt x="0" y="0"/>
                    <a:pt x="2" y="0"/>
                  </a:cubicBezTo>
                  <a:cubicBezTo>
                    <a:pt x="4" y="0"/>
                    <a:pt x="11" y="4"/>
                    <a:pt x="8" y="6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5" name="Freeform 1078"/>
            <p:cNvSpPr>
              <a:spLocks/>
            </p:cNvSpPr>
            <p:nvPr/>
          </p:nvSpPr>
          <p:spPr bwMode="auto">
            <a:xfrm>
              <a:off x="5676900" y="3937000"/>
              <a:ext cx="19050" cy="22225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0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2"/>
                <a:gd name="T17" fmla="*/ 14 w 14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2">
                  <a:moveTo>
                    <a:pt x="2" y="9"/>
                  </a:moveTo>
                  <a:cubicBezTo>
                    <a:pt x="0" y="6"/>
                    <a:pt x="7" y="8"/>
                    <a:pt x="7" y="5"/>
                  </a:cubicBezTo>
                  <a:cubicBezTo>
                    <a:pt x="7" y="3"/>
                    <a:pt x="7" y="0"/>
                    <a:pt x="9" y="0"/>
                  </a:cubicBezTo>
                  <a:cubicBezTo>
                    <a:pt x="12" y="1"/>
                    <a:pt x="14" y="10"/>
                    <a:pt x="11" y="11"/>
                  </a:cubicBezTo>
                  <a:cubicBezTo>
                    <a:pt x="7" y="12"/>
                    <a:pt x="4" y="12"/>
                    <a:pt x="2" y="9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6" name="Freeform 1079"/>
            <p:cNvSpPr>
              <a:spLocks/>
            </p:cNvSpPr>
            <p:nvPr/>
          </p:nvSpPr>
          <p:spPr bwMode="auto">
            <a:xfrm>
              <a:off x="5877659" y="4214814"/>
              <a:ext cx="48357" cy="66675"/>
            </a:xfrm>
            <a:custGeom>
              <a:avLst/>
              <a:gdLst>
                <a:gd name="T0" fmla="*/ 2147483647 w 36"/>
                <a:gd name="T1" fmla="*/ 2147483647 h 34"/>
                <a:gd name="T2" fmla="*/ 2147483647 w 36"/>
                <a:gd name="T3" fmla="*/ 2147483647 h 34"/>
                <a:gd name="T4" fmla="*/ 2147483647 w 36"/>
                <a:gd name="T5" fmla="*/ 2147483647 h 34"/>
                <a:gd name="T6" fmla="*/ 2147483647 w 36"/>
                <a:gd name="T7" fmla="*/ 0 h 34"/>
                <a:gd name="T8" fmla="*/ 2147483647 w 36"/>
                <a:gd name="T9" fmla="*/ 2147483647 h 34"/>
                <a:gd name="T10" fmla="*/ 2147483647 w 36"/>
                <a:gd name="T11" fmla="*/ 2147483647 h 34"/>
                <a:gd name="T12" fmla="*/ 2147483647 w 36"/>
                <a:gd name="T13" fmla="*/ 2147483647 h 34"/>
                <a:gd name="T14" fmla="*/ 2147483647 w 36"/>
                <a:gd name="T15" fmla="*/ 2147483647 h 34"/>
                <a:gd name="T16" fmla="*/ 2147483647 w 36"/>
                <a:gd name="T17" fmla="*/ 2147483647 h 34"/>
                <a:gd name="T18" fmla="*/ 2147483647 w 36"/>
                <a:gd name="T19" fmla="*/ 2147483647 h 34"/>
                <a:gd name="T20" fmla="*/ 2147483647 w 36"/>
                <a:gd name="T21" fmla="*/ 2147483647 h 34"/>
                <a:gd name="T22" fmla="*/ 2147483647 w 36"/>
                <a:gd name="T23" fmla="*/ 2147483647 h 34"/>
                <a:gd name="T24" fmla="*/ 2147483647 w 36"/>
                <a:gd name="T25" fmla="*/ 2147483647 h 34"/>
                <a:gd name="T26" fmla="*/ 2147483647 w 36"/>
                <a:gd name="T27" fmla="*/ 2147483647 h 34"/>
                <a:gd name="T28" fmla="*/ 2147483647 w 36"/>
                <a:gd name="T29" fmla="*/ 2147483647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"/>
                <a:gd name="T46" fmla="*/ 0 h 34"/>
                <a:gd name="T47" fmla="*/ 36 w 36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" h="34">
                  <a:moveTo>
                    <a:pt x="32" y="11"/>
                  </a:moveTo>
                  <a:cubicBezTo>
                    <a:pt x="29" y="5"/>
                    <a:pt x="25" y="7"/>
                    <a:pt x="21" y="5"/>
                  </a:cubicBezTo>
                  <a:cubicBezTo>
                    <a:pt x="18" y="4"/>
                    <a:pt x="17" y="2"/>
                    <a:pt x="15" y="1"/>
                  </a:cubicBezTo>
                  <a:cubicBezTo>
                    <a:pt x="13" y="0"/>
                    <a:pt x="10" y="0"/>
                    <a:pt x="9" y="0"/>
                  </a:cubicBezTo>
                  <a:cubicBezTo>
                    <a:pt x="7" y="1"/>
                    <a:pt x="5" y="1"/>
                    <a:pt x="4" y="3"/>
                  </a:cubicBezTo>
                  <a:cubicBezTo>
                    <a:pt x="2" y="5"/>
                    <a:pt x="0" y="9"/>
                    <a:pt x="2" y="8"/>
                  </a:cubicBezTo>
                  <a:cubicBezTo>
                    <a:pt x="4" y="8"/>
                    <a:pt x="4" y="9"/>
                    <a:pt x="3" y="10"/>
                  </a:cubicBezTo>
                  <a:cubicBezTo>
                    <a:pt x="1" y="12"/>
                    <a:pt x="2" y="16"/>
                    <a:pt x="2" y="18"/>
                  </a:cubicBezTo>
                  <a:cubicBezTo>
                    <a:pt x="2" y="21"/>
                    <a:pt x="2" y="24"/>
                    <a:pt x="3" y="25"/>
                  </a:cubicBezTo>
                  <a:cubicBezTo>
                    <a:pt x="4" y="26"/>
                    <a:pt x="5" y="29"/>
                    <a:pt x="7" y="28"/>
                  </a:cubicBezTo>
                  <a:cubicBezTo>
                    <a:pt x="8" y="26"/>
                    <a:pt x="10" y="25"/>
                    <a:pt x="12" y="26"/>
                  </a:cubicBezTo>
                  <a:cubicBezTo>
                    <a:pt x="14" y="28"/>
                    <a:pt x="14" y="30"/>
                    <a:pt x="16" y="31"/>
                  </a:cubicBezTo>
                  <a:cubicBezTo>
                    <a:pt x="18" y="31"/>
                    <a:pt x="19" y="34"/>
                    <a:pt x="20" y="31"/>
                  </a:cubicBezTo>
                  <a:cubicBezTo>
                    <a:pt x="22" y="28"/>
                    <a:pt x="21" y="27"/>
                    <a:pt x="24" y="25"/>
                  </a:cubicBezTo>
                  <a:cubicBezTo>
                    <a:pt x="27" y="23"/>
                    <a:pt x="36" y="20"/>
                    <a:pt x="32" y="1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7" name="Freeform 1080"/>
            <p:cNvSpPr>
              <a:spLocks/>
            </p:cNvSpPr>
            <p:nvPr/>
          </p:nvSpPr>
          <p:spPr bwMode="auto">
            <a:xfrm>
              <a:off x="5575789" y="3730625"/>
              <a:ext cx="42496" cy="14288"/>
            </a:xfrm>
            <a:custGeom>
              <a:avLst/>
              <a:gdLst>
                <a:gd name="T0" fmla="*/ 2147483647 w 30"/>
                <a:gd name="T1" fmla="*/ 2147483647 h 7"/>
                <a:gd name="T2" fmla="*/ 2147483647 w 30"/>
                <a:gd name="T3" fmla="*/ 0 h 7"/>
                <a:gd name="T4" fmla="*/ 2147483647 w 30"/>
                <a:gd name="T5" fmla="*/ 2147483647 h 7"/>
                <a:gd name="T6" fmla="*/ 2147483647 w 30"/>
                <a:gd name="T7" fmla="*/ 214748364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7"/>
                <a:gd name="T14" fmla="*/ 30 w 3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7">
                  <a:moveTo>
                    <a:pt x="26" y="5"/>
                  </a:moveTo>
                  <a:cubicBezTo>
                    <a:pt x="19" y="2"/>
                    <a:pt x="20" y="0"/>
                    <a:pt x="13" y="0"/>
                  </a:cubicBezTo>
                  <a:cubicBezTo>
                    <a:pt x="6" y="0"/>
                    <a:pt x="0" y="7"/>
                    <a:pt x="7" y="7"/>
                  </a:cubicBezTo>
                  <a:cubicBezTo>
                    <a:pt x="14" y="7"/>
                    <a:pt x="30" y="7"/>
                    <a:pt x="26" y="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8" name="Freeform 1081"/>
            <p:cNvSpPr>
              <a:spLocks/>
            </p:cNvSpPr>
            <p:nvPr/>
          </p:nvSpPr>
          <p:spPr bwMode="auto">
            <a:xfrm>
              <a:off x="5373566" y="3729039"/>
              <a:ext cx="43962" cy="22225"/>
            </a:xfrm>
            <a:custGeom>
              <a:avLst/>
              <a:gdLst>
                <a:gd name="T0" fmla="*/ 2147483647 w 33"/>
                <a:gd name="T1" fmla="*/ 2147483647 h 11"/>
                <a:gd name="T2" fmla="*/ 2147483647 w 33"/>
                <a:gd name="T3" fmla="*/ 0 h 11"/>
                <a:gd name="T4" fmla="*/ 2147483647 w 33"/>
                <a:gd name="T5" fmla="*/ 2147483647 h 11"/>
                <a:gd name="T6" fmla="*/ 2147483647 w 33"/>
                <a:gd name="T7" fmla="*/ 2147483647 h 11"/>
                <a:gd name="T8" fmla="*/ 2147483647 w 33"/>
                <a:gd name="T9" fmla="*/ 2147483647 h 11"/>
                <a:gd name="T10" fmla="*/ 2147483647 w 33"/>
                <a:gd name="T11" fmla="*/ 2147483647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11"/>
                <a:gd name="T20" fmla="*/ 33 w 33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11">
                  <a:moveTo>
                    <a:pt x="32" y="8"/>
                  </a:moveTo>
                  <a:cubicBezTo>
                    <a:pt x="31" y="4"/>
                    <a:pt x="22" y="1"/>
                    <a:pt x="18" y="0"/>
                  </a:cubicBezTo>
                  <a:cubicBezTo>
                    <a:pt x="15" y="0"/>
                    <a:pt x="0" y="0"/>
                    <a:pt x="7" y="4"/>
                  </a:cubicBezTo>
                  <a:cubicBezTo>
                    <a:pt x="13" y="8"/>
                    <a:pt x="15" y="11"/>
                    <a:pt x="20" y="10"/>
                  </a:cubicBezTo>
                  <a:cubicBezTo>
                    <a:pt x="25" y="9"/>
                    <a:pt x="26" y="8"/>
                    <a:pt x="28" y="9"/>
                  </a:cubicBezTo>
                  <a:cubicBezTo>
                    <a:pt x="29" y="11"/>
                    <a:pt x="33" y="10"/>
                    <a:pt x="32" y="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9" name="Freeform 1082"/>
            <p:cNvSpPr>
              <a:spLocks/>
            </p:cNvSpPr>
            <p:nvPr/>
          </p:nvSpPr>
          <p:spPr bwMode="auto">
            <a:xfrm>
              <a:off x="5452697" y="3683000"/>
              <a:ext cx="111369" cy="69850"/>
            </a:xfrm>
            <a:custGeom>
              <a:avLst/>
              <a:gdLst>
                <a:gd name="T0" fmla="*/ 2147483647 w 82"/>
                <a:gd name="T1" fmla="*/ 2147483647 h 35"/>
                <a:gd name="T2" fmla="*/ 2147483647 w 82"/>
                <a:gd name="T3" fmla="*/ 2147483647 h 35"/>
                <a:gd name="T4" fmla="*/ 2147483647 w 82"/>
                <a:gd name="T5" fmla="*/ 2147483647 h 35"/>
                <a:gd name="T6" fmla="*/ 2147483647 w 82"/>
                <a:gd name="T7" fmla="*/ 2147483647 h 35"/>
                <a:gd name="T8" fmla="*/ 2147483647 w 82"/>
                <a:gd name="T9" fmla="*/ 2147483647 h 35"/>
                <a:gd name="T10" fmla="*/ 2147483647 w 82"/>
                <a:gd name="T11" fmla="*/ 2147483647 h 35"/>
                <a:gd name="T12" fmla="*/ 2147483647 w 82"/>
                <a:gd name="T13" fmla="*/ 2147483647 h 35"/>
                <a:gd name="T14" fmla="*/ 2147483647 w 82"/>
                <a:gd name="T15" fmla="*/ 2147483647 h 35"/>
                <a:gd name="T16" fmla="*/ 2147483647 w 82"/>
                <a:gd name="T17" fmla="*/ 2147483647 h 35"/>
                <a:gd name="T18" fmla="*/ 2147483647 w 82"/>
                <a:gd name="T19" fmla="*/ 2147483647 h 35"/>
                <a:gd name="T20" fmla="*/ 2147483647 w 82"/>
                <a:gd name="T21" fmla="*/ 2147483647 h 35"/>
                <a:gd name="T22" fmla="*/ 2147483647 w 82"/>
                <a:gd name="T23" fmla="*/ 2147483647 h 35"/>
                <a:gd name="T24" fmla="*/ 2147483647 w 82"/>
                <a:gd name="T25" fmla="*/ 2147483647 h 35"/>
                <a:gd name="T26" fmla="*/ 2147483647 w 82"/>
                <a:gd name="T27" fmla="*/ 2147483647 h 35"/>
                <a:gd name="T28" fmla="*/ 2147483647 w 82"/>
                <a:gd name="T29" fmla="*/ 2147483647 h 35"/>
                <a:gd name="T30" fmla="*/ 2147483647 w 82"/>
                <a:gd name="T31" fmla="*/ 2147483647 h 35"/>
                <a:gd name="T32" fmla="*/ 2147483647 w 82"/>
                <a:gd name="T33" fmla="*/ 2147483647 h 35"/>
                <a:gd name="T34" fmla="*/ 2147483647 w 82"/>
                <a:gd name="T35" fmla="*/ 2147483647 h 35"/>
                <a:gd name="T36" fmla="*/ 2147483647 w 82"/>
                <a:gd name="T37" fmla="*/ 2147483647 h 35"/>
                <a:gd name="T38" fmla="*/ 2147483647 w 82"/>
                <a:gd name="T39" fmla="*/ 2147483647 h 35"/>
                <a:gd name="T40" fmla="*/ 2147483647 w 82"/>
                <a:gd name="T41" fmla="*/ 2147483647 h 35"/>
                <a:gd name="T42" fmla="*/ 2147483647 w 82"/>
                <a:gd name="T43" fmla="*/ 2147483647 h 35"/>
                <a:gd name="T44" fmla="*/ 2147483647 w 82"/>
                <a:gd name="T45" fmla="*/ 2147483647 h 35"/>
                <a:gd name="T46" fmla="*/ 2147483647 w 82"/>
                <a:gd name="T47" fmla="*/ 2147483647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"/>
                <a:gd name="T73" fmla="*/ 0 h 35"/>
                <a:gd name="T74" fmla="*/ 82 w 82"/>
                <a:gd name="T75" fmla="*/ 35 h 3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" h="35">
                  <a:moveTo>
                    <a:pt x="34" y="28"/>
                  </a:moveTo>
                  <a:cubicBezTo>
                    <a:pt x="28" y="30"/>
                    <a:pt x="10" y="26"/>
                    <a:pt x="8" y="28"/>
                  </a:cubicBezTo>
                  <a:cubicBezTo>
                    <a:pt x="6" y="29"/>
                    <a:pt x="2" y="26"/>
                    <a:pt x="2" y="26"/>
                  </a:cubicBezTo>
                  <a:cubicBezTo>
                    <a:pt x="2" y="26"/>
                    <a:pt x="0" y="23"/>
                    <a:pt x="4" y="23"/>
                  </a:cubicBezTo>
                  <a:cubicBezTo>
                    <a:pt x="8" y="23"/>
                    <a:pt x="10" y="21"/>
                    <a:pt x="13" y="21"/>
                  </a:cubicBezTo>
                  <a:cubicBezTo>
                    <a:pt x="16" y="21"/>
                    <a:pt x="17" y="23"/>
                    <a:pt x="16" y="24"/>
                  </a:cubicBezTo>
                  <a:cubicBezTo>
                    <a:pt x="14" y="24"/>
                    <a:pt x="19" y="25"/>
                    <a:pt x="22" y="25"/>
                  </a:cubicBezTo>
                  <a:cubicBezTo>
                    <a:pt x="25" y="25"/>
                    <a:pt x="27" y="22"/>
                    <a:pt x="27" y="21"/>
                  </a:cubicBezTo>
                  <a:cubicBezTo>
                    <a:pt x="26" y="19"/>
                    <a:pt x="22" y="16"/>
                    <a:pt x="22" y="14"/>
                  </a:cubicBezTo>
                  <a:cubicBezTo>
                    <a:pt x="21" y="12"/>
                    <a:pt x="21" y="9"/>
                    <a:pt x="18" y="8"/>
                  </a:cubicBezTo>
                  <a:cubicBezTo>
                    <a:pt x="15" y="7"/>
                    <a:pt x="14" y="6"/>
                    <a:pt x="15" y="4"/>
                  </a:cubicBezTo>
                  <a:cubicBezTo>
                    <a:pt x="15" y="3"/>
                    <a:pt x="19" y="0"/>
                    <a:pt x="24" y="3"/>
                  </a:cubicBezTo>
                  <a:cubicBezTo>
                    <a:pt x="28" y="5"/>
                    <a:pt x="34" y="8"/>
                    <a:pt x="36" y="7"/>
                  </a:cubicBezTo>
                  <a:cubicBezTo>
                    <a:pt x="39" y="6"/>
                    <a:pt x="37" y="4"/>
                    <a:pt x="36" y="3"/>
                  </a:cubicBezTo>
                  <a:cubicBezTo>
                    <a:pt x="35" y="2"/>
                    <a:pt x="37" y="3"/>
                    <a:pt x="42" y="3"/>
                  </a:cubicBezTo>
                  <a:cubicBezTo>
                    <a:pt x="46" y="3"/>
                    <a:pt x="52" y="5"/>
                    <a:pt x="57" y="8"/>
                  </a:cubicBezTo>
                  <a:cubicBezTo>
                    <a:pt x="62" y="11"/>
                    <a:pt x="66" y="17"/>
                    <a:pt x="71" y="18"/>
                  </a:cubicBezTo>
                  <a:cubicBezTo>
                    <a:pt x="76" y="18"/>
                    <a:pt x="82" y="21"/>
                    <a:pt x="79" y="24"/>
                  </a:cubicBezTo>
                  <a:cubicBezTo>
                    <a:pt x="75" y="26"/>
                    <a:pt x="76" y="29"/>
                    <a:pt x="73" y="26"/>
                  </a:cubicBezTo>
                  <a:cubicBezTo>
                    <a:pt x="69" y="24"/>
                    <a:pt x="68" y="26"/>
                    <a:pt x="64" y="26"/>
                  </a:cubicBezTo>
                  <a:cubicBezTo>
                    <a:pt x="60" y="26"/>
                    <a:pt x="57" y="25"/>
                    <a:pt x="55" y="25"/>
                  </a:cubicBezTo>
                  <a:cubicBezTo>
                    <a:pt x="52" y="25"/>
                    <a:pt x="44" y="24"/>
                    <a:pt x="43" y="28"/>
                  </a:cubicBezTo>
                  <a:cubicBezTo>
                    <a:pt x="42" y="31"/>
                    <a:pt x="41" y="35"/>
                    <a:pt x="39" y="34"/>
                  </a:cubicBezTo>
                  <a:cubicBezTo>
                    <a:pt x="36" y="32"/>
                    <a:pt x="37" y="27"/>
                    <a:pt x="34" y="2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0" name="Freeform 1083"/>
            <p:cNvSpPr>
              <a:spLocks/>
            </p:cNvSpPr>
            <p:nvPr/>
          </p:nvSpPr>
          <p:spPr bwMode="auto">
            <a:xfrm>
              <a:off x="5263662" y="3602038"/>
              <a:ext cx="189035" cy="93662"/>
            </a:xfrm>
            <a:custGeom>
              <a:avLst/>
              <a:gdLst>
                <a:gd name="T0" fmla="*/ 2147483647 w 138"/>
                <a:gd name="T1" fmla="*/ 2147483647 h 46"/>
                <a:gd name="T2" fmla="*/ 2147483647 w 138"/>
                <a:gd name="T3" fmla="*/ 2147483647 h 46"/>
                <a:gd name="T4" fmla="*/ 2147483647 w 138"/>
                <a:gd name="T5" fmla="*/ 2147483647 h 46"/>
                <a:gd name="T6" fmla="*/ 2147483647 w 138"/>
                <a:gd name="T7" fmla="*/ 2147483647 h 46"/>
                <a:gd name="T8" fmla="*/ 2147483647 w 138"/>
                <a:gd name="T9" fmla="*/ 2147483647 h 46"/>
                <a:gd name="T10" fmla="*/ 2147483647 w 138"/>
                <a:gd name="T11" fmla="*/ 2147483647 h 46"/>
                <a:gd name="T12" fmla="*/ 2147483647 w 138"/>
                <a:gd name="T13" fmla="*/ 2147483647 h 46"/>
                <a:gd name="T14" fmla="*/ 2147483647 w 138"/>
                <a:gd name="T15" fmla="*/ 2147483647 h 46"/>
                <a:gd name="T16" fmla="*/ 2147483647 w 138"/>
                <a:gd name="T17" fmla="*/ 2147483647 h 46"/>
                <a:gd name="T18" fmla="*/ 2147483647 w 138"/>
                <a:gd name="T19" fmla="*/ 2147483647 h 46"/>
                <a:gd name="T20" fmla="*/ 2147483647 w 138"/>
                <a:gd name="T21" fmla="*/ 2147483647 h 46"/>
                <a:gd name="T22" fmla="*/ 2147483647 w 138"/>
                <a:gd name="T23" fmla="*/ 2147483647 h 46"/>
                <a:gd name="T24" fmla="*/ 2147483647 w 138"/>
                <a:gd name="T25" fmla="*/ 2147483647 h 46"/>
                <a:gd name="T26" fmla="*/ 2147483647 w 138"/>
                <a:gd name="T27" fmla="*/ 2147483647 h 46"/>
                <a:gd name="T28" fmla="*/ 2147483647 w 138"/>
                <a:gd name="T29" fmla="*/ 2147483647 h 46"/>
                <a:gd name="T30" fmla="*/ 2147483647 w 138"/>
                <a:gd name="T31" fmla="*/ 2147483647 h 46"/>
                <a:gd name="T32" fmla="*/ 2147483647 w 138"/>
                <a:gd name="T33" fmla="*/ 2147483647 h 46"/>
                <a:gd name="T34" fmla="*/ 2147483647 w 138"/>
                <a:gd name="T35" fmla="*/ 2147483647 h 46"/>
                <a:gd name="T36" fmla="*/ 2147483647 w 138"/>
                <a:gd name="T37" fmla="*/ 0 h 46"/>
                <a:gd name="T38" fmla="*/ 2147483647 w 138"/>
                <a:gd name="T39" fmla="*/ 2147483647 h 46"/>
                <a:gd name="T40" fmla="*/ 2147483647 w 138"/>
                <a:gd name="T41" fmla="*/ 2147483647 h 46"/>
                <a:gd name="T42" fmla="*/ 2147483647 w 138"/>
                <a:gd name="T43" fmla="*/ 2147483647 h 46"/>
                <a:gd name="T44" fmla="*/ 2147483647 w 138"/>
                <a:gd name="T45" fmla="*/ 2147483647 h 46"/>
                <a:gd name="T46" fmla="*/ 2147483647 w 138"/>
                <a:gd name="T47" fmla="*/ 2147483647 h 46"/>
                <a:gd name="T48" fmla="*/ 2147483647 w 138"/>
                <a:gd name="T49" fmla="*/ 2147483647 h 46"/>
                <a:gd name="T50" fmla="*/ 2147483647 w 138"/>
                <a:gd name="T51" fmla="*/ 2147483647 h 46"/>
                <a:gd name="T52" fmla="*/ 2147483647 w 138"/>
                <a:gd name="T53" fmla="*/ 2147483647 h 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8"/>
                <a:gd name="T82" fmla="*/ 0 h 46"/>
                <a:gd name="T83" fmla="*/ 138 w 138"/>
                <a:gd name="T84" fmla="*/ 46 h 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8" h="46">
                  <a:moveTo>
                    <a:pt x="138" y="41"/>
                  </a:moveTo>
                  <a:cubicBezTo>
                    <a:pt x="138" y="46"/>
                    <a:pt x="130" y="42"/>
                    <a:pt x="128" y="43"/>
                  </a:cubicBezTo>
                  <a:cubicBezTo>
                    <a:pt x="126" y="44"/>
                    <a:pt x="124" y="45"/>
                    <a:pt x="122" y="44"/>
                  </a:cubicBezTo>
                  <a:cubicBezTo>
                    <a:pt x="119" y="43"/>
                    <a:pt x="118" y="43"/>
                    <a:pt x="116" y="43"/>
                  </a:cubicBezTo>
                  <a:cubicBezTo>
                    <a:pt x="113" y="43"/>
                    <a:pt x="99" y="45"/>
                    <a:pt x="96" y="45"/>
                  </a:cubicBezTo>
                  <a:cubicBezTo>
                    <a:pt x="94" y="45"/>
                    <a:pt x="92" y="43"/>
                    <a:pt x="96" y="41"/>
                  </a:cubicBezTo>
                  <a:cubicBezTo>
                    <a:pt x="100" y="39"/>
                    <a:pt x="104" y="38"/>
                    <a:pt x="102" y="36"/>
                  </a:cubicBezTo>
                  <a:cubicBezTo>
                    <a:pt x="99" y="35"/>
                    <a:pt x="97" y="36"/>
                    <a:pt x="92" y="34"/>
                  </a:cubicBezTo>
                  <a:cubicBezTo>
                    <a:pt x="87" y="32"/>
                    <a:pt x="86" y="32"/>
                    <a:pt x="84" y="28"/>
                  </a:cubicBezTo>
                  <a:cubicBezTo>
                    <a:pt x="82" y="24"/>
                    <a:pt x="84" y="22"/>
                    <a:pt x="80" y="22"/>
                  </a:cubicBezTo>
                  <a:cubicBezTo>
                    <a:pt x="76" y="22"/>
                    <a:pt x="70" y="23"/>
                    <a:pt x="67" y="21"/>
                  </a:cubicBezTo>
                  <a:cubicBezTo>
                    <a:pt x="63" y="18"/>
                    <a:pt x="60" y="15"/>
                    <a:pt x="54" y="14"/>
                  </a:cubicBezTo>
                  <a:cubicBezTo>
                    <a:pt x="49" y="14"/>
                    <a:pt x="37" y="14"/>
                    <a:pt x="39" y="12"/>
                  </a:cubicBezTo>
                  <a:cubicBezTo>
                    <a:pt x="41" y="10"/>
                    <a:pt x="46" y="9"/>
                    <a:pt x="43" y="8"/>
                  </a:cubicBezTo>
                  <a:cubicBezTo>
                    <a:pt x="40" y="7"/>
                    <a:pt x="29" y="6"/>
                    <a:pt x="26" y="8"/>
                  </a:cubicBezTo>
                  <a:cubicBezTo>
                    <a:pt x="24" y="9"/>
                    <a:pt x="12" y="16"/>
                    <a:pt x="7" y="16"/>
                  </a:cubicBezTo>
                  <a:cubicBezTo>
                    <a:pt x="3" y="16"/>
                    <a:pt x="0" y="17"/>
                    <a:pt x="2" y="14"/>
                  </a:cubicBezTo>
                  <a:cubicBezTo>
                    <a:pt x="5" y="11"/>
                    <a:pt x="10" y="6"/>
                    <a:pt x="15" y="5"/>
                  </a:cubicBezTo>
                  <a:cubicBezTo>
                    <a:pt x="20" y="3"/>
                    <a:pt x="27" y="0"/>
                    <a:pt x="36" y="0"/>
                  </a:cubicBezTo>
                  <a:cubicBezTo>
                    <a:pt x="45" y="1"/>
                    <a:pt x="61" y="1"/>
                    <a:pt x="66" y="3"/>
                  </a:cubicBezTo>
                  <a:cubicBezTo>
                    <a:pt x="70" y="6"/>
                    <a:pt x="83" y="11"/>
                    <a:pt x="83" y="10"/>
                  </a:cubicBezTo>
                  <a:cubicBezTo>
                    <a:pt x="83" y="9"/>
                    <a:pt x="84" y="8"/>
                    <a:pt x="86" y="11"/>
                  </a:cubicBezTo>
                  <a:cubicBezTo>
                    <a:pt x="89" y="13"/>
                    <a:pt x="89" y="14"/>
                    <a:pt x="97" y="18"/>
                  </a:cubicBezTo>
                  <a:cubicBezTo>
                    <a:pt x="105" y="22"/>
                    <a:pt x="99" y="17"/>
                    <a:pt x="105" y="22"/>
                  </a:cubicBezTo>
                  <a:cubicBezTo>
                    <a:pt x="110" y="26"/>
                    <a:pt x="118" y="27"/>
                    <a:pt x="120" y="28"/>
                  </a:cubicBezTo>
                  <a:cubicBezTo>
                    <a:pt x="121" y="29"/>
                    <a:pt x="125" y="34"/>
                    <a:pt x="129" y="34"/>
                  </a:cubicBezTo>
                  <a:cubicBezTo>
                    <a:pt x="134" y="34"/>
                    <a:pt x="138" y="38"/>
                    <a:pt x="138" y="4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1" name="Freeform 1084"/>
            <p:cNvSpPr>
              <a:spLocks/>
            </p:cNvSpPr>
            <p:nvPr/>
          </p:nvSpPr>
          <p:spPr bwMode="auto">
            <a:xfrm>
              <a:off x="5379428" y="3543301"/>
              <a:ext cx="13188" cy="23813"/>
            </a:xfrm>
            <a:custGeom>
              <a:avLst/>
              <a:gdLst>
                <a:gd name="T0" fmla="*/ 2147483647 w 9"/>
                <a:gd name="T1" fmla="*/ 2147483647 h 12"/>
                <a:gd name="T2" fmla="*/ 2147483647 w 9"/>
                <a:gd name="T3" fmla="*/ 2147483647 h 12"/>
                <a:gd name="T4" fmla="*/ 2147483647 w 9"/>
                <a:gd name="T5" fmla="*/ 2147483647 h 12"/>
                <a:gd name="T6" fmla="*/ 2147483647 w 9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5" y="12"/>
                  </a:moveTo>
                  <a:cubicBezTo>
                    <a:pt x="1" y="12"/>
                    <a:pt x="0" y="9"/>
                    <a:pt x="1" y="8"/>
                  </a:cubicBezTo>
                  <a:cubicBezTo>
                    <a:pt x="2" y="6"/>
                    <a:pt x="1" y="0"/>
                    <a:pt x="3" y="3"/>
                  </a:cubicBezTo>
                  <a:cubicBezTo>
                    <a:pt x="5" y="5"/>
                    <a:pt x="9" y="11"/>
                    <a:pt x="5" y="1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2" name="Freeform 1085"/>
            <p:cNvSpPr>
              <a:spLocks/>
            </p:cNvSpPr>
            <p:nvPr/>
          </p:nvSpPr>
          <p:spPr bwMode="auto">
            <a:xfrm>
              <a:off x="5467351" y="3652838"/>
              <a:ext cx="7326" cy="12700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2147483647 h 6"/>
                <a:gd name="T4" fmla="*/ 2147483647 w 6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6"/>
                <a:gd name="T10" fmla="*/ 0 h 6"/>
                <a:gd name="T11" fmla="*/ 6 w 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0" y="3"/>
                  </a:cubicBezTo>
                  <a:cubicBezTo>
                    <a:pt x="1" y="5"/>
                    <a:pt x="6" y="6"/>
                    <a:pt x="6" y="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3" name="Freeform 1086"/>
            <p:cNvSpPr>
              <a:spLocks/>
            </p:cNvSpPr>
            <p:nvPr/>
          </p:nvSpPr>
          <p:spPr bwMode="auto">
            <a:xfrm>
              <a:off x="5684228" y="2892426"/>
              <a:ext cx="24911" cy="41275"/>
            </a:xfrm>
            <a:custGeom>
              <a:avLst/>
              <a:gdLst>
                <a:gd name="T0" fmla="*/ 2147483647 w 18"/>
                <a:gd name="T1" fmla="*/ 2147483647 h 21"/>
                <a:gd name="T2" fmla="*/ 2147483647 w 18"/>
                <a:gd name="T3" fmla="*/ 2147483647 h 21"/>
                <a:gd name="T4" fmla="*/ 2147483647 w 18"/>
                <a:gd name="T5" fmla="*/ 2147483647 h 21"/>
                <a:gd name="T6" fmla="*/ 2147483647 w 18"/>
                <a:gd name="T7" fmla="*/ 2147483647 h 21"/>
                <a:gd name="T8" fmla="*/ 2147483647 w 18"/>
                <a:gd name="T9" fmla="*/ 2147483647 h 21"/>
                <a:gd name="T10" fmla="*/ 2147483647 w 18"/>
                <a:gd name="T11" fmla="*/ 2147483647 h 21"/>
                <a:gd name="T12" fmla="*/ 2147483647 w 18"/>
                <a:gd name="T13" fmla="*/ 2147483647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1"/>
                <a:gd name="T23" fmla="*/ 18 w 18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1">
                  <a:moveTo>
                    <a:pt x="7" y="17"/>
                  </a:moveTo>
                  <a:cubicBezTo>
                    <a:pt x="7" y="21"/>
                    <a:pt x="2" y="20"/>
                    <a:pt x="2" y="18"/>
                  </a:cubicBezTo>
                  <a:cubicBezTo>
                    <a:pt x="2" y="15"/>
                    <a:pt x="0" y="14"/>
                    <a:pt x="3" y="12"/>
                  </a:cubicBezTo>
                  <a:cubicBezTo>
                    <a:pt x="5" y="9"/>
                    <a:pt x="9" y="1"/>
                    <a:pt x="12" y="1"/>
                  </a:cubicBezTo>
                  <a:cubicBezTo>
                    <a:pt x="14" y="1"/>
                    <a:pt x="18" y="0"/>
                    <a:pt x="17" y="2"/>
                  </a:cubicBezTo>
                  <a:cubicBezTo>
                    <a:pt x="15" y="4"/>
                    <a:pt x="16" y="6"/>
                    <a:pt x="15" y="9"/>
                  </a:cubicBezTo>
                  <a:cubicBezTo>
                    <a:pt x="14" y="11"/>
                    <a:pt x="8" y="15"/>
                    <a:pt x="7" y="17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4" name="Freeform 1087"/>
            <p:cNvSpPr>
              <a:spLocks/>
            </p:cNvSpPr>
            <p:nvPr/>
          </p:nvSpPr>
          <p:spPr bwMode="auto">
            <a:xfrm>
              <a:off x="5700346" y="2909889"/>
              <a:ext cx="17585" cy="20637"/>
            </a:xfrm>
            <a:custGeom>
              <a:avLst/>
              <a:gdLst>
                <a:gd name="T0" fmla="*/ 2147483647 w 13"/>
                <a:gd name="T1" fmla="*/ 2147483647 h 10"/>
                <a:gd name="T2" fmla="*/ 2147483647 w 13"/>
                <a:gd name="T3" fmla="*/ 2147483647 h 10"/>
                <a:gd name="T4" fmla="*/ 2147483647 w 13"/>
                <a:gd name="T5" fmla="*/ 2147483647 h 10"/>
                <a:gd name="T6" fmla="*/ 2147483647 w 13"/>
                <a:gd name="T7" fmla="*/ 2147483647 h 10"/>
                <a:gd name="T8" fmla="*/ 2147483647 w 13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0"/>
                <a:gd name="T17" fmla="*/ 13 w 1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0">
                  <a:moveTo>
                    <a:pt x="5" y="10"/>
                  </a:moveTo>
                  <a:cubicBezTo>
                    <a:pt x="0" y="10"/>
                    <a:pt x="1" y="6"/>
                    <a:pt x="1" y="5"/>
                  </a:cubicBezTo>
                  <a:cubicBezTo>
                    <a:pt x="1" y="3"/>
                    <a:pt x="6" y="0"/>
                    <a:pt x="9" y="1"/>
                  </a:cubicBezTo>
                  <a:cubicBezTo>
                    <a:pt x="13" y="3"/>
                    <a:pt x="11" y="5"/>
                    <a:pt x="9" y="6"/>
                  </a:cubicBezTo>
                  <a:cubicBezTo>
                    <a:pt x="8" y="7"/>
                    <a:pt x="8" y="10"/>
                    <a:pt x="5" y="1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5" name="Freeform 1088"/>
            <p:cNvSpPr>
              <a:spLocks/>
            </p:cNvSpPr>
            <p:nvPr/>
          </p:nvSpPr>
          <p:spPr bwMode="auto">
            <a:xfrm>
              <a:off x="5634405" y="2884488"/>
              <a:ext cx="42496" cy="36512"/>
            </a:xfrm>
            <a:custGeom>
              <a:avLst/>
              <a:gdLst>
                <a:gd name="T0" fmla="*/ 2147483647 w 33"/>
                <a:gd name="T1" fmla="*/ 2147483647 h 19"/>
                <a:gd name="T2" fmla="*/ 2147483647 w 33"/>
                <a:gd name="T3" fmla="*/ 2147483647 h 19"/>
                <a:gd name="T4" fmla="*/ 2147483647 w 33"/>
                <a:gd name="T5" fmla="*/ 2147483647 h 19"/>
                <a:gd name="T6" fmla="*/ 2147483647 w 33"/>
                <a:gd name="T7" fmla="*/ 2147483647 h 19"/>
                <a:gd name="T8" fmla="*/ 2147483647 w 33"/>
                <a:gd name="T9" fmla="*/ 2147483647 h 19"/>
                <a:gd name="T10" fmla="*/ 2147483647 w 33"/>
                <a:gd name="T11" fmla="*/ 2147483647 h 19"/>
                <a:gd name="T12" fmla="*/ 2147483647 w 33"/>
                <a:gd name="T13" fmla="*/ 2147483647 h 19"/>
                <a:gd name="T14" fmla="*/ 2147483647 w 33"/>
                <a:gd name="T15" fmla="*/ 2147483647 h 19"/>
                <a:gd name="T16" fmla="*/ 2147483647 w 33"/>
                <a:gd name="T17" fmla="*/ 2147483647 h 19"/>
                <a:gd name="T18" fmla="*/ 2147483647 w 33"/>
                <a:gd name="T19" fmla="*/ 2147483647 h 19"/>
                <a:gd name="T20" fmla="*/ 2147483647 w 33"/>
                <a:gd name="T21" fmla="*/ 2147483647 h 19"/>
                <a:gd name="T22" fmla="*/ 2147483647 w 33"/>
                <a:gd name="T23" fmla="*/ 2147483647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"/>
                <a:gd name="T37" fmla="*/ 0 h 19"/>
                <a:gd name="T38" fmla="*/ 33 w 33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" h="19">
                  <a:moveTo>
                    <a:pt x="22" y="18"/>
                  </a:moveTo>
                  <a:cubicBezTo>
                    <a:pt x="17" y="19"/>
                    <a:pt x="20" y="14"/>
                    <a:pt x="18" y="14"/>
                  </a:cubicBezTo>
                  <a:cubicBezTo>
                    <a:pt x="16" y="15"/>
                    <a:pt x="16" y="17"/>
                    <a:pt x="13" y="16"/>
                  </a:cubicBezTo>
                  <a:cubicBezTo>
                    <a:pt x="11" y="15"/>
                    <a:pt x="11" y="14"/>
                    <a:pt x="9" y="13"/>
                  </a:cubicBezTo>
                  <a:cubicBezTo>
                    <a:pt x="7" y="11"/>
                    <a:pt x="8" y="11"/>
                    <a:pt x="5" y="11"/>
                  </a:cubicBezTo>
                  <a:cubicBezTo>
                    <a:pt x="3" y="10"/>
                    <a:pt x="2" y="10"/>
                    <a:pt x="1" y="8"/>
                  </a:cubicBezTo>
                  <a:cubicBezTo>
                    <a:pt x="0" y="5"/>
                    <a:pt x="1" y="0"/>
                    <a:pt x="2" y="2"/>
                  </a:cubicBezTo>
                  <a:cubicBezTo>
                    <a:pt x="4" y="4"/>
                    <a:pt x="7" y="8"/>
                    <a:pt x="9" y="8"/>
                  </a:cubicBezTo>
                  <a:cubicBezTo>
                    <a:pt x="10" y="8"/>
                    <a:pt x="9" y="6"/>
                    <a:pt x="11" y="7"/>
                  </a:cubicBezTo>
                  <a:cubicBezTo>
                    <a:pt x="13" y="9"/>
                    <a:pt x="11" y="10"/>
                    <a:pt x="15" y="10"/>
                  </a:cubicBezTo>
                  <a:cubicBezTo>
                    <a:pt x="19" y="10"/>
                    <a:pt x="33" y="10"/>
                    <a:pt x="31" y="11"/>
                  </a:cubicBezTo>
                  <a:cubicBezTo>
                    <a:pt x="28" y="11"/>
                    <a:pt x="25" y="17"/>
                    <a:pt x="22" y="18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6" name="Freeform 1089"/>
            <p:cNvSpPr>
              <a:spLocks/>
            </p:cNvSpPr>
            <p:nvPr/>
          </p:nvSpPr>
          <p:spPr bwMode="auto">
            <a:xfrm>
              <a:off x="5631474" y="2790826"/>
              <a:ext cx="54219" cy="30163"/>
            </a:xfrm>
            <a:custGeom>
              <a:avLst/>
              <a:gdLst>
                <a:gd name="T0" fmla="*/ 2147483647 w 39"/>
                <a:gd name="T1" fmla="*/ 2147483647 h 15"/>
                <a:gd name="T2" fmla="*/ 2147483647 w 39"/>
                <a:gd name="T3" fmla="*/ 2147483647 h 15"/>
                <a:gd name="T4" fmla="*/ 2147483647 w 39"/>
                <a:gd name="T5" fmla="*/ 2147483647 h 15"/>
                <a:gd name="T6" fmla="*/ 2147483647 w 39"/>
                <a:gd name="T7" fmla="*/ 2147483647 h 15"/>
                <a:gd name="T8" fmla="*/ 2147483647 w 39"/>
                <a:gd name="T9" fmla="*/ 214748364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5"/>
                <a:gd name="T17" fmla="*/ 39 w 3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5">
                  <a:moveTo>
                    <a:pt x="34" y="13"/>
                  </a:moveTo>
                  <a:cubicBezTo>
                    <a:pt x="32" y="15"/>
                    <a:pt x="19" y="11"/>
                    <a:pt x="13" y="9"/>
                  </a:cubicBezTo>
                  <a:cubicBezTo>
                    <a:pt x="8" y="7"/>
                    <a:pt x="0" y="2"/>
                    <a:pt x="2" y="1"/>
                  </a:cubicBezTo>
                  <a:cubicBezTo>
                    <a:pt x="4" y="0"/>
                    <a:pt x="15" y="0"/>
                    <a:pt x="24" y="5"/>
                  </a:cubicBezTo>
                  <a:cubicBezTo>
                    <a:pt x="32" y="10"/>
                    <a:pt x="39" y="11"/>
                    <a:pt x="34" y="13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7" name="Freeform 1090"/>
            <p:cNvSpPr>
              <a:spLocks/>
            </p:cNvSpPr>
            <p:nvPr/>
          </p:nvSpPr>
          <p:spPr bwMode="auto">
            <a:xfrm>
              <a:off x="5723792" y="2730501"/>
              <a:ext cx="117231" cy="161925"/>
            </a:xfrm>
            <a:custGeom>
              <a:avLst/>
              <a:gdLst>
                <a:gd name="T0" fmla="*/ 2147483647 w 85"/>
                <a:gd name="T1" fmla="*/ 2147483647 h 81"/>
                <a:gd name="T2" fmla="*/ 2147483647 w 85"/>
                <a:gd name="T3" fmla="*/ 0 h 81"/>
                <a:gd name="T4" fmla="*/ 2147483647 w 85"/>
                <a:gd name="T5" fmla="*/ 2147483647 h 81"/>
                <a:gd name="T6" fmla="*/ 2147483647 w 85"/>
                <a:gd name="T7" fmla="*/ 2147483647 h 81"/>
                <a:gd name="T8" fmla="*/ 2147483647 w 85"/>
                <a:gd name="T9" fmla="*/ 2147483647 h 81"/>
                <a:gd name="T10" fmla="*/ 2147483647 w 85"/>
                <a:gd name="T11" fmla="*/ 2147483647 h 81"/>
                <a:gd name="T12" fmla="*/ 2147483647 w 85"/>
                <a:gd name="T13" fmla="*/ 2147483647 h 81"/>
                <a:gd name="T14" fmla="*/ 2147483647 w 85"/>
                <a:gd name="T15" fmla="*/ 2147483647 h 81"/>
                <a:gd name="T16" fmla="*/ 2147483647 w 85"/>
                <a:gd name="T17" fmla="*/ 2147483647 h 81"/>
                <a:gd name="T18" fmla="*/ 2147483647 w 85"/>
                <a:gd name="T19" fmla="*/ 2147483647 h 81"/>
                <a:gd name="T20" fmla="*/ 2147483647 w 85"/>
                <a:gd name="T21" fmla="*/ 2147483647 h 81"/>
                <a:gd name="T22" fmla="*/ 2147483647 w 85"/>
                <a:gd name="T23" fmla="*/ 2147483647 h 81"/>
                <a:gd name="T24" fmla="*/ 2147483647 w 85"/>
                <a:gd name="T25" fmla="*/ 2147483647 h 81"/>
                <a:gd name="T26" fmla="*/ 2147483647 w 85"/>
                <a:gd name="T27" fmla="*/ 2147483647 h 81"/>
                <a:gd name="T28" fmla="*/ 2147483647 w 85"/>
                <a:gd name="T29" fmla="*/ 2147483647 h 81"/>
                <a:gd name="T30" fmla="*/ 2147483647 w 85"/>
                <a:gd name="T31" fmla="*/ 2147483647 h 81"/>
                <a:gd name="T32" fmla="*/ 2147483647 w 85"/>
                <a:gd name="T33" fmla="*/ 2147483647 h 81"/>
                <a:gd name="T34" fmla="*/ 2147483647 w 85"/>
                <a:gd name="T35" fmla="*/ 2147483647 h 81"/>
                <a:gd name="T36" fmla="*/ 2147483647 w 85"/>
                <a:gd name="T37" fmla="*/ 2147483647 h 81"/>
                <a:gd name="T38" fmla="*/ 2147483647 w 85"/>
                <a:gd name="T39" fmla="*/ 2147483647 h 81"/>
                <a:gd name="T40" fmla="*/ 2147483647 w 85"/>
                <a:gd name="T41" fmla="*/ 2147483647 h 81"/>
                <a:gd name="T42" fmla="*/ 2147483647 w 85"/>
                <a:gd name="T43" fmla="*/ 2147483647 h 81"/>
                <a:gd name="T44" fmla="*/ 2147483647 w 85"/>
                <a:gd name="T45" fmla="*/ 2147483647 h 81"/>
                <a:gd name="T46" fmla="*/ 2147483647 w 85"/>
                <a:gd name="T47" fmla="*/ 2147483647 h 81"/>
                <a:gd name="T48" fmla="*/ 2147483647 w 85"/>
                <a:gd name="T49" fmla="*/ 2147483647 h 81"/>
                <a:gd name="T50" fmla="*/ 2147483647 w 85"/>
                <a:gd name="T51" fmla="*/ 2147483647 h 81"/>
                <a:gd name="T52" fmla="*/ 2147483647 w 85"/>
                <a:gd name="T53" fmla="*/ 2147483647 h 81"/>
                <a:gd name="T54" fmla="*/ 2147483647 w 85"/>
                <a:gd name="T55" fmla="*/ 2147483647 h 81"/>
                <a:gd name="T56" fmla="*/ 2147483647 w 85"/>
                <a:gd name="T57" fmla="*/ 2147483647 h 81"/>
                <a:gd name="T58" fmla="*/ 2147483647 w 85"/>
                <a:gd name="T59" fmla="*/ 2147483647 h 81"/>
                <a:gd name="T60" fmla="*/ 2147483647 w 85"/>
                <a:gd name="T61" fmla="*/ 2147483647 h 81"/>
                <a:gd name="T62" fmla="*/ 2147483647 w 85"/>
                <a:gd name="T63" fmla="*/ 2147483647 h 81"/>
                <a:gd name="T64" fmla="*/ 2147483647 w 85"/>
                <a:gd name="T65" fmla="*/ 2147483647 h 81"/>
                <a:gd name="T66" fmla="*/ 2147483647 w 85"/>
                <a:gd name="T67" fmla="*/ 2147483647 h 81"/>
                <a:gd name="T68" fmla="*/ 2147483647 w 85"/>
                <a:gd name="T69" fmla="*/ 2147483647 h 81"/>
                <a:gd name="T70" fmla="*/ 2147483647 w 85"/>
                <a:gd name="T71" fmla="*/ 2147483647 h 81"/>
                <a:gd name="T72" fmla="*/ 2147483647 w 85"/>
                <a:gd name="T73" fmla="*/ 2147483647 h 81"/>
                <a:gd name="T74" fmla="*/ 2147483647 w 85"/>
                <a:gd name="T75" fmla="*/ 2147483647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"/>
                <a:gd name="T115" fmla="*/ 0 h 81"/>
                <a:gd name="T116" fmla="*/ 85 w 85"/>
                <a:gd name="T117" fmla="*/ 81 h 8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" h="81">
                  <a:moveTo>
                    <a:pt x="51" y="2"/>
                  </a:moveTo>
                  <a:cubicBezTo>
                    <a:pt x="54" y="0"/>
                    <a:pt x="49" y="0"/>
                    <a:pt x="46" y="0"/>
                  </a:cubicBezTo>
                  <a:cubicBezTo>
                    <a:pt x="42" y="0"/>
                    <a:pt x="40" y="1"/>
                    <a:pt x="37" y="4"/>
                  </a:cubicBezTo>
                  <a:cubicBezTo>
                    <a:pt x="35" y="6"/>
                    <a:pt x="29" y="16"/>
                    <a:pt x="27" y="18"/>
                  </a:cubicBezTo>
                  <a:cubicBezTo>
                    <a:pt x="25" y="19"/>
                    <a:pt x="25" y="18"/>
                    <a:pt x="25" y="21"/>
                  </a:cubicBezTo>
                  <a:cubicBezTo>
                    <a:pt x="24" y="24"/>
                    <a:pt x="19" y="37"/>
                    <a:pt x="17" y="39"/>
                  </a:cubicBezTo>
                  <a:cubicBezTo>
                    <a:pt x="15" y="42"/>
                    <a:pt x="11" y="46"/>
                    <a:pt x="9" y="48"/>
                  </a:cubicBezTo>
                  <a:cubicBezTo>
                    <a:pt x="7" y="51"/>
                    <a:pt x="3" y="51"/>
                    <a:pt x="5" y="52"/>
                  </a:cubicBezTo>
                  <a:cubicBezTo>
                    <a:pt x="7" y="53"/>
                    <a:pt x="10" y="52"/>
                    <a:pt x="11" y="53"/>
                  </a:cubicBezTo>
                  <a:cubicBezTo>
                    <a:pt x="11" y="55"/>
                    <a:pt x="8" y="60"/>
                    <a:pt x="5" y="62"/>
                  </a:cubicBezTo>
                  <a:cubicBezTo>
                    <a:pt x="1" y="63"/>
                    <a:pt x="0" y="65"/>
                    <a:pt x="2" y="67"/>
                  </a:cubicBezTo>
                  <a:cubicBezTo>
                    <a:pt x="4" y="68"/>
                    <a:pt x="7" y="70"/>
                    <a:pt x="10" y="68"/>
                  </a:cubicBezTo>
                  <a:cubicBezTo>
                    <a:pt x="13" y="66"/>
                    <a:pt x="21" y="68"/>
                    <a:pt x="25" y="69"/>
                  </a:cubicBezTo>
                  <a:cubicBezTo>
                    <a:pt x="30" y="70"/>
                    <a:pt x="42" y="68"/>
                    <a:pt x="46" y="69"/>
                  </a:cubicBezTo>
                  <a:cubicBezTo>
                    <a:pt x="49" y="69"/>
                    <a:pt x="48" y="71"/>
                    <a:pt x="51" y="70"/>
                  </a:cubicBezTo>
                  <a:cubicBezTo>
                    <a:pt x="54" y="69"/>
                    <a:pt x="57" y="66"/>
                    <a:pt x="58" y="68"/>
                  </a:cubicBezTo>
                  <a:cubicBezTo>
                    <a:pt x="58" y="69"/>
                    <a:pt x="58" y="70"/>
                    <a:pt x="56" y="73"/>
                  </a:cubicBezTo>
                  <a:cubicBezTo>
                    <a:pt x="53" y="76"/>
                    <a:pt x="48" y="81"/>
                    <a:pt x="52" y="79"/>
                  </a:cubicBezTo>
                  <a:cubicBezTo>
                    <a:pt x="56" y="77"/>
                    <a:pt x="57" y="74"/>
                    <a:pt x="61" y="72"/>
                  </a:cubicBezTo>
                  <a:cubicBezTo>
                    <a:pt x="66" y="70"/>
                    <a:pt x="69" y="70"/>
                    <a:pt x="71" y="68"/>
                  </a:cubicBezTo>
                  <a:cubicBezTo>
                    <a:pt x="73" y="66"/>
                    <a:pt x="73" y="66"/>
                    <a:pt x="74" y="63"/>
                  </a:cubicBezTo>
                  <a:cubicBezTo>
                    <a:pt x="76" y="60"/>
                    <a:pt x="79" y="56"/>
                    <a:pt x="82" y="54"/>
                  </a:cubicBezTo>
                  <a:cubicBezTo>
                    <a:pt x="84" y="52"/>
                    <a:pt x="85" y="51"/>
                    <a:pt x="81" y="52"/>
                  </a:cubicBezTo>
                  <a:cubicBezTo>
                    <a:pt x="76" y="52"/>
                    <a:pt x="78" y="54"/>
                    <a:pt x="74" y="50"/>
                  </a:cubicBezTo>
                  <a:cubicBezTo>
                    <a:pt x="70" y="46"/>
                    <a:pt x="67" y="47"/>
                    <a:pt x="69" y="46"/>
                  </a:cubicBezTo>
                  <a:cubicBezTo>
                    <a:pt x="72" y="44"/>
                    <a:pt x="82" y="40"/>
                    <a:pt x="76" y="39"/>
                  </a:cubicBezTo>
                  <a:cubicBezTo>
                    <a:pt x="70" y="38"/>
                    <a:pt x="68" y="41"/>
                    <a:pt x="67" y="38"/>
                  </a:cubicBezTo>
                  <a:cubicBezTo>
                    <a:pt x="65" y="36"/>
                    <a:pt x="65" y="31"/>
                    <a:pt x="63" y="34"/>
                  </a:cubicBezTo>
                  <a:cubicBezTo>
                    <a:pt x="61" y="38"/>
                    <a:pt x="56" y="44"/>
                    <a:pt x="56" y="43"/>
                  </a:cubicBezTo>
                  <a:cubicBezTo>
                    <a:pt x="56" y="42"/>
                    <a:pt x="57" y="38"/>
                    <a:pt x="52" y="37"/>
                  </a:cubicBezTo>
                  <a:cubicBezTo>
                    <a:pt x="48" y="36"/>
                    <a:pt x="45" y="34"/>
                    <a:pt x="46" y="33"/>
                  </a:cubicBezTo>
                  <a:cubicBezTo>
                    <a:pt x="46" y="31"/>
                    <a:pt x="53" y="30"/>
                    <a:pt x="49" y="28"/>
                  </a:cubicBezTo>
                  <a:cubicBezTo>
                    <a:pt x="45" y="27"/>
                    <a:pt x="45" y="23"/>
                    <a:pt x="42" y="26"/>
                  </a:cubicBezTo>
                  <a:cubicBezTo>
                    <a:pt x="39" y="30"/>
                    <a:pt x="36" y="35"/>
                    <a:pt x="36" y="31"/>
                  </a:cubicBezTo>
                  <a:cubicBezTo>
                    <a:pt x="36" y="27"/>
                    <a:pt x="36" y="25"/>
                    <a:pt x="39" y="22"/>
                  </a:cubicBezTo>
                  <a:cubicBezTo>
                    <a:pt x="42" y="19"/>
                    <a:pt x="45" y="13"/>
                    <a:pt x="47" y="11"/>
                  </a:cubicBezTo>
                  <a:cubicBezTo>
                    <a:pt x="49" y="8"/>
                    <a:pt x="49" y="6"/>
                    <a:pt x="47" y="6"/>
                  </a:cubicBezTo>
                  <a:cubicBezTo>
                    <a:pt x="45" y="6"/>
                    <a:pt x="49" y="4"/>
                    <a:pt x="51" y="2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8" name="Freeform 1091"/>
            <p:cNvSpPr>
              <a:spLocks/>
            </p:cNvSpPr>
            <p:nvPr/>
          </p:nvSpPr>
          <p:spPr bwMode="auto">
            <a:xfrm>
              <a:off x="5819043" y="2846388"/>
              <a:ext cx="27842" cy="55562"/>
            </a:xfrm>
            <a:custGeom>
              <a:avLst/>
              <a:gdLst>
                <a:gd name="T0" fmla="*/ 2147483647 w 20"/>
                <a:gd name="T1" fmla="*/ 2147483647 h 28"/>
                <a:gd name="T2" fmla="*/ 2147483647 w 20"/>
                <a:gd name="T3" fmla="*/ 2147483647 h 28"/>
                <a:gd name="T4" fmla="*/ 2147483647 w 20"/>
                <a:gd name="T5" fmla="*/ 2147483647 h 28"/>
                <a:gd name="T6" fmla="*/ 2147483647 w 20"/>
                <a:gd name="T7" fmla="*/ 2147483647 h 28"/>
                <a:gd name="T8" fmla="*/ 2147483647 w 20"/>
                <a:gd name="T9" fmla="*/ 2147483647 h 28"/>
                <a:gd name="T10" fmla="*/ 2147483647 w 20"/>
                <a:gd name="T11" fmla="*/ 2147483647 h 28"/>
                <a:gd name="T12" fmla="*/ 2147483647 w 20"/>
                <a:gd name="T13" fmla="*/ 2147483647 h 28"/>
                <a:gd name="T14" fmla="*/ 2147483647 w 20"/>
                <a:gd name="T15" fmla="*/ 2147483647 h 28"/>
                <a:gd name="T16" fmla="*/ 2147483647 w 20"/>
                <a:gd name="T17" fmla="*/ 2147483647 h 28"/>
                <a:gd name="T18" fmla="*/ 2147483647 w 20"/>
                <a:gd name="T19" fmla="*/ 2147483647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8"/>
                <a:gd name="T32" fmla="*/ 20 w 20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8">
                  <a:moveTo>
                    <a:pt x="15" y="1"/>
                  </a:moveTo>
                  <a:cubicBezTo>
                    <a:pt x="12" y="3"/>
                    <a:pt x="8" y="7"/>
                    <a:pt x="6" y="11"/>
                  </a:cubicBezTo>
                  <a:cubicBezTo>
                    <a:pt x="3" y="14"/>
                    <a:pt x="0" y="24"/>
                    <a:pt x="1" y="23"/>
                  </a:cubicBezTo>
                  <a:cubicBezTo>
                    <a:pt x="3" y="21"/>
                    <a:pt x="10" y="16"/>
                    <a:pt x="9" y="18"/>
                  </a:cubicBezTo>
                  <a:cubicBezTo>
                    <a:pt x="8" y="21"/>
                    <a:pt x="6" y="28"/>
                    <a:pt x="9" y="26"/>
                  </a:cubicBezTo>
                  <a:cubicBezTo>
                    <a:pt x="12" y="23"/>
                    <a:pt x="13" y="26"/>
                    <a:pt x="14" y="24"/>
                  </a:cubicBezTo>
                  <a:cubicBezTo>
                    <a:pt x="15" y="22"/>
                    <a:pt x="14" y="18"/>
                    <a:pt x="16" y="16"/>
                  </a:cubicBezTo>
                  <a:cubicBezTo>
                    <a:pt x="19" y="13"/>
                    <a:pt x="20" y="8"/>
                    <a:pt x="19" y="8"/>
                  </a:cubicBezTo>
                  <a:cubicBezTo>
                    <a:pt x="17" y="9"/>
                    <a:pt x="11" y="12"/>
                    <a:pt x="13" y="10"/>
                  </a:cubicBezTo>
                  <a:cubicBezTo>
                    <a:pt x="14" y="8"/>
                    <a:pt x="16" y="0"/>
                    <a:pt x="15" y="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9" name="Freeform 1094"/>
            <p:cNvSpPr>
              <a:spLocks/>
            </p:cNvSpPr>
            <p:nvPr/>
          </p:nvSpPr>
          <p:spPr bwMode="auto">
            <a:xfrm>
              <a:off x="5314951" y="2673350"/>
              <a:ext cx="24911" cy="19050"/>
            </a:xfrm>
            <a:custGeom>
              <a:avLst/>
              <a:gdLst>
                <a:gd name="T0" fmla="*/ 2147483647 w 18"/>
                <a:gd name="T1" fmla="*/ 2147483647 h 10"/>
                <a:gd name="T2" fmla="*/ 2147483647 w 18"/>
                <a:gd name="T3" fmla="*/ 2147483647 h 10"/>
                <a:gd name="T4" fmla="*/ 2147483647 w 18"/>
                <a:gd name="T5" fmla="*/ 2147483647 h 10"/>
                <a:gd name="T6" fmla="*/ 2147483647 w 18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10"/>
                <a:gd name="T14" fmla="*/ 18 w 18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10">
                  <a:moveTo>
                    <a:pt x="17" y="7"/>
                  </a:moveTo>
                  <a:cubicBezTo>
                    <a:pt x="18" y="1"/>
                    <a:pt x="9" y="0"/>
                    <a:pt x="6" y="1"/>
                  </a:cubicBezTo>
                  <a:cubicBezTo>
                    <a:pt x="2" y="2"/>
                    <a:pt x="0" y="2"/>
                    <a:pt x="3" y="4"/>
                  </a:cubicBezTo>
                  <a:cubicBezTo>
                    <a:pt x="7" y="6"/>
                    <a:pt x="17" y="10"/>
                    <a:pt x="17" y="7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0" name="Freeform 1095"/>
            <p:cNvSpPr>
              <a:spLocks/>
            </p:cNvSpPr>
            <p:nvPr/>
          </p:nvSpPr>
          <p:spPr bwMode="auto">
            <a:xfrm>
              <a:off x="5351585" y="2551114"/>
              <a:ext cx="21981" cy="26987"/>
            </a:xfrm>
            <a:custGeom>
              <a:avLst/>
              <a:gdLst>
                <a:gd name="T0" fmla="*/ 2147483647 w 16"/>
                <a:gd name="T1" fmla="*/ 2147483647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4"/>
                <a:gd name="T20" fmla="*/ 16 w 16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4">
                  <a:moveTo>
                    <a:pt x="8" y="11"/>
                  </a:moveTo>
                  <a:cubicBezTo>
                    <a:pt x="5" y="9"/>
                    <a:pt x="5" y="6"/>
                    <a:pt x="2" y="6"/>
                  </a:cubicBezTo>
                  <a:cubicBezTo>
                    <a:pt x="0" y="6"/>
                    <a:pt x="1" y="6"/>
                    <a:pt x="5" y="4"/>
                  </a:cubicBezTo>
                  <a:cubicBezTo>
                    <a:pt x="9" y="2"/>
                    <a:pt x="10" y="0"/>
                    <a:pt x="13" y="2"/>
                  </a:cubicBezTo>
                  <a:cubicBezTo>
                    <a:pt x="15" y="4"/>
                    <a:pt x="16" y="5"/>
                    <a:pt x="14" y="8"/>
                  </a:cubicBezTo>
                  <a:cubicBezTo>
                    <a:pt x="13" y="10"/>
                    <a:pt x="13" y="14"/>
                    <a:pt x="8" y="1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1" name="Freeform 1099"/>
            <p:cNvSpPr>
              <a:spLocks/>
            </p:cNvSpPr>
            <p:nvPr/>
          </p:nvSpPr>
          <p:spPr bwMode="auto">
            <a:xfrm>
              <a:off x="5224097" y="2173289"/>
              <a:ext cx="120162" cy="123825"/>
            </a:xfrm>
            <a:custGeom>
              <a:avLst/>
              <a:gdLst>
                <a:gd name="T0" fmla="*/ 2147483647 w 88"/>
                <a:gd name="T1" fmla="*/ 2147483647 h 62"/>
                <a:gd name="T2" fmla="*/ 2147483647 w 88"/>
                <a:gd name="T3" fmla="*/ 2147483647 h 62"/>
                <a:gd name="T4" fmla="*/ 2147483647 w 88"/>
                <a:gd name="T5" fmla="*/ 2147483647 h 62"/>
                <a:gd name="T6" fmla="*/ 2147483647 w 88"/>
                <a:gd name="T7" fmla="*/ 2147483647 h 62"/>
                <a:gd name="T8" fmla="*/ 2147483647 w 88"/>
                <a:gd name="T9" fmla="*/ 2147483647 h 62"/>
                <a:gd name="T10" fmla="*/ 2147483647 w 88"/>
                <a:gd name="T11" fmla="*/ 2147483647 h 62"/>
                <a:gd name="T12" fmla="*/ 2147483647 w 88"/>
                <a:gd name="T13" fmla="*/ 2147483647 h 62"/>
                <a:gd name="T14" fmla="*/ 2147483647 w 88"/>
                <a:gd name="T15" fmla="*/ 2147483647 h 62"/>
                <a:gd name="T16" fmla="*/ 2147483647 w 88"/>
                <a:gd name="T17" fmla="*/ 2147483647 h 62"/>
                <a:gd name="T18" fmla="*/ 2147483647 w 88"/>
                <a:gd name="T19" fmla="*/ 2147483647 h 62"/>
                <a:gd name="T20" fmla="*/ 2147483647 w 88"/>
                <a:gd name="T21" fmla="*/ 2147483647 h 62"/>
                <a:gd name="T22" fmla="*/ 2147483647 w 88"/>
                <a:gd name="T23" fmla="*/ 2147483647 h 62"/>
                <a:gd name="T24" fmla="*/ 2147483647 w 88"/>
                <a:gd name="T25" fmla="*/ 2147483647 h 62"/>
                <a:gd name="T26" fmla="*/ 2147483647 w 88"/>
                <a:gd name="T27" fmla="*/ 2147483647 h 62"/>
                <a:gd name="T28" fmla="*/ 2147483647 w 88"/>
                <a:gd name="T29" fmla="*/ 2147483647 h 62"/>
                <a:gd name="T30" fmla="*/ 2147483647 w 88"/>
                <a:gd name="T31" fmla="*/ 2147483647 h 62"/>
                <a:gd name="T32" fmla="*/ 2147483647 w 88"/>
                <a:gd name="T33" fmla="*/ 2147483647 h 62"/>
                <a:gd name="T34" fmla="*/ 2147483647 w 88"/>
                <a:gd name="T35" fmla="*/ 2147483647 h 62"/>
                <a:gd name="T36" fmla="*/ 2147483647 w 88"/>
                <a:gd name="T37" fmla="*/ 2147483647 h 62"/>
                <a:gd name="T38" fmla="*/ 2147483647 w 88"/>
                <a:gd name="T39" fmla="*/ 2147483647 h 62"/>
                <a:gd name="T40" fmla="*/ 2147483647 w 88"/>
                <a:gd name="T41" fmla="*/ 2147483647 h 62"/>
                <a:gd name="T42" fmla="*/ 2147483647 w 88"/>
                <a:gd name="T43" fmla="*/ 2147483647 h 62"/>
                <a:gd name="T44" fmla="*/ 2147483647 w 88"/>
                <a:gd name="T45" fmla="*/ 2147483647 h 62"/>
                <a:gd name="T46" fmla="*/ 2147483647 w 88"/>
                <a:gd name="T47" fmla="*/ 2147483647 h 62"/>
                <a:gd name="T48" fmla="*/ 2147483647 w 88"/>
                <a:gd name="T49" fmla="*/ 2147483647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8"/>
                <a:gd name="T76" fmla="*/ 0 h 62"/>
                <a:gd name="T77" fmla="*/ 88 w 88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8" h="62">
                  <a:moveTo>
                    <a:pt x="80" y="54"/>
                  </a:moveTo>
                  <a:cubicBezTo>
                    <a:pt x="77" y="53"/>
                    <a:pt x="65" y="50"/>
                    <a:pt x="62" y="48"/>
                  </a:cubicBezTo>
                  <a:cubicBezTo>
                    <a:pt x="60" y="46"/>
                    <a:pt x="62" y="42"/>
                    <a:pt x="60" y="42"/>
                  </a:cubicBezTo>
                  <a:cubicBezTo>
                    <a:pt x="58" y="42"/>
                    <a:pt x="56" y="45"/>
                    <a:pt x="53" y="44"/>
                  </a:cubicBezTo>
                  <a:cubicBezTo>
                    <a:pt x="51" y="44"/>
                    <a:pt x="49" y="41"/>
                    <a:pt x="47" y="42"/>
                  </a:cubicBezTo>
                  <a:cubicBezTo>
                    <a:pt x="45" y="44"/>
                    <a:pt x="41" y="49"/>
                    <a:pt x="37" y="50"/>
                  </a:cubicBezTo>
                  <a:cubicBezTo>
                    <a:pt x="34" y="51"/>
                    <a:pt x="30" y="58"/>
                    <a:pt x="27" y="59"/>
                  </a:cubicBezTo>
                  <a:cubicBezTo>
                    <a:pt x="24" y="59"/>
                    <a:pt x="20" y="62"/>
                    <a:pt x="20" y="58"/>
                  </a:cubicBezTo>
                  <a:cubicBezTo>
                    <a:pt x="20" y="54"/>
                    <a:pt x="20" y="48"/>
                    <a:pt x="18" y="49"/>
                  </a:cubicBezTo>
                  <a:cubicBezTo>
                    <a:pt x="15" y="49"/>
                    <a:pt x="2" y="51"/>
                    <a:pt x="1" y="50"/>
                  </a:cubicBezTo>
                  <a:cubicBezTo>
                    <a:pt x="0" y="49"/>
                    <a:pt x="0" y="48"/>
                    <a:pt x="3" y="46"/>
                  </a:cubicBezTo>
                  <a:cubicBezTo>
                    <a:pt x="6" y="44"/>
                    <a:pt x="12" y="39"/>
                    <a:pt x="11" y="37"/>
                  </a:cubicBezTo>
                  <a:cubicBezTo>
                    <a:pt x="11" y="35"/>
                    <a:pt x="10" y="30"/>
                    <a:pt x="11" y="28"/>
                  </a:cubicBezTo>
                  <a:cubicBezTo>
                    <a:pt x="11" y="25"/>
                    <a:pt x="10" y="11"/>
                    <a:pt x="13" y="7"/>
                  </a:cubicBezTo>
                  <a:cubicBezTo>
                    <a:pt x="16" y="3"/>
                    <a:pt x="20" y="0"/>
                    <a:pt x="21" y="2"/>
                  </a:cubicBezTo>
                  <a:cubicBezTo>
                    <a:pt x="23" y="3"/>
                    <a:pt x="27" y="7"/>
                    <a:pt x="26" y="10"/>
                  </a:cubicBezTo>
                  <a:cubicBezTo>
                    <a:pt x="26" y="12"/>
                    <a:pt x="26" y="15"/>
                    <a:pt x="29" y="14"/>
                  </a:cubicBezTo>
                  <a:cubicBezTo>
                    <a:pt x="32" y="12"/>
                    <a:pt x="31" y="8"/>
                    <a:pt x="35" y="12"/>
                  </a:cubicBezTo>
                  <a:cubicBezTo>
                    <a:pt x="39" y="16"/>
                    <a:pt x="42" y="17"/>
                    <a:pt x="45" y="17"/>
                  </a:cubicBezTo>
                  <a:cubicBezTo>
                    <a:pt x="47" y="17"/>
                    <a:pt x="56" y="25"/>
                    <a:pt x="59" y="25"/>
                  </a:cubicBezTo>
                  <a:cubicBezTo>
                    <a:pt x="62" y="26"/>
                    <a:pt x="70" y="28"/>
                    <a:pt x="71" y="33"/>
                  </a:cubicBezTo>
                  <a:cubicBezTo>
                    <a:pt x="71" y="38"/>
                    <a:pt x="68" y="41"/>
                    <a:pt x="71" y="41"/>
                  </a:cubicBezTo>
                  <a:cubicBezTo>
                    <a:pt x="75" y="41"/>
                    <a:pt x="81" y="40"/>
                    <a:pt x="82" y="42"/>
                  </a:cubicBezTo>
                  <a:cubicBezTo>
                    <a:pt x="84" y="44"/>
                    <a:pt x="88" y="46"/>
                    <a:pt x="87" y="47"/>
                  </a:cubicBezTo>
                  <a:cubicBezTo>
                    <a:pt x="85" y="48"/>
                    <a:pt x="83" y="56"/>
                    <a:pt x="80" y="5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2" name="Freeform 1100"/>
            <p:cNvSpPr>
              <a:spLocks/>
            </p:cNvSpPr>
            <p:nvPr/>
          </p:nvSpPr>
          <p:spPr bwMode="auto">
            <a:xfrm>
              <a:off x="5265127" y="2160589"/>
              <a:ext cx="27842" cy="26987"/>
            </a:xfrm>
            <a:custGeom>
              <a:avLst/>
              <a:gdLst>
                <a:gd name="T0" fmla="*/ 2147483647 w 19"/>
                <a:gd name="T1" fmla="*/ 2147483647 h 13"/>
                <a:gd name="T2" fmla="*/ 2147483647 w 19"/>
                <a:gd name="T3" fmla="*/ 2147483647 h 13"/>
                <a:gd name="T4" fmla="*/ 2147483647 w 19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9"/>
                <a:gd name="T10" fmla="*/ 0 h 13"/>
                <a:gd name="T11" fmla="*/ 19 w 19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3">
                  <a:moveTo>
                    <a:pt x="14" y="11"/>
                  </a:moveTo>
                  <a:cubicBezTo>
                    <a:pt x="8" y="13"/>
                    <a:pt x="0" y="0"/>
                    <a:pt x="3" y="1"/>
                  </a:cubicBezTo>
                  <a:cubicBezTo>
                    <a:pt x="5" y="3"/>
                    <a:pt x="19" y="9"/>
                    <a:pt x="14" y="1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3" name="Freeform 1101"/>
            <p:cNvSpPr>
              <a:spLocks/>
            </p:cNvSpPr>
            <p:nvPr/>
          </p:nvSpPr>
          <p:spPr bwMode="auto">
            <a:xfrm>
              <a:off x="5262197" y="2170113"/>
              <a:ext cx="8792" cy="23812"/>
            </a:xfrm>
            <a:custGeom>
              <a:avLst/>
              <a:gdLst>
                <a:gd name="T0" fmla="*/ 2147483647 w 8"/>
                <a:gd name="T1" fmla="*/ 2147483647 h 12"/>
                <a:gd name="T2" fmla="*/ 0 w 8"/>
                <a:gd name="T3" fmla="*/ 2147483647 h 12"/>
                <a:gd name="T4" fmla="*/ 2147483647 w 8"/>
                <a:gd name="T5" fmla="*/ 2147483647 h 12"/>
                <a:gd name="T6" fmla="*/ 0 60000 65536"/>
                <a:gd name="T7" fmla="*/ 0 60000 65536"/>
                <a:gd name="T8" fmla="*/ 0 60000 65536"/>
                <a:gd name="T9" fmla="*/ 0 w 8"/>
                <a:gd name="T10" fmla="*/ 0 h 12"/>
                <a:gd name="T11" fmla="*/ 8 w 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2">
                  <a:moveTo>
                    <a:pt x="7" y="9"/>
                  </a:moveTo>
                  <a:cubicBezTo>
                    <a:pt x="3" y="12"/>
                    <a:pt x="0" y="4"/>
                    <a:pt x="0" y="2"/>
                  </a:cubicBezTo>
                  <a:cubicBezTo>
                    <a:pt x="0" y="0"/>
                    <a:pt x="8" y="8"/>
                    <a:pt x="7" y="9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4" name="Freeform 1102"/>
            <p:cNvSpPr>
              <a:spLocks/>
            </p:cNvSpPr>
            <p:nvPr/>
          </p:nvSpPr>
          <p:spPr bwMode="auto">
            <a:xfrm>
              <a:off x="5227027" y="2071688"/>
              <a:ext cx="11723" cy="30162"/>
            </a:xfrm>
            <a:custGeom>
              <a:avLst/>
              <a:gdLst>
                <a:gd name="T0" fmla="*/ 2147483647 w 9"/>
                <a:gd name="T1" fmla="*/ 2147483647 h 15"/>
                <a:gd name="T2" fmla="*/ 2147483647 w 9"/>
                <a:gd name="T3" fmla="*/ 2147483647 h 15"/>
                <a:gd name="T4" fmla="*/ 2147483647 w 9"/>
                <a:gd name="T5" fmla="*/ 2147483647 h 15"/>
                <a:gd name="T6" fmla="*/ 2147483647 w 9"/>
                <a:gd name="T7" fmla="*/ 2147483647 h 15"/>
                <a:gd name="T8" fmla="*/ 2147483647 w 9"/>
                <a:gd name="T9" fmla="*/ 214748364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5"/>
                <a:gd name="T17" fmla="*/ 9 w 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5">
                  <a:moveTo>
                    <a:pt x="7" y="11"/>
                  </a:moveTo>
                  <a:cubicBezTo>
                    <a:pt x="8" y="9"/>
                    <a:pt x="9" y="4"/>
                    <a:pt x="7" y="2"/>
                  </a:cubicBezTo>
                  <a:cubicBezTo>
                    <a:pt x="5" y="0"/>
                    <a:pt x="3" y="0"/>
                    <a:pt x="3" y="2"/>
                  </a:cubicBezTo>
                  <a:cubicBezTo>
                    <a:pt x="3" y="4"/>
                    <a:pt x="0" y="8"/>
                    <a:pt x="2" y="10"/>
                  </a:cubicBezTo>
                  <a:cubicBezTo>
                    <a:pt x="4" y="11"/>
                    <a:pt x="5" y="15"/>
                    <a:pt x="7" y="11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5" name="Freeform 1103"/>
            <p:cNvSpPr>
              <a:spLocks/>
            </p:cNvSpPr>
            <p:nvPr/>
          </p:nvSpPr>
          <p:spPr bwMode="auto">
            <a:xfrm>
              <a:off x="5171343" y="1803400"/>
              <a:ext cx="518746" cy="546100"/>
            </a:xfrm>
            <a:custGeom>
              <a:avLst/>
              <a:gdLst>
                <a:gd name="T0" fmla="*/ 2147483647 w 378"/>
                <a:gd name="T1" fmla="*/ 2147483647 h 273"/>
                <a:gd name="T2" fmla="*/ 2147483647 w 378"/>
                <a:gd name="T3" fmla="*/ 2147483647 h 273"/>
                <a:gd name="T4" fmla="*/ 2147483647 w 378"/>
                <a:gd name="T5" fmla="*/ 2147483647 h 273"/>
                <a:gd name="T6" fmla="*/ 2147483647 w 378"/>
                <a:gd name="T7" fmla="*/ 2147483647 h 273"/>
                <a:gd name="T8" fmla="*/ 2147483647 w 378"/>
                <a:gd name="T9" fmla="*/ 2147483647 h 273"/>
                <a:gd name="T10" fmla="*/ 2147483647 w 378"/>
                <a:gd name="T11" fmla="*/ 2147483647 h 273"/>
                <a:gd name="T12" fmla="*/ 2147483647 w 378"/>
                <a:gd name="T13" fmla="*/ 2147483647 h 273"/>
                <a:gd name="T14" fmla="*/ 2147483647 w 378"/>
                <a:gd name="T15" fmla="*/ 2147483647 h 273"/>
                <a:gd name="T16" fmla="*/ 2147483647 w 378"/>
                <a:gd name="T17" fmla="*/ 2147483647 h 273"/>
                <a:gd name="T18" fmla="*/ 2147483647 w 378"/>
                <a:gd name="T19" fmla="*/ 2147483647 h 273"/>
                <a:gd name="T20" fmla="*/ 2147483647 w 378"/>
                <a:gd name="T21" fmla="*/ 2147483647 h 273"/>
                <a:gd name="T22" fmla="*/ 2147483647 w 378"/>
                <a:gd name="T23" fmla="*/ 2147483647 h 273"/>
                <a:gd name="T24" fmla="*/ 2147483647 w 378"/>
                <a:gd name="T25" fmla="*/ 2147483647 h 273"/>
                <a:gd name="T26" fmla="*/ 2147483647 w 378"/>
                <a:gd name="T27" fmla="*/ 2147483647 h 273"/>
                <a:gd name="T28" fmla="*/ 2147483647 w 378"/>
                <a:gd name="T29" fmla="*/ 2147483647 h 273"/>
                <a:gd name="T30" fmla="*/ 2147483647 w 378"/>
                <a:gd name="T31" fmla="*/ 2147483647 h 273"/>
                <a:gd name="T32" fmla="*/ 2147483647 w 378"/>
                <a:gd name="T33" fmla="*/ 2147483647 h 273"/>
                <a:gd name="T34" fmla="*/ 2147483647 w 378"/>
                <a:gd name="T35" fmla="*/ 2147483647 h 273"/>
                <a:gd name="T36" fmla="*/ 2147483647 w 378"/>
                <a:gd name="T37" fmla="*/ 2147483647 h 273"/>
                <a:gd name="T38" fmla="*/ 2147483647 w 378"/>
                <a:gd name="T39" fmla="*/ 2147483647 h 273"/>
                <a:gd name="T40" fmla="*/ 2147483647 w 378"/>
                <a:gd name="T41" fmla="*/ 2147483647 h 273"/>
                <a:gd name="T42" fmla="*/ 2147483647 w 378"/>
                <a:gd name="T43" fmla="*/ 2147483647 h 273"/>
                <a:gd name="T44" fmla="*/ 2147483647 w 378"/>
                <a:gd name="T45" fmla="*/ 2147483647 h 273"/>
                <a:gd name="T46" fmla="*/ 2147483647 w 378"/>
                <a:gd name="T47" fmla="*/ 2147483647 h 273"/>
                <a:gd name="T48" fmla="*/ 2147483647 w 378"/>
                <a:gd name="T49" fmla="*/ 2147483647 h 273"/>
                <a:gd name="T50" fmla="*/ 2147483647 w 378"/>
                <a:gd name="T51" fmla="*/ 2147483647 h 273"/>
                <a:gd name="T52" fmla="*/ 2147483647 w 378"/>
                <a:gd name="T53" fmla="*/ 2147483647 h 273"/>
                <a:gd name="T54" fmla="*/ 2147483647 w 378"/>
                <a:gd name="T55" fmla="*/ 2147483647 h 273"/>
                <a:gd name="T56" fmla="*/ 2147483647 w 378"/>
                <a:gd name="T57" fmla="*/ 2147483647 h 273"/>
                <a:gd name="T58" fmla="*/ 2147483647 w 378"/>
                <a:gd name="T59" fmla="*/ 2147483647 h 273"/>
                <a:gd name="T60" fmla="*/ 2147483647 w 378"/>
                <a:gd name="T61" fmla="*/ 2147483647 h 273"/>
                <a:gd name="T62" fmla="*/ 2147483647 w 378"/>
                <a:gd name="T63" fmla="*/ 2147483647 h 273"/>
                <a:gd name="T64" fmla="*/ 2147483647 w 378"/>
                <a:gd name="T65" fmla="*/ 2147483647 h 273"/>
                <a:gd name="T66" fmla="*/ 2147483647 w 378"/>
                <a:gd name="T67" fmla="*/ 2147483647 h 273"/>
                <a:gd name="T68" fmla="*/ 2147483647 w 378"/>
                <a:gd name="T69" fmla="*/ 2147483647 h 273"/>
                <a:gd name="T70" fmla="*/ 2147483647 w 378"/>
                <a:gd name="T71" fmla="*/ 2147483647 h 273"/>
                <a:gd name="T72" fmla="*/ 2147483647 w 378"/>
                <a:gd name="T73" fmla="*/ 2147483647 h 273"/>
                <a:gd name="T74" fmla="*/ 2147483647 w 378"/>
                <a:gd name="T75" fmla="*/ 2147483647 h 273"/>
                <a:gd name="T76" fmla="*/ 2147483647 w 378"/>
                <a:gd name="T77" fmla="*/ 2147483647 h 273"/>
                <a:gd name="T78" fmla="*/ 2147483647 w 378"/>
                <a:gd name="T79" fmla="*/ 2147483647 h 273"/>
                <a:gd name="T80" fmla="*/ 2147483647 w 378"/>
                <a:gd name="T81" fmla="*/ 2147483647 h 273"/>
                <a:gd name="T82" fmla="*/ 2147483647 w 378"/>
                <a:gd name="T83" fmla="*/ 2147483647 h 273"/>
                <a:gd name="T84" fmla="*/ 2147483647 w 378"/>
                <a:gd name="T85" fmla="*/ 2147483647 h 273"/>
                <a:gd name="T86" fmla="*/ 2147483647 w 378"/>
                <a:gd name="T87" fmla="*/ 2147483647 h 273"/>
                <a:gd name="T88" fmla="*/ 2147483647 w 378"/>
                <a:gd name="T89" fmla="*/ 2147483647 h 273"/>
                <a:gd name="T90" fmla="*/ 2147483647 w 378"/>
                <a:gd name="T91" fmla="*/ 2147483647 h 273"/>
                <a:gd name="T92" fmla="*/ 2147483647 w 378"/>
                <a:gd name="T93" fmla="*/ 2147483647 h 273"/>
                <a:gd name="T94" fmla="*/ 2147483647 w 378"/>
                <a:gd name="T95" fmla="*/ 2147483647 h 273"/>
                <a:gd name="T96" fmla="*/ 2147483647 w 378"/>
                <a:gd name="T97" fmla="*/ 2147483647 h 273"/>
                <a:gd name="T98" fmla="*/ 2147483647 w 378"/>
                <a:gd name="T99" fmla="*/ 2147483647 h 273"/>
                <a:gd name="T100" fmla="*/ 2147483647 w 378"/>
                <a:gd name="T101" fmla="*/ 2147483647 h 273"/>
                <a:gd name="T102" fmla="*/ 2147483647 w 378"/>
                <a:gd name="T103" fmla="*/ 2147483647 h 273"/>
                <a:gd name="T104" fmla="*/ 2147483647 w 378"/>
                <a:gd name="T105" fmla="*/ 2147483647 h 273"/>
                <a:gd name="T106" fmla="*/ 2147483647 w 378"/>
                <a:gd name="T107" fmla="*/ 2147483647 h 273"/>
                <a:gd name="T108" fmla="*/ 2147483647 w 378"/>
                <a:gd name="T109" fmla="*/ 2147483647 h 273"/>
                <a:gd name="T110" fmla="*/ 2147483647 w 378"/>
                <a:gd name="T111" fmla="*/ 2147483647 h 273"/>
                <a:gd name="T112" fmla="*/ 2147483647 w 378"/>
                <a:gd name="T113" fmla="*/ 2147483647 h 273"/>
                <a:gd name="T114" fmla="*/ 2147483647 w 378"/>
                <a:gd name="T115" fmla="*/ 2147483647 h 273"/>
                <a:gd name="T116" fmla="*/ 2147483647 w 378"/>
                <a:gd name="T117" fmla="*/ 2147483647 h 27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78"/>
                <a:gd name="T178" fmla="*/ 0 h 273"/>
                <a:gd name="T179" fmla="*/ 378 w 378"/>
                <a:gd name="T180" fmla="*/ 273 h 27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78" h="273">
                  <a:moveTo>
                    <a:pt x="204" y="214"/>
                  </a:moveTo>
                  <a:cubicBezTo>
                    <a:pt x="203" y="216"/>
                    <a:pt x="203" y="219"/>
                    <a:pt x="200" y="218"/>
                  </a:cubicBezTo>
                  <a:cubicBezTo>
                    <a:pt x="196" y="218"/>
                    <a:pt x="193" y="215"/>
                    <a:pt x="191" y="215"/>
                  </a:cubicBezTo>
                  <a:cubicBezTo>
                    <a:pt x="189" y="215"/>
                    <a:pt x="187" y="215"/>
                    <a:pt x="186" y="217"/>
                  </a:cubicBezTo>
                  <a:cubicBezTo>
                    <a:pt x="184" y="218"/>
                    <a:pt x="175" y="225"/>
                    <a:pt x="169" y="222"/>
                  </a:cubicBezTo>
                  <a:cubicBezTo>
                    <a:pt x="163" y="220"/>
                    <a:pt x="158" y="219"/>
                    <a:pt x="156" y="217"/>
                  </a:cubicBezTo>
                  <a:cubicBezTo>
                    <a:pt x="155" y="215"/>
                    <a:pt x="154" y="209"/>
                    <a:pt x="156" y="207"/>
                  </a:cubicBezTo>
                  <a:cubicBezTo>
                    <a:pt x="159" y="205"/>
                    <a:pt x="164" y="202"/>
                    <a:pt x="165" y="199"/>
                  </a:cubicBezTo>
                  <a:cubicBezTo>
                    <a:pt x="165" y="197"/>
                    <a:pt x="163" y="196"/>
                    <a:pt x="168" y="196"/>
                  </a:cubicBezTo>
                  <a:cubicBezTo>
                    <a:pt x="174" y="196"/>
                    <a:pt x="177" y="200"/>
                    <a:pt x="185" y="201"/>
                  </a:cubicBezTo>
                  <a:cubicBezTo>
                    <a:pt x="193" y="201"/>
                    <a:pt x="198" y="199"/>
                    <a:pt x="205" y="197"/>
                  </a:cubicBezTo>
                  <a:cubicBezTo>
                    <a:pt x="212" y="194"/>
                    <a:pt x="217" y="197"/>
                    <a:pt x="215" y="193"/>
                  </a:cubicBezTo>
                  <a:cubicBezTo>
                    <a:pt x="213" y="190"/>
                    <a:pt x="203" y="183"/>
                    <a:pt x="206" y="180"/>
                  </a:cubicBezTo>
                  <a:cubicBezTo>
                    <a:pt x="208" y="177"/>
                    <a:pt x="217" y="171"/>
                    <a:pt x="219" y="169"/>
                  </a:cubicBezTo>
                  <a:cubicBezTo>
                    <a:pt x="222" y="168"/>
                    <a:pt x="232" y="169"/>
                    <a:pt x="235" y="170"/>
                  </a:cubicBezTo>
                  <a:cubicBezTo>
                    <a:pt x="239" y="171"/>
                    <a:pt x="245" y="173"/>
                    <a:pt x="245" y="177"/>
                  </a:cubicBezTo>
                  <a:cubicBezTo>
                    <a:pt x="246" y="182"/>
                    <a:pt x="245" y="185"/>
                    <a:pt x="248" y="184"/>
                  </a:cubicBezTo>
                  <a:cubicBezTo>
                    <a:pt x="251" y="182"/>
                    <a:pt x="251" y="178"/>
                    <a:pt x="254" y="178"/>
                  </a:cubicBezTo>
                  <a:cubicBezTo>
                    <a:pt x="257" y="178"/>
                    <a:pt x="265" y="180"/>
                    <a:pt x="268" y="178"/>
                  </a:cubicBezTo>
                  <a:cubicBezTo>
                    <a:pt x="271" y="176"/>
                    <a:pt x="272" y="174"/>
                    <a:pt x="270" y="172"/>
                  </a:cubicBezTo>
                  <a:cubicBezTo>
                    <a:pt x="267" y="171"/>
                    <a:pt x="260" y="170"/>
                    <a:pt x="257" y="167"/>
                  </a:cubicBezTo>
                  <a:cubicBezTo>
                    <a:pt x="253" y="164"/>
                    <a:pt x="250" y="161"/>
                    <a:pt x="249" y="162"/>
                  </a:cubicBezTo>
                  <a:cubicBezTo>
                    <a:pt x="247" y="163"/>
                    <a:pt x="244" y="170"/>
                    <a:pt x="243" y="170"/>
                  </a:cubicBezTo>
                  <a:cubicBezTo>
                    <a:pt x="242" y="170"/>
                    <a:pt x="225" y="169"/>
                    <a:pt x="224" y="167"/>
                  </a:cubicBezTo>
                  <a:cubicBezTo>
                    <a:pt x="222" y="165"/>
                    <a:pt x="224" y="164"/>
                    <a:pt x="227" y="162"/>
                  </a:cubicBezTo>
                  <a:cubicBezTo>
                    <a:pt x="231" y="159"/>
                    <a:pt x="233" y="158"/>
                    <a:pt x="232" y="156"/>
                  </a:cubicBezTo>
                  <a:cubicBezTo>
                    <a:pt x="232" y="154"/>
                    <a:pt x="228" y="145"/>
                    <a:pt x="226" y="141"/>
                  </a:cubicBezTo>
                  <a:cubicBezTo>
                    <a:pt x="224" y="137"/>
                    <a:pt x="223" y="132"/>
                    <a:pt x="221" y="133"/>
                  </a:cubicBezTo>
                  <a:cubicBezTo>
                    <a:pt x="218" y="133"/>
                    <a:pt x="214" y="133"/>
                    <a:pt x="213" y="131"/>
                  </a:cubicBezTo>
                  <a:cubicBezTo>
                    <a:pt x="213" y="129"/>
                    <a:pt x="213" y="121"/>
                    <a:pt x="212" y="123"/>
                  </a:cubicBezTo>
                  <a:cubicBezTo>
                    <a:pt x="210" y="126"/>
                    <a:pt x="208" y="127"/>
                    <a:pt x="208" y="127"/>
                  </a:cubicBezTo>
                  <a:cubicBezTo>
                    <a:pt x="208" y="127"/>
                    <a:pt x="208" y="130"/>
                    <a:pt x="208" y="131"/>
                  </a:cubicBezTo>
                  <a:cubicBezTo>
                    <a:pt x="208" y="133"/>
                    <a:pt x="210" y="136"/>
                    <a:pt x="207" y="134"/>
                  </a:cubicBezTo>
                  <a:cubicBezTo>
                    <a:pt x="205" y="132"/>
                    <a:pt x="205" y="128"/>
                    <a:pt x="204" y="127"/>
                  </a:cubicBezTo>
                  <a:cubicBezTo>
                    <a:pt x="203" y="126"/>
                    <a:pt x="201" y="125"/>
                    <a:pt x="200" y="122"/>
                  </a:cubicBezTo>
                  <a:cubicBezTo>
                    <a:pt x="200" y="118"/>
                    <a:pt x="201" y="116"/>
                    <a:pt x="199" y="116"/>
                  </a:cubicBezTo>
                  <a:cubicBezTo>
                    <a:pt x="196" y="117"/>
                    <a:pt x="193" y="116"/>
                    <a:pt x="189" y="119"/>
                  </a:cubicBezTo>
                  <a:cubicBezTo>
                    <a:pt x="186" y="122"/>
                    <a:pt x="176" y="127"/>
                    <a:pt x="176" y="124"/>
                  </a:cubicBezTo>
                  <a:cubicBezTo>
                    <a:pt x="176" y="120"/>
                    <a:pt x="174" y="116"/>
                    <a:pt x="177" y="116"/>
                  </a:cubicBezTo>
                  <a:cubicBezTo>
                    <a:pt x="180" y="116"/>
                    <a:pt x="185" y="116"/>
                    <a:pt x="186" y="114"/>
                  </a:cubicBezTo>
                  <a:cubicBezTo>
                    <a:pt x="188" y="112"/>
                    <a:pt x="189" y="110"/>
                    <a:pt x="186" y="110"/>
                  </a:cubicBezTo>
                  <a:cubicBezTo>
                    <a:pt x="184" y="109"/>
                    <a:pt x="180" y="107"/>
                    <a:pt x="177" y="104"/>
                  </a:cubicBezTo>
                  <a:cubicBezTo>
                    <a:pt x="174" y="101"/>
                    <a:pt x="170" y="103"/>
                    <a:pt x="170" y="101"/>
                  </a:cubicBezTo>
                  <a:cubicBezTo>
                    <a:pt x="170" y="99"/>
                    <a:pt x="170" y="95"/>
                    <a:pt x="168" y="96"/>
                  </a:cubicBezTo>
                  <a:cubicBezTo>
                    <a:pt x="166" y="97"/>
                    <a:pt x="162" y="100"/>
                    <a:pt x="162" y="97"/>
                  </a:cubicBezTo>
                  <a:cubicBezTo>
                    <a:pt x="163" y="94"/>
                    <a:pt x="161" y="86"/>
                    <a:pt x="159" y="87"/>
                  </a:cubicBezTo>
                  <a:cubicBezTo>
                    <a:pt x="156" y="88"/>
                    <a:pt x="156" y="91"/>
                    <a:pt x="153" y="88"/>
                  </a:cubicBezTo>
                  <a:cubicBezTo>
                    <a:pt x="150" y="86"/>
                    <a:pt x="148" y="82"/>
                    <a:pt x="145" y="80"/>
                  </a:cubicBezTo>
                  <a:cubicBezTo>
                    <a:pt x="142" y="79"/>
                    <a:pt x="142" y="80"/>
                    <a:pt x="143" y="81"/>
                  </a:cubicBezTo>
                  <a:cubicBezTo>
                    <a:pt x="145" y="83"/>
                    <a:pt x="145" y="83"/>
                    <a:pt x="142" y="83"/>
                  </a:cubicBezTo>
                  <a:cubicBezTo>
                    <a:pt x="138" y="83"/>
                    <a:pt x="136" y="84"/>
                    <a:pt x="140" y="85"/>
                  </a:cubicBezTo>
                  <a:cubicBezTo>
                    <a:pt x="144" y="86"/>
                    <a:pt x="149" y="90"/>
                    <a:pt x="147" y="93"/>
                  </a:cubicBezTo>
                  <a:cubicBezTo>
                    <a:pt x="146" y="96"/>
                    <a:pt x="143" y="95"/>
                    <a:pt x="141" y="96"/>
                  </a:cubicBezTo>
                  <a:cubicBezTo>
                    <a:pt x="139" y="97"/>
                    <a:pt x="131" y="94"/>
                    <a:pt x="126" y="93"/>
                  </a:cubicBezTo>
                  <a:cubicBezTo>
                    <a:pt x="121" y="91"/>
                    <a:pt x="112" y="91"/>
                    <a:pt x="117" y="94"/>
                  </a:cubicBezTo>
                  <a:cubicBezTo>
                    <a:pt x="121" y="96"/>
                    <a:pt x="121" y="100"/>
                    <a:pt x="125" y="99"/>
                  </a:cubicBezTo>
                  <a:cubicBezTo>
                    <a:pt x="130" y="98"/>
                    <a:pt x="137" y="97"/>
                    <a:pt x="137" y="98"/>
                  </a:cubicBezTo>
                  <a:cubicBezTo>
                    <a:pt x="137" y="99"/>
                    <a:pt x="138" y="101"/>
                    <a:pt x="135" y="103"/>
                  </a:cubicBezTo>
                  <a:cubicBezTo>
                    <a:pt x="132" y="104"/>
                    <a:pt x="133" y="108"/>
                    <a:pt x="130" y="106"/>
                  </a:cubicBezTo>
                  <a:cubicBezTo>
                    <a:pt x="127" y="104"/>
                    <a:pt x="121" y="97"/>
                    <a:pt x="113" y="95"/>
                  </a:cubicBezTo>
                  <a:cubicBezTo>
                    <a:pt x="106" y="93"/>
                    <a:pt x="103" y="90"/>
                    <a:pt x="99" y="90"/>
                  </a:cubicBezTo>
                  <a:cubicBezTo>
                    <a:pt x="96" y="89"/>
                    <a:pt x="101" y="91"/>
                    <a:pt x="103" y="92"/>
                  </a:cubicBezTo>
                  <a:cubicBezTo>
                    <a:pt x="106" y="93"/>
                    <a:pt x="108" y="95"/>
                    <a:pt x="106" y="96"/>
                  </a:cubicBezTo>
                  <a:cubicBezTo>
                    <a:pt x="104" y="97"/>
                    <a:pt x="102" y="98"/>
                    <a:pt x="97" y="95"/>
                  </a:cubicBezTo>
                  <a:cubicBezTo>
                    <a:pt x="92" y="93"/>
                    <a:pt x="79" y="93"/>
                    <a:pt x="74" y="93"/>
                  </a:cubicBezTo>
                  <a:cubicBezTo>
                    <a:pt x="70" y="93"/>
                    <a:pt x="67" y="90"/>
                    <a:pt x="65" y="90"/>
                  </a:cubicBezTo>
                  <a:cubicBezTo>
                    <a:pt x="63" y="90"/>
                    <a:pt x="60" y="91"/>
                    <a:pt x="57" y="91"/>
                  </a:cubicBezTo>
                  <a:cubicBezTo>
                    <a:pt x="54" y="91"/>
                    <a:pt x="48" y="88"/>
                    <a:pt x="46" y="86"/>
                  </a:cubicBezTo>
                  <a:cubicBezTo>
                    <a:pt x="44" y="84"/>
                    <a:pt x="42" y="83"/>
                    <a:pt x="39" y="83"/>
                  </a:cubicBezTo>
                  <a:cubicBezTo>
                    <a:pt x="36" y="83"/>
                    <a:pt x="36" y="87"/>
                    <a:pt x="30" y="86"/>
                  </a:cubicBezTo>
                  <a:cubicBezTo>
                    <a:pt x="23" y="85"/>
                    <a:pt x="24" y="83"/>
                    <a:pt x="20" y="82"/>
                  </a:cubicBezTo>
                  <a:cubicBezTo>
                    <a:pt x="16" y="81"/>
                    <a:pt x="12" y="78"/>
                    <a:pt x="11" y="75"/>
                  </a:cubicBezTo>
                  <a:cubicBezTo>
                    <a:pt x="10" y="72"/>
                    <a:pt x="8" y="69"/>
                    <a:pt x="11" y="69"/>
                  </a:cubicBezTo>
                  <a:cubicBezTo>
                    <a:pt x="13" y="69"/>
                    <a:pt x="20" y="72"/>
                    <a:pt x="26" y="72"/>
                  </a:cubicBezTo>
                  <a:cubicBezTo>
                    <a:pt x="33" y="72"/>
                    <a:pt x="41" y="71"/>
                    <a:pt x="39" y="69"/>
                  </a:cubicBezTo>
                  <a:cubicBezTo>
                    <a:pt x="36" y="67"/>
                    <a:pt x="34" y="64"/>
                    <a:pt x="26" y="64"/>
                  </a:cubicBezTo>
                  <a:cubicBezTo>
                    <a:pt x="19" y="64"/>
                    <a:pt x="1" y="63"/>
                    <a:pt x="1" y="58"/>
                  </a:cubicBezTo>
                  <a:cubicBezTo>
                    <a:pt x="1" y="53"/>
                    <a:pt x="0" y="41"/>
                    <a:pt x="2" y="36"/>
                  </a:cubicBezTo>
                  <a:cubicBezTo>
                    <a:pt x="4" y="30"/>
                    <a:pt x="7" y="21"/>
                    <a:pt x="10" y="18"/>
                  </a:cubicBezTo>
                  <a:cubicBezTo>
                    <a:pt x="14" y="15"/>
                    <a:pt x="24" y="7"/>
                    <a:pt x="28" y="5"/>
                  </a:cubicBezTo>
                  <a:cubicBezTo>
                    <a:pt x="31" y="2"/>
                    <a:pt x="50" y="0"/>
                    <a:pt x="55" y="0"/>
                  </a:cubicBezTo>
                  <a:cubicBezTo>
                    <a:pt x="60" y="0"/>
                    <a:pt x="68" y="2"/>
                    <a:pt x="66" y="3"/>
                  </a:cubicBezTo>
                  <a:cubicBezTo>
                    <a:pt x="64" y="4"/>
                    <a:pt x="60" y="7"/>
                    <a:pt x="58" y="8"/>
                  </a:cubicBezTo>
                  <a:cubicBezTo>
                    <a:pt x="56" y="9"/>
                    <a:pt x="44" y="23"/>
                    <a:pt x="44" y="25"/>
                  </a:cubicBezTo>
                  <a:cubicBezTo>
                    <a:pt x="43" y="28"/>
                    <a:pt x="47" y="31"/>
                    <a:pt x="48" y="33"/>
                  </a:cubicBezTo>
                  <a:cubicBezTo>
                    <a:pt x="49" y="34"/>
                    <a:pt x="46" y="37"/>
                    <a:pt x="46" y="40"/>
                  </a:cubicBezTo>
                  <a:cubicBezTo>
                    <a:pt x="46" y="43"/>
                    <a:pt x="48" y="46"/>
                    <a:pt x="51" y="49"/>
                  </a:cubicBezTo>
                  <a:cubicBezTo>
                    <a:pt x="53" y="51"/>
                    <a:pt x="66" y="60"/>
                    <a:pt x="66" y="61"/>
                  </a:cubicBezTo>
                  <a:cubicBezTo>
                    <a:pt x="66" y="63"/>
                    <a:pt x="65" y="64"/>
                    <a:pt x="63" y="64"/>
                  </a:cubicBezTo>
                  <a:cubicBezTo>
                    <a:pt x="61" y="65"/>
                    <a:pt x="56" y="65"/>
                    <a:pt x="59" y="66"/>
                  </a:cubicBezTo>
                  <a:cubicBezTo>
                    <a:pt x="61" y="66"/>
                    <a:pt x="65" y="67"/>
                    <a:pt x="66" y="69"/>
                  </a:cubicBezTo>
                  <a:cubicBezTo>
                    <a:pt x="68" y="71"/>
                    <a:pt x="69" y="73"/>
                    <a:pt x="69" y="69"/>
                  </a:cubicBezTo>
                  <a:cubicBezTo>
                    <a:pt x="70" y="66"/>
                    <a:pt x="68" y="63"/>
                    <a:pt x="68" y="63"/>
                  </a:cubicBezTo>
                  <a:cubicBezTo>
                    <a:pt x="68" y="62"/>
                    <a:pt x="70" y="61"/>
                    <a:pt x="71" y="59"/>
                  </a:cubicBezTo>
                  <a:cubicBezTo>
                    <a:pt x="72" y="57"/>
                    <a:pt x="72" y="56"/>
                    <a:pt x="68" y="55"/>
                  </a:cubicBezTo>
                  <a:cubicBezTo>
                    <a:pt x="64" y="54"/>
                    <a:pt x="48" y="46"/>
                    <a:pt x="53" y="45"/>
                  </a:cubicBezTo>
                  <a:cubicBezTo>
                    <a:pt x="57" y="44"/>
                    <a:pt x="59" y="44"/>
                    <a:pt x="60" y="42"/>
                  </a:cubicBezTo>
                  <a:cubicBezTo>
                    <a:pt x="62" y="40"/>
                    <a:pt x="64" y="39"/>
                    <a:pt x="66" y="39"/>
                  </a:cubicBezTo>
                  <a:cubicBezTo>
                    <a:pt x="68" y="40"/>
                    <a:pt x="79" y="49"/>
                    <a:pt x="76" y="46"/>
                  </a:cubicBezTo>
                  <a:cubicBezTo>
                    <a:pt x="73" y="43"/>
                    <a:pt x="70" y="38"/>
                    <a:pt x="71" y="37"/>
                  </a:cubicBezTo>
                  <a:cubicBezTo>
                    <a:pt x="72" y="37"/>
                    <a:pt x="71" y="35"/>
                    <a:pt x="68" y="35"/>
                  </a:cubicBezTo>
                  <a:cubicBezTo>
                    <a:pt x="66" y="35"/>
                    <a:pt x="59" y="34"/>
                    <a:pt x="58" y="30"/>
                  </a:cubicBezTo>
                  <a:cubicBezTo>
                    <a:pt x="57" y="27"/>
                    <a:pt x="56" y="27"/>
                    <a:pt x="57" y="25"/>
                  </a:cubicBezTo>
                  <a:cubicBezTo>
                    <a:pt x="58" y="23"/>
                    <a:pt x="58" y="20"/>
                    <a:pt x="62" y="22"/>
                  </a:cubicBezTo>
                  <a:cubicBezTo>
                    <a:pt x="66" y="24"/>
                    <a:pt x="81" y="28"/>
                    <a:pt x="74" y="25"/>
                  </a:cubicBezTo>
                  <a:cubicBezTo>
                    <a:pt x="68" y="22"/>
                    <a:pt x="58" y="18"/>
                    <a:pt x="62" y="18"/>
                  </a:cubicBezTo>
                  <a:cubicBezTo>
                    <a:pt x="66" y="18"/>
                    <a:pt x="80" y="21"/>
                    <a:pt x="74" y="18"/>
                  </a:cubicBezTo>
                  <a:cubicBezTo>
                    <a:pt x="67" y="15"/>
                    <a:pt x="63" y="12"/>
                    <a:pt x="66" y="11"/>
                  </a:cubicBezTo>
                  <a:cubicBezTo>
                    <a:pt x="69" y="11"/>
                    <a:pt x="68" y="12"/>
                    <a:pt x="71" y="12"/>
                  </a:cubicBezTo>
                  <a:cubicBezTo>
                    <a:pt x="73" y="13"/>
                    <a:pt x="71" y="12"/>
                    <a:pt x="74" y="11"/>
                  </a:cubicBezTo>
                  <a:cubicBezTo>
                    <a:pt x="78" y="9"/>
                    <a:pt x="79" y="9"/>
                    <a:pt x="81" y="10"/>
                  </a:cubicBezTo>
                  <a:cubicBezTo>
                    <a:pt x="82" y="11"/>
                    <a:pt x="84" y="14"/>
                    <a:pt x="84" y="11"/>
                  </a:cubicBezTo>
                  <a:cubicBezTo>
                    <a:pt x="83" y="9"/>
                    <a:pt x="80" y="10"/>
                    <a:pt x="83" y="8"/>
                  </a:cubicBezTo>
                  <a:cubicBezTo>
                    <a:pt x="86" y="6"/>
                    <a:pt x="91" y="2"/>
                    <a:pt x="99" y="2"/>
                  </a:cubicBezTo>
                  <a:cubicBezTo>
                    <a:pt x="107" y="2"/>
                    <a:pt x="114" y="3"/>
                    <a:pt x="115" y="8"/>
                  </a:cubicBezTo>
                  <a:cubicBezTo>
                    <a:pt x="115" y="13"/>
                    <a:pt x="117" y="16"/>
                    <a:pt x="120" y="17"/>
                  </a:cubicBezTo>
                  <a:cubicBezTo>
                    <a:pt x="122" y="18"/>
                    <a:pt x="126" y="23"/>
                    <a:pt x="125" y="27"/>
                  </a:cubicBezTo>
                  <a:cubicBezTo>
                    <a:pt x="125" y="30"/>
                    <a:pt x="121" y="31"/>
                    <a:pt x="118" y="34"/>
                  </a:cubicBezTo>
                  <a:cubicBezTo>
                    <a:pt x="116" y="36"/>
                    <a:pt x="113" y="40"/>
                    <a:pt x="116" y="38"/>
                  </a:cubicBezTo>
                  <a:cubicBezTo>
                    <a:pt x="120" y="36"/>
                    <a:pt x="125" y="31"/>
                    <a:pt x="123" y="34"/>
                  </a:cubicBezTo>
                  <a:cubicBezTo>
                    <a:pt x="121" y="38"/>
                    <a:pt x="119" y="47"/>
                    <a:pt x="121" y="46"/>
                  </a:cubicBezTo>
                  <a:cubicBezTo>
                    <a:pt x="124" y="44"/>
                    <a:pt x="124" y="41"/>
                    <a:pt x="128" y="41"/>
                  </a:cubicBezTo>
                  <a:cubicBezTo>
                    <a:pt x="131" y="41"/>
                    <a:pt x="132" y="42"/>
                    <a:pt x="134" y="41"/>
                  </a:cubicBezTo>
                  <a:cubicBezTo>
                    <a:pt x="136" y="39"/>
                    <a:pt x="138" y="33"/>
                    <a:pt x="141" y="38"/>
                  </a:cubicBezTo>
                  <a:cubicBezTo>
                    <a:pt x="144" y="42"/>
                    <a:pt x="144" y="42"/>
                    <a:pt x="143" y="44"/>
                  </a:cubicBezTo>
                  <a:cubicBezTo>
                    <a:pt x="142" y="45"/>
                    <a:pt x="142" y="47"/>
                    <a:pt x="146" y="47"/>
                  </a:cubicBezTo>
                  <a:cubicBezTo>
                    <a:pt x="150" y="48"/>
                    <a:pt x="160" y="52"/>
                    <a:pt x="159" y="50"/>
                  </a:cubicBezTo>
                  <a:cubicBezTo>
                    <a:pt x="158" y="48"/>
                    <a:pt x="150" y="43"/>
                    <a:pt x="148" y="41"/>
                  </a:cubicBezTo>
                  <a:cubicBezTo>
                    <a:pt x="146" y="38"/>
                    <a:pt x="142" y="35"/>
                    <a:pt x="144" y="36"/>
                  </a:cubicBezTo>
                  <a:cubicBezTo>
                    <a:pt x="147" y="36"/>
                    <a:pt x="152" y="38"/>
                    <a:pt x="155" y="39"/>
                  </a:cubicBezTo>
                  <a:cubicBezTo>
                    <a:pt x="158" y="40"/>
                    <a:pt x="161" y="41"/>
                    <a:pt x="164" y="41"/>
                  </a:cubicBezTo>
                  <a:cubicBezTo>
                    <a:pt x="166" y="41"/>
                    <a:pt x="169" y="41"/>
                    <a:pt x="166" y="40"/>
                  </a:cubicBezTo>
                  <a:cubicBezTo>
                    <a:pt x="163" y="39"/>
                    <a:pt x="152" y="36"/>
                    <a:pt x="151" y="34"/>
                  </a:cubicBezTo>
                  <a:cubicBezTo>
                    <a:pt x="150" y="32"/>
                    <a:pt x="150" y="30"/>
                    <a:pt x="153" y="30"/>
                  </a:cubicBezTo>
                  <a:cubicBezTo>
                    <a:pt x="156" y="29"/>
                    <a:pt x="161" y="26"/>
                    <a:pt x="166" y="27"/>
                  </a:cubicBezTo>
                  <a:cubicBezTo>
                    <a:pt x="170" y="27"/>
                    <a:pt x="178" y="32"/>
                    <a:pt x="180" y="32"/>
                  </a:cubicBezTo>
                  <a:cubicBezTo>
                    <a:pt x="182" y="32"/>
                    <a:pt x="187" y="33"/>
                    <a:pt x="190" y="34"/>
                  </a:cubicBezTo>
                  <a:cubicBezTo>
                    <a:pt x="194" y="34"/>
                    <a:pt x="197" y="39"/>
                    <a:pt x="196" y="40"/>
                  </a:cubicBezTo>
                  <a:cubicBezTo>
                    <a:pt x="195" y="40"/>
                    <a:pt x="192" y="41"/>
                    <a:pt x="188" y="41"/>
                  </a:cubicBezTo>
                  <a:cubicBezTo>
                    <a:pt x="183" y="41"/>
                    <a:pt x="177" y="49"/>
                    <a:pt x="179" y="47"/>
                  </a:cubicBezTo>
                  <a:cubicBezTo>
                    <a:pt x="181" y="45"/>
                    <a:pt x="187" y="43"/>
                    <a:pt x="188" y="43"/>
                  </a:cubicBezTo>
                  <a:cubicBezTo>
                    <a:pt x="190" y="43"/>
                    <a:pt x="188" y="47"/>
                    <a:pt x="186" y="49"/>
                  </a:cubicBezTo>
                  <a:cubicBezTo>
                    <a:pt x="185" y="51"/>
                    <a:pt x="186" y="52"/>
                    <a:pt x="190" y="48"/>
                  </a:cubicBezTo>
                  <a:cubicBezTo>
                    <a:pt x="194" y="44"/>
                    <a:pt x="191" y="44"/>
                    <a:pt x="196" y="44"/>
                  </a:cubicBezTo>
                  <a:cubicBezTo>
                    <a:pt x="202" y="44"/>
                    <a:pt x="209" y="44"/>
                    <a:pt x="208" y="47"/>
                  </a:cubicBezTo>
                  <a:cubicBezTo>
                    <a:pt x="207" y="49"/>
                    <a:pt x="205" y="50"/>
                    <a:pt x="202" y="51"/>
                  </a:cubicBezTo>
                  <a:cubicBezTo>
                    <a:pt x="200" y="52"/>
                    <a:pt x="197" y="51"/>
                    <a:pt x="196" y="54"/>
                  </a:cubicBezTo>
                  <a:cubicBezTo>
                    <a:pt x="196" y="57"/>
                    <a:pt x="197" y="54"/>
                    <a:pt x="199" y="53"/>
                  </a:cubicBezTo>
                  <a:cubicBezTo>
                    <a:pt x="201" y="52"/>
                    <a:pt x="202" y="53"/>
                    <a:pt x="200" y="56"/>
                  </a:cubicBezTo>
                  <a:cubicBezTo>
                    <a:pt x="199" y="58"/>
                    <a:pt x="196" y="66"/>
                    <a:pt x="198" y="63"/>
                  </a:cubicBezTo>
                  <a:cubicBezTo>
                    <a:pt x="200" y="61"/>
                    <a:pt x="200" y="57"/>
                    <a:pt x="202" y="55"/>
                  </a:cubicBezTo>
                  <a:cubicBezTo>
                    <a:pt x="204" y="54"/>
                    <a:pt x="207" y="53"/>
                    <a:pt x="208" y="54"/>
                  </a:cubicBezTo>
                  <a:cubicBezTo>
                    <a:pt x="208" y="56"/>
                    <a:pt x="210" y="55"/>
                    <a:pt x="208" y="60"/>
                  </a:cubicBezTo>
                  <a:cubicBezTo>
                    <a:pt x="207" y="64"/>
                    <a:pt x="208" y="71"/>
                    <a:pt x="209" y="64"/>
                  </a:cubicBezTo>
                  <a:cubicBezTo>
                    <a:pt x="210" y="58"/>
                    <a:pt x="211" y="57"/>
                    <a:pt x="213" y="57"/>
                  </a:cubicBezTo>
                  <a:cubicBezTo>
                    <a:pt x="215" y="58"/>
                    <a:pt x="215" y="60"/>
                    <a:pt x="214" y="62"/>
                  </a:cubicBezTo>
                  <a:cubicBezTo>
                    <a:pt x="213" y="64"/>
                    <a:pt x="212" y="74"/>
                    <a:pt x="214" y="68"/>
                  </a:cubicBezTo>
                  <a:cubicBezTo>
                    <a:pt x="216" y="63"/>
                    <a:pt x="218" y="61"/>
                    <a:pt x="218" y="62"/>
                  </a:cubicBezTo>
                  <a:cubicBezTo>
                    <a:pt x="219" y="63"/>
                    <a:pt x="216" y="74"/>
                    <a:pt x="219" y="69"/>
                  </a:cubicBezTo>
                  <a:cubicBezTo>
                    <a:pt x="221" y="64"/>
                    <a:pt x="221" y="61"/>
                    <a:pt x="222" y="60"/>
                  </a:cubicBezTo>
                  <a:cubicBezTo>
                    <a:pt x="223" y="58"/>
                    <a:pt x="228" y="55"/>
                    <a:pt x="230" y="55"/>
                  </a:cubicBezTo>
                  <a:cubicBezTo>
                    <a:pt x="233" y="55"/>
                    <a:pt x="246" y="59"/>
                    <a:pt x="246" y="63"/>
                  </a:cubicBezTo>
                  <a:cubicBezTo>
                    <a:pt x="246" y="66"/>
                    <a:pt x="244" y="68"/>
                    <a:pt x="241" y="68"/>
                  </a:cubicBezTo>
                  <a:cubicBezTo>
                    <a:pt x="239" y="68"/>
                    <a:pt x="234" y="67"/>
                    <a:pt x="232" y="69"/>
                  </a:cubicBezTo>
                  <a:cubicBezTo>
                    <a:pt x="230" y="71"/>
                    <a:pt x="225" y="76"/>
                    <a:pt x="231" y="72"/>
                  </a:cubicBezTo>
                  <a:cubicBezTo>
                    <a:pt x="236" y="69"/>
                    <a:pt x="239" y="68"/>
                    <a:pt x="243" y="69"/>
                  </a:cubicBezTo>
                  <a:cubicBezTo>
                    <a:pt x="246" y="69"/>
                    <a:pt x="243" y="70"/>
                    <a:pt x="239" y="72"/>
                  </a:cubicBezTo>
                  <a:cubicBezTo>
                    <a:pt x="236" y="73"/>
                    <a:pt x="229" y="78"/>
                    <a:pt x="234" y="76"/>
                  </a:cubicBezTo>
                  <a:cubicBezTo>
                    <a:pt x="239" y="73"/>
                    <a:pt x="245" y="75"/>
                    <a:pt x="247" y="72"/>
                  </a:cubicBezTo>
                  <a:cubicBezTo>
                    <a:pt x="250" y="69"/>
                    <a:pt x="251" y="64"/>
                    <a:pt x="253" y="68"/>
                  </a:cubicBezTo>
                  <a:cubicBezTo>
                    <a:pt x="254" y="71"/>
                    <a:pt x="256" y="71"/>
                    <a:pt x="253" y="75"/>
                  </a:cubicBezTo>
                  <a:cubicBezTo>
                    <a:pt x="249" y="79"/>
                    <a:pt x="248" y="77"/>
                    <a:pt x="244" y="80"/>
                  </a:cubicBezTo>
                  <a:cubicBezTo>
                    <a:pt x="240" y="82"/>
                    <a:pt x="236" y="86"/>
                    <a:pt x="240" y="84"/>
                  </a:cubicBezTo>
                  <a:cubicBezTo>
                    <a:pt x="245" y="81"/>
                    <a:pt x="248" y="78"/>
                    <a:pt x="247" y="81"/>
                  </a:cubicBezTo>
                  <a:cubicBezTo>
                    <a:pt x="246" y="83"/>
                    <a:pt x="243" y="96"/>
                    <a:pt x="246" y="87"/>
                  </a:cubicBezTo>
                  <a:cubicBezTo>
                    <a:pt x="250" y="79"/>
                    <a:pt x="253" y="79"/>
                    <a:pt x="256" y="76"/>
                  </a:cubicBezTo>
                  <a:cubicBezTo>
                    <a:pt x="259" y="73"/>
                    <a:pt x="266" y="70"/>
                    <a:pt x="265" y="73"/>
                  </a:cubicBezTo>
                  <a:cubicBezTo>
                    <a:pt x="264" y="76"/>
                    <a:pt x="254" y="80"/>
                    <a:pt x="265" y="77"/>
                  </a:cubicBezTo>
                  <a:cubicBezTo>
                    <a:pt x="275" y="75"/>
                    <a:pt x="280" y="77"/>
                    <a:pt x="282" y="80"/>
                  </a:cubicBezTo>
                  <a:cubicBezTo>
                    <a:pt x="283" y="83"/>
                    <a:pt x="280" y="85"/>
                    <a:pt x="276" y="85"/>
                  </a:cubicBezTo>
                  <a:cubicBezTo>
                    <a:pt x="272" y="86"/>
                    <a:pt x="269" y="88"/>
                    <a:pt x="264" y="91"/>
                  </a:cubicBezTo>
                  <a:cubicBezTo>
                    <a:pt x="259" y="95"/>
                    <a:pt x="258" y="99"/>
                    <a:pt x="266" y="91"/>
                  </a:cubicBezTo>
                  <a:cubicBezTo>
                    <a:pt x="273" y="84"/>
                    <a:pt x="280" y="89"/>
                    <a:pt x="280" y="90"/>
                  </a:cubicBezTo>
                  <a:cubicBezTo>
                    <a:pt x="281" y="91"/>
                    <a:pt x="277" y="95"/>
                    <a:pt x="274" y="95"/>
                  </a:cubicBezTo>
                  <a:cubicBezTo>
                    <a:pt x="272" y="95"/>
                    <a:pt x="257" y="103"/>
                    <a:pt x="271" y="97"/>
                  </a:cubicBezTo>
                  <a:cubicBezTo>
                    <a:pt x="285" y="92"/>
                    <a:pt x="286" y="91"/>
                    <a:pt x="286" y="89"/>
                  </a:cubicBezTo>
                  <a:cubicBezTo>
                    <a:pt x="286" y="87"/>
                    <a:pt x="288" y="85"/>
                    <a:pt x="290" y="86"/>
                  </a:cubicBezTo>
                  <a:cubicBezTo>
                    <a:pt x="292" y="88"/>
                    <a:pt x="304" y="99"/>
                    <a:pt x="300" y="99"/>
                  </a:cubicBezTo>
                  <a:cubicBezTo>
                    <a:pt x="296" y="99"/>
                    <a:pt x="296" y="99"/>
                    <a:pt x="291" y="100"/>
                  </a:cubicBezTo>
                  <a:cubicBezTo>
                    <a:pt x="286" y="101"/>
                    <a:pt x="287" y="103"/>
                    <a:pt x="283" y="103"/>
                  </a:cubicBezTo>
                  <a:cubicBezTo>
                    <a:pt x="279" y="103"/>
                    <a:pt x="264" y="105"/>
                    <a:pt x="272" y="105"/>
                  </a:cubicBezTo>
                  <a:cubicBezTo>
                    <a:pt x="279" y="104"/>
                    <a:pt x="285" y="104"/>
                    <a:pt x="288" y="106"/>
                  </a:cubicBezTo>
                  <a:cubicBezTo>
                    <a:pt x="291" y="107"/>
                    <a:pt x="298" y="107"/>
                    <a:pt x="302" y="108"/>
                  </a:cubicBezTo>
                  <a:cubicBezTo>
                    <a:pt x="306" y="109"/>
                    <a:pt x="311" y="112"/>
                    <a:pt x="307" y="112"/>
                  </a:cubicBezTo>
                  <a:cubicBezTo>
                    <a:pt x="303" y="113"/>
                    <a:pt x="296" y="113"/>
                    <a:pt x="291" y="112"/>
                  </a:cubicBezTo>
                  <a:cubicBezTo>
                    <a:pt x="286" y="112"/>
                    <a:pt x="283" y="113"/>
                    <a:pt x="281" y="114"/>
                  </a:cubicBezTo>
                  <a:cubicBezTo>
                    <a:pt x="279" y="115"/>
                    <a:pt x="279" y="115"/>
                    <a:pt x="284" y="115"/>
                  </a:cubicBezTo>
                  <a:cubicBezTo>
                    <a:pt x="289" y="115"/>
                    <a:pt x="293" y="115"/>
                    <a:pt x="290" y="117"/>
                  </a:cubicBezTo>
                  <a:cubicBezTo>
                    <a:pt x="288" y="118"/>
                    <a:pt x="284" y="120"/>
                    <a:pt x="283" y="121"/>
                  </a:cubicBezTo>
                  <a:cubicBezTo>
                    <a:pt x="281" y="122"/>
                    <a:pt x="281" y="126"/>
                    <a:pt x="285" y="126"/>
                  </a:cubicBezTo>
                  <a:cubicBezTo>
                    <a:pt x="289" y="126"/>
                    <a:pt x="292" y="130"/>
                    <a:pt x="297" y="131"/>
                  </a:cubicBezTo>
                  <a:cubicBezTo>
                    <a:pt x="302" y="131"/>
                    <a:pt x="306" y="132"/>
                    <a:pt x="309" y="135"/>
                  </a:cubicBezTo>
                  <a:cubicBezTo>
                    <a:pt x="313" y="137"/>
                    <a:pt x="314" y="145"/>
                    <a:pt x="316" y="142"/>
                  </a:cubicBezTo>
                  <a:cubicBezTo>
                    <a:pt x="319" y="140"/>
                    <a:pt x="322" y="139"/>
                    <a:pt x="322" y="140"/>
                  </a:cubicBezTo>
                  <a:cubicBezTo>
                    <a:pt x="322" y="141"/>
                    <a:pt x="322" y="147"/>
                    <a:pt x="324" y="145"/>
                  </a:cubicBezTo>
                  <a:cubicBezTo>
                    <a:pt x="326" y="142"/>
                    <a:pt x="327" y="139"/>
                    <a:pt x="327" y="142"/>
                  </a:cubicBezTo>
                  <a:cubicBezTo>
                    <a:pt x="327" y="145"/>
                    <a:pt x="326" y="148"/>
                    <a:pt x="329" y="147"/>
                  </a:cubicBezTo>
                  <a:cubicBezTo>
                    <a:pt x="333" y="145"/>
                    <a:pt x="336" y="145"/>
                    <a:pt x="338" y="147"/>
                  </a:cubicBezTo>
                  <a:cubicBezTo>
                    <a:pt x="341" y="150"/>
                    <a:pt x="341" y="150"/>
                    <a:pt x="340" y="152"/>
                  </a:cubicBezTo>
                  <a:cubicBezTo>
                    <a:pt x="338" y="153"/>
                    <a:pt x="334" y="153"/>
                    <a:pt x="342" y="154"/>
                  </a:cubicBezTo>
                  <a:cubicBezTo>
                    <a:pt x="350" y="154"/>
                    <a:pt x="351" y="153"/>
                    <a:pt x="354" y="155"/>
                  </a:cubicBezTo>
                  <a:cubicBezTo>
                    <a:pt x="357" y="158"/>
                    <a:pt x="361" y="159"/>
                    <a:pt x="362" y="159"/>
                  </a:cubicBezTo>
                  <a:cubicBezTo>
                    <a:pt x="364" y="158"/>
                    <a:pt x="363" y="160"/>
                    <a:pt x="362" y="161"/>
                  </a:cubicBezTo>
                  <a:cubicBezTo>
                    <a:pt x="360" y="163"/>
                    <a:pt x="362" y="163"/>
                    <a:pt x="365" y="162"/>
                  </a:cubicBezTo>
                  <a:cubicBezTo>
                    <a:pt x="368" y="161"/>
                    <a:pt x="369" y="158"/>
                    <a:pt x="371" y="161"/>
                  </a:cubicBezTo>
                  <a:cubicBezTo>
                    <a:pt x="372" y="164"/>
                    <a:pt x="376" y="166"/>
                    <a:pt x="377" y="169"/>
                  </a:cubicBezTo>
                  <a:cubicBezTo>
                    <a:pt x="378" y="173"/>
                    <a:pt x="376" y="172"/>
                    <a:pt x="374" y="172"/>
                  </a:cubicBezTo>
                  <a:cubicBezTo>
                    <a:pt x="373" y="171"/>
                    <a:pt x="370" y="172"/>
                    <a:pt x="373" y="174"/>
                  </a:cubicBezTo>
                  <a:cubicBezTo>
                    <a:pt x="376" y="176"/>
                    <a:pt x="377" y="177"/>
                    <a:pt x="372" y="177"/>
                  </a:cubicBezTo>
                  <a:cubicBezTo>
                    <a:pt x="367" y="177"/>
                    <a:pt x="362" y="178"/>
                    <a:pt x="365" y="181"/>
                  </a:cubicBezTo>
                  <a:cubicBezTo>
                    <a:pt x="368" y="183"/>
                    <a:pt x="367" y="184"/>
                    <a:pt x="365" y="184"/>
                  </a:cubicBezTo>
                  <a:cubicBezTo>
                    <a:pt x="364" y="184"/>
                    <a:pt x="366" y="187"/>
                    <a:pt x="362" y="185"/>
                  </a:cubicBezTo>
                  <a:cubicBezTo>
                    <a:pt x="359" y="182"/>
                    <a:pt x="355" y="182"/>
                    <a:pt x="359" y="185"/>
                  </a:cubicBezTo>
                  <a:cubicBezTo>
                    <a:pt x="362" y="187"/>
                    <a:pt x="363" y="188"/>
                    <a:pt x="361" y="190"/>
                  </a:cubicBezTo>
                  <a:cubicBezTo>
                    <a:pt x="359" y="191"/>
                    <a:pt x="355" y="192"/>
                    <a:pt x="352" y="189"/>
                  </a:cubicBezTo>
                  <a:cubicBezTo>
                    <a:pt x="349" y="187"/>
                    <a:pt x="349" y="187"/>
                    <a:pt x="351" y="191"/>
                  </a:cubicBezTo>
                  <a:cubicBezTo>
                    <a:pt x="354" y="194"/>
                    <a:pt x="353" y="199"/>
                    <a:pt x="351" y="197"/>
                  </a:cubicBezTo>
                  <a:cubicBezTo>
                    <a:pt x="349" y="195"/>
                    <a:pt x="349" y="192"/>
                    <a:pt x="349" y="198"/>
                  </a:cubicBezTo>
                  <a:cubicBezTo>
                    <a:pt x="349" y="204"/>
                    <a:pt x="353" y="208"/>
                    <a:pt x="349" y="206"/>
                  </a:cubicBezTo>
                  <a:cubicBezTo>
                    <a:pt x="346" y="204"/>
                    <a:pt x="345" y="203"/>
                    <a:pt x="342" y="201"/>
                  </a:cubicBezTo>
                  <a:cubicBezTo>
                    <a:pt x="338" y="199"/>
                    <a:pt x="337" y="198"/>
                    <a:pt x="336" y="201"/>
                  </a:cubicBezTo>
                  <a:cubicBezTo>
                    <a:pt x="334" y="204"/>
                    <a:pt x="332" y="204"/>
                    <a:pt x="332" y="200"/>
                  </a:cubicBezTo>
                  <a:cubicBezTo>
                    <a:pt x="333" y="197"/>
                    <a:pt x="335" y="195"/>
                    <a:pt x="333" y="197"/>
                  </a:cubicBezTo>
                  <a:cubicBezTo>
                    <a:pt x="331" y="199"/>
                    <a:pt x="329" y="199"/>
                    <a:pt x="329" y="196"/>
                  </a:cubicBezTo>
                  <a:cubicBezTo>
                    <a:pt x="329" y="193"/>
                    <a:pt x="333" y="191"/>
                    <a:pt x="329" y="191"/>
                  </a:cubicBezTo>
                  <a:cubicBezTo>
                    <a:pt x="326" y="191"/>
                    <a:pt x="322" y="194"/>
                    <a:pt x="323" y="189"/>
                  </a:cubicBezTo>
                  <a:cubicBezTo>
                    <a:pt x="324" y="184"/>
                    <a:pt x="328" y="185"/>
                    <a:pt x="331" y="183"/>
                  </a:cubicBezTo>
                  <a:cubicBezTo>
                    <a:pt x="334" y="181"/>
                    <a:pt x="341" y="176"/>
                    <a:pt x="330" y="181"/>
                  </a:cubicBezTo>
                  <a:cubicBezTo>
                    <a:pt x="320" y="185"/>
                    <a:pt x="315" y="186"/>
                    <a:pt x="317" y="184"/>
                  </a:cubicBezTo>
                  <a:cubicBezTo>
                    <a:pt x="319" y="182"/>
                    <a:pt x="318" y="183"/>
                    <a:pt x="321" y="180"/>
                  </a:cubicBezTo>
                  <a:cubicBezTo>
                    <a:pt x="324" y="178"/>
                    <a:pt x="323" y="177"/>
                    <a:pt x="320" y="178"/>
                  </a:cubicBezTo>
                  <a:cubicBezTo>
                    <a:pt x="318" y="180"/>
                    <a:pt x="316" y="182"/>
                    <a:pt x="314" y="180"/>
                  </a:cubicBezTo>
                  <a:cubicBezTo>
                    <a:pt x="311" y="177"/>
                    <a:pt x="310" y="180"/>
                    <a:pt x="307" y="176"/>
                  </a:cubicBezTo>
                  <a:cubicBezTo>
                    <a:pt x="304" y="172"/>
                    <a:pt x="303" y="171"/>
                    <a:pt x="300" y="171"/>
                  </a:cubicBezTo>
                  <a:cubicBezTo>
                    <a:pt x="297" y="171"/>
                    <a:pt x="300" y="173"/>
                    <a:pt x="297" y="175"/>
                  </a:cubicBezTo>
                  <a:cubicBezTo>
                    <a:pt x="295" y="176"/>
                    <a:pt x="300" y="178"/>
                    <a:pt x="297" y="177"/>
                  </a:cubicBezTo>
                  <a:cubicBezTo>
                    <a:pt x="294" y="177"/>
                    <a:pt x="298" y="178"/>
                    <a:pt x="299" y="181"/>
                  </a:cubicBezTo>
                  <a:cubicBezTo>
                    <a:pt x="301" y="185"/>
                    <a:pt x="298" y="186"/>
                    <a:pt x="295" y="186"/>
                  </a:cubicBezTo>
                  <a:cubicBezTo>
                    <a:pt x="293" y="186"/>
                    <a:pt x="289" y="185"/>
                    <a:pt x="287" y="182"/>
                  </a:cubicBezTo>
                  <a:cubicBezTo>
                    <a:pt x="284" y="180"/>
                    <a:pt x="281" y="177"/>
                    <a:pt x="287" y="184"/>
                  </a:cubicBezTo>
                  <a:cubicBezTo>
                    <a:pt x="292" y="192"/>
                    <a:pt x="293" y="193"/>
                    <a:pt x="295" y="193"/>
                  </a:cubicBezTo>
                  <a:cubicBezTo>
                    <a:pt x="297" y="193"/>
                    <a:pt x="298" y="193"/>
                    <a:pt x="300" y="198"/>
                  </a:cubicBezTo>
                  <a:cubicBezTo>
                    <a:pt x="302" y="202"/>
                    <a:pt x="303" y="203"/>
                    <a:pt x="305" y="206"/>
                  </a:cubicBezTo>
                  <a:cubicBezTo>
                    <a:pt x="306" y="208"/>
                    <a:pt x="309" y="209"/>
                    <a:pt x="310" y="208"/>
                  </a:cubicBezTo>
                  <a:cubicBezTo>
                    <a:pt x="310" y="207"/>
                    <a:pt x="311" y="204"/>
                    <a:pt x="312" y="207"/>
                  </a:cubicBezTo>
                  <a:cubicBezTo>
                    <a:pt x="314" y="211"/>
                    <a:pt x="315" y="213"/>
                    <a:pt x="316" y="211"/>
                  </a:cubicBezTo>
                  <a:cubicBezTo>
                    <a:pt x="318" y="209"/>
                    <a:pt x="319" y="209"/>
                    <a:pt x="320" y="211"/>
                  </a:cubicBezTo>
                  <a:cubicBezTo>
                    <a:pt x="320" y="213"/>
                    <a:pt x="319" y="220"/>
                    <a:pt x="322" y="217"/>
                  </a:cubicBezTo>
                  <a:cubicBezTo>
                    <a:pt x="324" y="213"/>
                    <a:pt x="324" y="209"/>
                    <a:pt x="324" y="215"/>
                  </a:cubicBezTo>
                  <a:cubicBezTo>
                    <a:pt x="325" y="220"/>
                    <a:pt x="321" y="221"/>
                    <a:pt x="326" y="223"/>
                  </a:cubicBezTo>
                  <a:cubicBezTo>
                    <a:pt x="330" y="226"/>
                    <a:pt x="332" y="226"/>
                    <a:pt x="335" y="232"/>
                  </a:cubicBezTo>
                  <a:cubicBezTo>
                    <a:pt x="337" y="237"/>
                    <a:pt x="338" y="242"/>
                    <a:pt x="336" y="238"/>
                  </a:cubicBezTo>
                  <a:cubicBezTo>
                    <a:pt x="333" y="234"/>
                    <a:pt x="334" y="232"/>
                    <a:pt x="334" y="238"/>
                  </a:cubicBezTo>
                  <a:cubicBezTo>
                    <a:pt x="334" y="244"/>
                    <a:pt x="337" y="250"/>
                    <a:pt x="333" y="243"/>
                  </a:cubicBezTo>
                  <a:cubicBezTo>
                    <a:pt x="329" y="235"/>
                    <a:pt x="327" y="229"/>
                    <a:pt x="328" y="236"/>
                  </a:cubicBezTo>
                  <a:cubicBezTo>
                    <a:pt x="329" y="242"/>
                    <a:pt x="331" y="245"/>
                    <a:pt x="331" y="248"/>
                  </a:cubicBezTo>
                  <a:cubicBezTo>
                    <a:pt x="331" y="251"/>
                    <a:pt x="331" y="251"/>
                    <a:pt x="329" y="249"/>
                  </a:cubicBezTo>
                  <a:cubicBezTo>
                    <a:pt x="326" y="247"/>
                    <a:pt x="325" y="249"/>
                    <a:pt x="329" y="253"/>
                  </a:cubicBezTo>
                  <a:cubicBezTo>
                    <a:pt x="333" y="257"/>
                    <a:pt x="340" y="262"/>
                    <a:pt x="334" y="259"/>
                  </a:cubicBezTo>
                  <a:cubicBezTo>
                    <a:pt x="327" y="256"/>
                    <a:pt x="323" y="252"/>
                    <a:pt x="319" y="250"/>
                  </a:cubicBezTo>
                  <a:cubicBezTo>
                    <a:pt x="314" y="247"/>
                    <a:pt x="311" y="244"/>
                    <a:pt x="312" y="247"/>
                  </a:cubicBezTo>
                  <a:cubicBezTo>
                    <a:pt x="313" y="249"/>
                    <a:pt x="312" y="248"/>
                    <a:pt x="309" y="246"/>
                  </a:cubicBezTo>
                  <a:cubicBezTo>
                    <a:pt x="306" y="244"/>
                    <a:pt x="303" y="239"/>
                    <a:pt x="304" y="242"/>
                  </a:cubicBezTo>
                  <a:cubicBezTo>
                    <a:pt x="305" y="245"/>
                    <a:pt x="307" y="248"/>
                    <a:pt x="302" y="244"/>
                  </a:cubicBezTo>
                  <a:cubicBezTo>
                    <a:pt x="296" y="240"/>
                    <a:pt x="296" y="232"/>
                    <a:pt x="294" y="235"/>
                  </a:cubicBezTo>
                  <a:cubicBezTo>
                    <a:pt x="292" y="237"/>
                    <a:pt x="291" y="243"/>
                    <a:pt x="289" y="240"/>
                  </a:cubicBezTo>
                  <a:cubicBezTo>
                    <a:pt x="287" y="236"/>
                    <a:pt x="286" y="234"/>
                    <a:pt x="284" y="232"/>
                  </a:cubicBezTo>
                  <a:cubicBezTo>
                    <a:pt x="283" y="231"/>
                    <a:pt x="285" y="232"/>
                    <a:pt x="282" y="232"/>
                  </a:cubicBezTo>
                  <a:cubicBezTo>
                    <a:pt x="278" y="233"/>
                    <a:pt x="275" y="232"/>
                    <a:pt x="278" y="235"/>
                  </a:cubicBezTo>
                  <a:cubicBezTo>
                    <a:pt x="281" y="238"/>
                    <a:pt x="284" y="238"/>
                    <a:pt x="285" y="241"/>
                  </a:cubicBezTo>
                  <a:cubicBezTo>
                    <a:pt x="287" y="244"/>
                    <a:pt x="286" y="243"/>
                    <a:pt x="291" y="246"/>
                  </a:cubicBezTo>
                  <a:cubicBezTo>
                    <a:pt x="295" y="249"/>
                    <a:pt x="307" y="255"/>
                    <a:pt x="309" y="259"/>
                  </a:cubicBezTo>
                  <a:cubicBezTo>
                    <a:pt x="311" y="263"/>
                    <a:pt x="317" y="273"/>
                    <a:pt x="313" y="270"/>
                  </a:cubicBezTo>
                  <a:cubicBezTo>
                    <a:pt x="309" y="268"/>
                    <a:pt x="301" y="265"/>
                    <a:pt x="295" y="265"/>
                  </a:cubicBezTo>
                  <a:cubicBezTo>
                    <a:pt x="290" y="265"/>
                    <a:pt x="280" y="262"/>
                    <a:pt x="276" y="259"/>
                  </a:cubicBezTo>
                  <a:cubicBezTo>
                    <a:pt x="272" y="256"/>
                    <a:pt x="274" y="255"/>
                    <a:pt x="270" y="254"/>
                  </a:cubicBezTo>
                  <a:cubicBezTo>
                    <a:pt x="265" y="253"/>
                    <a:pt x="259" y="253"/>
                    <a:pt x="256" y="251"/>
                  </a:cubicBezTo>
                  <a:cubicBezTo>
                    <a:pt x="253" y="249"/>
                    <a:pt x="251" y="247"/>
                    <a:pt x="247" y="246"/>
                  </a:cubicBezTo>
                  <a:cubicBezTo>
                    <a:pt x="244" y="245"/>
                    <a:pt x="242" y="244"/>
                    <a:pt x="240" y="241"/>
                  </a:cubicBezTo>
                  <a:cubicBezTo>
                    <a:pt x="238" y="239"/>
                    <a:pt x="239" y="240"/>
                    <a:pt x="242" y="239"/>
                  </a:cubicBezTo>
                  <a:cubicBezTo>
                    <a:pt x="245" y="238"/>
                    <a:pt x="247" y="238"/>
                    <a:pt x="245" y="236"/>
                  </a:cubicBezTo>
                  <a:cubicBezTo>
                    <a:pt x="243" y="234"/>
                    <a:pt x="240" y="232"/>
                    <a:pt x="236" y="230"/>
                  </a:cubicBezTo>
                  <a:cubicBezTo>
                    <a:pt x="231" y="228"/>
                    <a:pt x="232" y="228"/>
                    <a:pt x="227" y="225"/>
                  </a:cubicBezTo>
                  <a:cubicBezTo>
                    <a:pt x="222" y="221"/>
                    <a:pt x="222" y="221"/>
                    <a:pt x="220" y="219"/>
                  </a:cubicBezTo>
                  <a:cubicBezTo>
                    <a:pt x="219" y="217"/>
                    <a:pt x="223" y="217"/>
                    <a:pt x="217" y="215"/>
                  </a:cubicBezTo>
                  <a:cubicBezTo>
                    <a:pt x="212" y="213"/>
                    <a:pt x="212" y="216"/>
                    <a:pt x="210" y="216"/>
                  </a:cubicBezTo>
                  <a:cubicBezTo>
                    <a:pt x="208" y="216"/>
                    <a:pt x="205" y="212"/>
                    <a:pt x="204" y="21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6" name="Freeform 1112"/>
            <p:cNvSpPr>
              <a:spLocks/>
            </p:cNvSpPr>
            <p:nvPr/>
          </p:nvSpPr>
          <p:spPr bwMode="auto">
            <a:xfrm>
              <a:off x="4484077" y="2759076"/>
              <a:ext cx="101112" cy="93663"/>
            </a:xfrm>
            <a:custGeom>
              <a:avLst/>
              <a:gdLst>
                <a:gd name="T0" fmla="*/ 2147483647 w 74"/>
                <a:gd name="T1" fmla="*/ 2147483647 h 47"/>
                <a:gd name="T2" fmla="*/ 2147483647 w 74"/>
                <a:gd name="T3" fmla="*/ 2147483647 h 47"/>
                <a:gd name="T4" fmla="*/ 2147483647 w 74"/>
                <a:gd name="T5" fmla="*/ 2147483647 h 47"/>
                <a:gd name="T6" fmla="*/ 2147483647 w 74"/>
                <a:gd name="T7" fmla="*/ 2147483647 h 47"/>
                <a:gd name="T8" fmla="*/ 2147483647 w 74"/>
                <a:gd name="T9" fmla="*/ 2147483647 h 47"/>
                <a:gd name="T10" fmla="*/ 2147483647 w 74"/>
                <a:gd name="T11" fmla="*/ 2147483647 h 47"/>
                <a:gd name="T12" fmla="*/ 2147483647 w 74"/>
                <a:gd name="T13" fmla="*/ 2147483647 h 47"/>
                <a:gd name="T14" fmla="*/ 2147483647 w 74"/>
                <a:gd name="T15" fmla="*/ 2147483647 h 47"/>
                <a:gd name="T16" fmla="*/ 2147483647 w 74"/>
                <a:gd name="T17" fmla="*/ 2147483647 h 47"/>
                <a:gd name="T18" fmla="*/ 2147483647 w 74"/>
                <a:gd name="T19" fmla="*/ 2147483647 h 47"/>
                <a:gd name="T20" fmla="*/ 2147483647 w 74"/>
                <a:gd name="T21" fmla="*/ 2147483647 h 47"/>
                <a:gd name="T22" fmla="*/ 2147483647 w 74"/>
                <a:gd name="T23" fmla="*/ 2147483647 h 47"/>
                <a:gd name="T24" fmla="*/ 2147483647 w 74"/>
                <a:gd name="T25" fmla="*/ 2147483647 h 47"/>
                <a:gd name="T26" fmla="*/ 2147483647 w 74"/>
                <a:gd name="T27" fmla="*/ 2147483647 h 47"/>
                <a:gd name="T28" fmla="*/ 2147483647 w 74"/>
                <a:gd name="T29" fmla="*/ 2147483647 h 47"/>
                <a:gd name="T30" fmla="*/ 2147483647 w 74"/>
                <a:gd name="T31" fmla="*/ 2147483647 h 47"/>
                <a:gd name="T32" fmla="*/ 2147483647 w 74"/>
                <a:gd name="T33" fmla="*/ 2147483647 h 47"/>
                <a:gd name="T34" fmla="*/ 2147483647 w 74"/>
                <a:gd name="T35" fmla="*/ 2147483647 h 47"/>
                <a:gd name="T36" fmla="*/ 2147483647 w 74"/>
                <a:gd name="T37" fmla="*/ 2147483647 h 47"/>
                <a:gd name="T38" fmla="*/ 2147483647 w 74"/>
                <a:gd name="T39" fmla="*/ 2147483647 h 47"/>
                <a:gd name="T40" fmla="*/ 2147483647 w 74"/>
                <a:gd name="T41" fmla="*/ 2147483647 h 47"/>
                <a:gd name="T42" fmla="*/ 2147483647 w 74"/>
                <a:gd name="T43" fmla="*/ 2147483647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4"/>
                <a:gd name="T67" fmla="*/ 0 h 47"/>
                <a:gd name="T68" fmla="*/ 74 w 74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4" h="47">
                  <a:moveTo>
                    <a:pt x="69" y="41"/>
                  </a:moveTo>
                  <a:cubicBezTo>
                    <a:pt x="66" y="38"/>
                    <a:pt x="66" y="35"/>
                    <a:pt x="62" y="30"/>
                  </a:cubicBezTo>
                  <a:cubicBezTo>
                    <a:pt x="58" y="25"/>
                    <a:pt x="51" y="26"/>
                    <a:pt x="49" y="23"/>
                  </a:cubicBezTo>
                  <a:cubicBezTo>
                    <a:pt x="46" y="20"/>
                    <a:pt x="45" y="13"/>
                    <a:pt x="42" y="11"/>
                  </a:cubicBezTo>
                  <a:cubicBezTo>
                    <a:pt x="39" y="9"/>
                    <a:pt x="39" y="8"/>
                    <a:pt x="35" y="7"/>
                  </a:cubicBezTo>
                  <a:cubicBezTo>
                    <a:pt x="30" y="7"/>
                    <a:pt x="24" y="5"/>
                    <a:pt x="18" y="3"/>
                  </a:cubicBezTo>
                  <a:cubicBezTo>
                    <a:pt x="11" y="1"/>
                    <a:pt x="7" y="0"/>
                    <a:pt x="4" y="1"/>
                  </a:cubicBezTo>
                  <a:cubicBezTo>
                    <a:pt x="1" y="2"/>
                    <a:pt x="0" y="3"/>
                    <a:pt x="4" y="4"/>
                  </a:cubicBezTo>
                  <a:cubicBezTo>
                    <a:pt x="8" y="6"/>
                    <a:pt x="9" y="4"/>
                    <a:pt x="12" y="6"/>
                  </a:cubicBezTo>
                  <a:cubicBezTo>
                    <a:pt x="15" y="8"/>
                    <a:pt x="15" y="12"/>
                    <a:pt x="13" y="9"/>
                  </a:cubicBezTo>
                  <a:cubicBezTo>
                    <a:pt x="10" y="7"/>
                    <a:pt x="9" y="4"/>
                    <a:pt x="9" y="7"/>
                  </a:cubicBezTo>
                  <a:cubicBezTo>
                    <a:pt x="9" y="9"/>
                    <a:pt x="7" y="12"/>
                    <a:pt x="12" y="13"/>
                  </a:cubicBezTo>
                  <a:cubicBezTo>
                    <a:pt x="16" y="14"/>
                    <a:pt x="18" y="14"/>
                    <a:pt x="21" y="17"/>
                  </a:cubicBezTo>
                  <a:cubicBezTo>
                    <a:pt x="24" y="19"/>
                    <a:pt x="26" y="22"/>
                    <a:pt x="28" y="22"/>
                  </a:cubicBezTo>
                  <a:cubicBezTo>
                    <a:pt x="31" y="21"/>
                    <a:pt x="31" y="21"/>
                    <a:pt x="30" y="23"/>
                  </a:cubicBezTo>
                  <a:cubicBezTo>
                    <a:pt x="29" y="24"/>
                    <a:pt x="23" y="25"/>
                    <a:pt x="30" y="25"/>
                  </a:cubicBezTo>
                  <a:cubicBezTo>
                    <a:pt x="37" y="26"/>
                    <a:pt x="38" y="26"/>
                    <a:pt x="38" y="28"/>
                  </a:cubicBezTo>
                  <a:cubicBezTo>
                    <a:pt x="38" y="30"/>
                    <a:pt x="34" y="32"/>
                    <a:pt x="39" y="32"/>
                  </a:cubicBezTo>
                  <a:cubicBezTo>
                    <a:pt x="43" y="32"/>
                    <a:pt x="49" y="31"/>
                    <a:pt x="49" y="31"/>
                  </a:cubicBezTo>
                  <a:cubicBezTo>
                    <a:pt x="49" y="31"/>
                    <a:pt x="47" y="30"/>
                    <a:pt x="47" y="33"/>
                  </a:cubicBezTo>
                  <a:cubicBezTo>
                    <a:pt x="47" y="36"/>
                    <a:pt x="53" y="39"/>
                    <a:pt x="58" y="41"/>
                  </a:cubicBezTo>
                  <a:cubicBezTo>
                    <a:pt x="63" y="43"/>
                    <a:pt x="74" y="47"/>
                    <a:pt x="69" y="41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7" name="Freeform 1113"/>
            <p:cNvSpPr>
              <a:spLocks/>
            </p:cNvSpPr>
            <p:nvPr/>
          </p:nvSpPr>
          <p:spPr bwMode="auto">
            <a:xfrm>
              <a:off x="4402016" y="2640013"/>
              <a:ext cx="43962" cy="76200"/>
            </a:xfrm>
            <a:custGeom>
              <a:avLst/>
              <a:gdLst>
                <a:gd name="T0" fmla="*/ 2147483647 w 33"/>
                <a:gd name="T1" fmla="*/ 2147483647 h 39"/>
                <a:gd name="T2" fmla="*/ 2147483647 w 33"/>
                <a:gd name="T3" fmla="*/ 2147483647 h 39"/>
                <a:gd name="T4" fmla="*/ 2147483647 w 33"/>
                <a:gd name="T5" fmla="*/ 2147483647 h 39"/>
                <a:gd name="T6" fmla="*/ 2147483647 w 33"/>
                <a:gd name="T7" fmla="*/ 2147483647 h 39"/>
                <a:gd name="T8" fmla="*/ 2147483647 w 33"/>
                <a:gd name="T9" fmla="*/ 2147483647 h 39"/>
                <a:gd name="T10" fmla="*/ 2147483647 w 33"/>
                <a:gd name="T11" fmla="*/ 2147483647 h 39"/>
                <a:gd name="T12" fmla="*/ 2147483647 w 33"/>
                <a:gd name="T13" fmla="*/ 2147483647 h 39"/>
                <a:gd name="T14" fmla="*/ 2147483647 w 33"/>
                <a:gd name="T15" fmla="*/ 2147483647 h 39"/>
                <a:gd name="T16" fmla="*/ 2147483647 w 33"/>
                <a:gd name="T17" fmla="*/ 2147483647 h 39"/>
                <a:gd name="T18" fmla="*/ 2147483647 w 33"/>
                <a:gd name="T19" fmla="*/ 2147483647 h 39"/>
                <a:gd name="T20" fmla="*/ 2147483647 w 33"/>
                <a:gd name="T21" fmla="*/ 2147483647 h 39"/>
                <a:gd name="T22" fmla="*/ 2147483647 w 33"/>
                <a:gd name="T23" fmla="*/ 2147483647 h 39"/>
                <a:gd name="T24" fmla="*/ 2147483647 w 33"/>
                <a:gd name="T25" fmla="*/ 2147483647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39"/>
                <a:gd name="T41" fmla="*/ 33 w 33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39">
                  <a:moveTo>
                    <a:pt x="27" y="38"/>
                  </a:moveTo>
                  <a:cubicBezTo>
                    <a:pt x="33" y="39"/>
                    <a:pt x="21" y="31"/>
                    <a:pt x="20" y="28"/>
                  </a:cubicBezTo>
                  <a:cubicBezTo>
                    <a:pt x="18" y="26"/>
                    <a:pt x="17" y="24"/>
                    <a:pt x="17" y="23"/>
                  </a:cubicBezTo>
                  <a:cubicBezTo>
                    <a:pt x="18" y="22"/>
                    <a:pt x="20" y="23"/>
                    <a:pt x="17" y="20"/>
                  </a:cubicBezTo>
                  <a:cubicBezTo>
                    <a:pt x="14" y="17"/>
                    <a:pt x="13" y="18"/>
                    <a:pt x="14" y="15"/>
                  </a:cubicBezTo>
                  <a:cubicBezTo>
                    <a:pt x="14" y="12"/>
                    <a:pt x="11" y="12"/>
                    <a:pt x="15" y="10"/>
                  </a:cubicBezTo>
                  <a:cubicBezTo>
                    <a:pt x="18" y="8"/>
                    <a:pt x="19" y="3"/>
                    <a:pt x="16" y="4"/>
                  </a:cubicBezTo>
                  <a:cubicBezTo>
                    <a:pt x="13" y="5"/>
                    <a:pt x="13" y="8"/>
                    <a:pt x="12" y="9"/>
                  </a:cubicBezTo>
                  <a:cubicBezTo>
                    <a:pt x="10" y="10"/>
                    <a:pt x="6" y="13"/>
                    <a:pt x="9" y="9"/>
                  </a:cubicBezTo>
                  <a:cubicBezTo>
                    <a:pt x="11" y="6"/>
                    <a:pt x="16" y="3"/>
                    <a:pt x="12" y="3"/>
                  </a:cubicBezTo>
                  <a:cubicBezTo>
                    <a:pt x="8" y="3"/>
                    <a:pt x="0" y="0"/>
                    <a:pt x="1" y="4"/>
                  </a:cubicBezTo>
                  <a:cubicBezTo>
                    <a:pt x="2" y="7"/>
                    <a:pt x="3" y="14"/>
                    <a:pt x="8" y="18"/>
                  </a:cubicBezTo>
                  <a:cubicBezTo>
                    <a:pt x="13" y="23"/>
                    <a:pt x="19" y="35"/>
                    <a:pt x="27" y="3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8" name="Freeform 1114"/>
            <p:cNvSpPr>
              <a:spLocks/>
            </p:cNvSpPr>
            <p:nvPr/>
          </p:nvSpPr>
          <p:spPr bwMode="auto">
            <a:xfrm>
              <a:off x="4385897" y="2566989"/>
              <a:ext cx="33703" cy="58737"/>
            </a:xfrm>
            <a:custGeom>
              <a:avLst/>
              <a:gdLst>
                <a:gd name="T0" fmla="*/ 2147483647 w 25"/>
                <a:gd name="T1" fmla="*/ 2147483647 h 30"/>
                <a:gd name="T2" fmla="*/ 2147483647 w 25"/>
                <a:gd name="T3" fmla="*/ 2147483647 h 30"/>
                <a:gd name="T4" fmla="*/ 2147483647 w 25"/>
                <a:gd name="T5" fmla="*/ 2147483647 h 30"/>
                <a:gd name="T6" fmla="*/ 2147483647 w 25"/>
                <a:gd name="T7" fmla="*/ 2147483647 h 30"/>
                <a:gd name="T8" fmla="*/ 2147483647 w 25"/>
                <a:gd name="T9" fmla="*/ 2147483647 h 30"/>
                <a:gd name="T10" fmla="*/ 2147483647 w 25"/>
                <a:gd name="T11" fmla="*/ 2147483647 h 30"/>
                <a:gd name="T12" fmla="*/ 2147483647 w 25"/>
                <a:gd name="T13" fmla="*/ 2147483647 h 30"/>
                <a:gd name="T14" fmla="*/ 2147483647 w 25"/>
                <a:gd name="T15" fmla="*/ 2147483647 h 30"/>
                <a:gd name="T16" fmla="*/ 2147483647 w 25"/>
                <a:gd name="T17" fmla="*/ 2147483647 h 30"/>
                <a:gd name="T18" fmla="*/ 2147483647 w 25"/>
                <a:gd name="T19" fmla="*/ 2147483647 h 30"/>
                <a:gd name="T20" fmla="*/ 2147483647 w 25"/>
                <a:gd name="T21" fmla="*/ 2147483647 h 30"/>
                <a:gd name="T22" fmla="*/ 2147483647 w 25"/>
                <a:gd name="T23" fmla="*/ 2147483647 h 30"/>
                <a:gd name="T24" fmla="*/ 2147483647 w 25"/>
                <a:gd name="T25" fmla="*/ 2147483647 h 30"/>
                <a:gd name="T26" fmla="*/ 2147483647 w 25"/>
                <a:gd name="T27" fmla="*/ 2147483647 h 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"/>
                <a:gd name="T43" fmla="*/ 0 h 30"/>
                <a:gd name="T44" fmla="*/ 25 w 25"/>
                <a:gd name="T45" fmla="*/ 30 h 3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" h="30">
                  <a:moveTo>
                    <a:pt x="24" y="27"/>
                  </a:moveTo>
                  <a:cubicBezTo>
                    <a:pt x="24" y="23"/>
                    <a:pt x="23" y="20"/>
                    <a:pt x="22" y="16"/>
                  </a:cubicBezTo>
                  <a:cubicBezTo>
                    <a:pt x="20" y="12"/>
                    <a:pt x="17" y="5"/>
                    <a:pt x="14" y="3"/>
                  </a:cubicBezTo>
                  <a:cubicBezTo>
                    <a:pt x="10" y="0"/>
                    <a:pt x="9" y="0"/>
                    <a:pt x="8" y="1"/>
                  </a:cubicBezTo>
                  <a:cubicBezTo>
                    <a:pt x="8" y="3"/>
                    <a:pt x="8" y="4"/>
                    <a:pt x="6" y="4"/>
                  </a:cubicBezTo>
                  <a:cubicBezTo>
                    <a:pt x="4" y="3"/>
                    <a:pt x="0" y="4"/>
                    <a:pt x="4" y="6"/>
                  </a:cubicBezTo>
                  <a:cubicBezTo>
                    <a:pt x="8" y="8"/>
                    <a:pt x="11" y="7"/>
                    <a:pt x="11" y="10"/>
                  </a:cubicBezTo>
                  <a:cubicBezTo>
                    <a:pt x="11" y="14"/>
                    <a:pt x="9" y="18"/>
                    <a:pt x="11" y="17"/>
                  </a:cubicBezTo>
                  <a:cubicBezTo>
                    <a:pt x="12" y="16"/>
                    <a:pt x="14" y="17"/>
                    <a:pt x="13" y="18"/>
                  </a:cubicBezTo>
                  <a:cubicBezTo>
                    <a:pt x="11" y="19"/>
                    <a:pt x="9" y="18"/>
                    <a:pt x="11" y="22"/>
                  </a:cubicBezTo>
                  <a:cubicBezTo>
                    <a:pt x="14" y="26"/>
                    <a:pt x="17" y="30"/>
                    <a:pt x="16" y="26"/>
                  </a:cubicBezTo>
                  <a:cubicBezTo>
                    <a:pt x="15" y="23"/>
                    <a:pt x="11" y="21"/>
                    <a:pt x="15" y="21"/>
                  </a:cubicBezTo>
                  <a:cubicBezTo>
                    <a:pt x="18" y="21"/>
                    <a:pt x="20" y="22"/>
                    <a:pt x="21" y="24"/>
                  </a:cubicBezTo>
                  <a:cubicBezTo>
                    <a:pt x="22" y="26"/>
                    <a:pt x="25" y="30"/>
                    <a:pt x="24" y="27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9" name="Freeform 1115"/>
            <p:cNvSpPr>
              <a:spLocks/>
            </p:cNvSpPr>
            <p:nvPr/>
          </p:nvSpPr>
          <p:spPr bwMode="auto">
            <a:xfrm>
              <a:off x="4404946" y="2559051"/>
              <a:ext cx="11723" cy="17463"/>
            </a:xfrm>
            <a:custGeom>
              <a:avLst/>
              <a:gdLst>
                <a:gd name="T0" fmla="*/ 2147483647 w 10"/>
                <a:gd name="T1" fmla="*/ 2147483647 h 9"/>
                <a:gd name="T2" fmla="*/ 2147483647 w 10"/>
                <a:gd name="T3" fmla="*/ 2147483647 h 9"/>
                <a:gd name="T4" fmla="*/ 2147483647 w 10"/>
                <a:gd name="T5" fmla="*/ 2147483647 h 9"/>
                <a:gd name="T6" fmla="*/ 2147483647 w 10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9"/>
                <a:gd name="T14" fmla="*/ 10 w 1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9">
                  <a:moveTo>
                    <a:pt x="7" y="7"/>
                  </a:moveTo>
                  <a:cubicBezTo>
                    <a:pt x="4" y="5"/>
                    <a:pt x="0" y="5"/>
                    <a:pt x="3" y="3"/>
                  </a:cubicBezTo>
                  <a:cubicBezTo>
                    <a:pt x="5" y="1"/>
                    <a:pt x="6" y="0"/>
                    <a:pt x="7" y="2"/>
                  </a:cubicBezTo>
                  <a:cubicBezTo>
                    <a:pt x="8" y="4"/>
                    <a:pt x="10" y="9"/>
                    <a:pt x="7" y="7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0" name="Freeform 1116"/>
            <p:cNvSpPr>
              <a:spLocks/>
            </p:cNvSpPr>
            <p:nvPr/>
          </p:nvSpPr>
          <p:spPr bwMode="auto">
            <a:xfrm>
              <a:off x="4384431" y="2535239"/>
              <a:ext cx="21981" cy="26987"/>
            </a:xfrm>
            <a:custGeom>
              <a:avLst/>
              <a:gdLst>
                <a:gd name="T0" fmla="*/ 2147483647 w 16"/>
                <a:gd name="T1" fmla="*/ 2147483647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2147483647 w 16"/>
                <a:gd name="T13" fmla="*/ 2147483647 h 14"/>
                <a:gd name="T14" fmla="*/ 2147483647 w 16"/>
                <a:gd name="T15" fmla="*/ 2147483647 h 14"/>
                <a:gd name="T16" fmla="*/ 2147483647 w 16"/>
                <a:gd name="T17" fmla="*/ 2147483647 h 14"/>
                <a:gd name="T18" fmla="*/ 2147483647 w 16"/>
                <a:gd name="T19" fmla="*/ 2147483647 h 14"/>
                <a:gd name="T20" fmla="*/ 2147483647 w 16"/>
                <a:gd name="T21" fmla="*/ 2147483647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4"/>
                <a:gd name="T35" fmla="*/ 16 w 16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4">
                  <a:moveTo>
                    <a:pt x="13" y="4"/>
                  </a:moveTo>
                  <a:cubicBezTo>
                    <a:pt x="10" y="4"/>
                    <a:pt x="12" y="4"/>
                    <a:pt x="7" y="2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0" y="6"/>
                    <a:pt x="3" y="6"/>
                    <a:pt x="3" y="8"/>
                  </a:cubicBezTo>
                  <a:cubicBezTo>
                    <a:pt x="3" y="10"/>
                    <a:pt x="3" y="14"/>
                    <a:pt x="5" y="13"/>
                  </a:cubicBezTo>
                  <a:cubicBezTo>
                    <a:pt x="6" y="11"/>
                    <a:pt x="7" y="9"/>
                    <a:pt x="9" y="10"/>
                  </a:cubicBezTo>
                  <a:cubicBezTo>
                    <a:pt x="11" y="10"/>
                    <a:pt x="15" y="12"/>
                    <a:pt x="13" y="9"/>
                  </a:cubicBezTo>
                  <a:cubicBezTo>
                    <a:pt x="10" y="6"/>
                    <a:pt x="8" y="6"/>
                    <a:pt x="10" y="6"/>
                  </a:cubicBezTo>
                  <a:cubicBezTo>
                    <a:pt x="12" y="6"/>
                    <a:pt x="16" y="4"/>
                    <a:pt x="13" y="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1" name="Freeform 1117"/>
            <p:cNvSpPr>
              <a:spLocks/>
            </p:cNvSpPr>
            <p:nvPr/>
          </p:nvSpPr>
          <p:spPr bwMode="auto">
            <a:xfrm>
              <a:off x="4375639" y="2541588"/>
              <a:ext cx="11723" cy="31750"/>
            </a:xfrm>
            <a:custGeom>
              <a:avLst/>
              <a:gdLst>
                <a:gd name="T0" fmla="*/ 2147483647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2147483647 w 8"/>
                <a:gd name="T7" fmla="*/ 2147483647 h 16"/>
                <a:gd name="T8" fmla="*/ 2147483647 w 8"/>
                <a:gd name="T9" fmla="*/ 2147483647 h 16"/>
                <a:gd name="T10" fmla="*/ 2147483647 w 8"/>
                <a:gd name="T11" fmla="*/ 2147483647 h 16"/>
                <a:gd name="T12" fmla="*/ 2147483647 w 8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16"/>
                <a:gd name="T23" fmla="*/ 8 w 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16">
                  <a:moveTo>
                    <a:pt x="3" y="0"/>
                  </a:moveTo>
                  <a:cubicBezTo>
                    <a:pt x="0" y="0"/>
                    <a:pt x="0" y="2"/>
                    <a:pt x="1" y="3"/>
                  </a:cubicBezTo>
                  <a:cubicBezTo>
                    <a:pt x="2" y="4"/>
                    <a:pt x="5" y="5"/>
                    <a:pt x="3" y="7"/>
                  </a:cubicBezTo>
                  <a:cubicBezTo>
                    <a:pt x="2" y="9"/>
                    <a:pt x="2" y="16"/>
                    <a:pt x="3" y="14"/>
                  </a:cubicBezTo>
                  <a:cubicBezTo>
                    <a:pt x="5" y="12"/>
                    <a:pt x="8" y="13"/>
                    <a:pt x="6" y="10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7" y="3"/>
                    <a:pt x="6" y="0"/>
                    <a:pt x="3" y="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2" name="Freeform 1118"/>
            <p:cNvSpPr>
              <a:spLocks/>
            </p:cNvSpPr>
            <p:nvPr/>
          </p:nvSpPr>
          <p:spPr bwMode="auto">
            <a:xfrm>
              <a:off x="4352193" y="2520950"/>
              <a:ext cx="19050" cy="46038"/>
            </a:xfrm>
            <a:custGeom>
              <a:avLst/>
              <a:gdLst>
                <a:gd name="T0" fmla="*/ 2147483647 w 14"/>
                <a:gd name="T1" fmla="*/ 2147483647 h 23"/>
                <a:gd name="T2" fmla="*/ 2147483647 w 14"/>
                <a:gd name="T3" fmla="*/ 2147483647 h 23"/>
                <a:gd name="T4" fmla="*/ 2147483647 w 14"/>
                <a:gd name="T5" fmla="*/ 2147483647 h 23"/>
                <a:gd name="T6" fmla="*/ 2147483647 w 14"/>
                <a:gd name="T7" fmla="*/ 2147483647 h 23"/>
                <a:gd name="T8" fmla="*/ 2147483647 w 14"/>
                <a:gd name="T9" fmla="*/ 2147483647 h 23"/>
                <a:gd name="T10" fmla="*/ 2147483647 w 14"/>
                <a:gd name="T11" fmla="*/ 2147483647 h 23"/>
                <a:gd name="T12" fmla="*/ 2147483647 w 14"/>
                <a:gd name="T13" fmla="*/ 2147483647 h 23"/>
                <a:gd name="T14" fmla="*/ 2147483647 w 14"/>
                <a:gd name="T15" fmla="*/ 2147483647 h 23"/>
                <a:gd name="T16" fmla="*/ 2147483647 w 14"/>
                <a:gd name="T17" fmla="*/ 214748364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3"/>
                <a:gd name="T29" fmla="*/ 14 w 14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3">
                  <a:moveTo>
                    <a:pt x="11" y="20"/>
                  </a:moveTo>
                  <a:cubicBezTo>
                    <a:pt x="9" y="18"/>
                    <a:pt x="10" y="16"/>
                    <a:pt x="8" y="14"/>
                  </a:cubicBezTo>
                  <a:cubicBezTo>
                    <a:pt x="6" y="12"/>
                    <a:pt x="5" y="11"/>
                    <a:pt x="6" y="10"/>
                  </a:cubicBezTo>
                  <a:cubicBezTo>
                    <a:pt x="7" y="8"/>
                    <a:pt x="8" y="8"/>
                    <a:pt x="7" y="6"/>
                  </a:cubicBezTo>
                  <a:cubicBezTo>
                    <a:pt x="5" y="4"/>
                    <a:pt x="3" y="4"/>
                    <a:pt x="2" y="3"/>
                  </a:cubicBezTo>
                  <a:cubicBezTo>
                    <a:pt x="0" y="2"/>
                    <a:pt x="2" y="0"/>
                    <a:pt x="5" y="1"/>
                  </a:cubicBezTo>
                  <a:cubicBezTo>
                    <a:pt x="9" y="1"/>
                    <a:pt x="11" y="3"/>
                    <a:pt x="11" y="6"/>
                  </a:cubicBezTo>
                  <a:cubicBezTo>
                    <a:pt x="12" y="9"/>
                    <a:pt x="14" y="10"/>
                    <a:pt x="13" y="13"/>
                  </a:cubicBezTo>
                  <a:cubicBezTo>
                    <a:pt x="13" y="15"/>
                    <a:pt x="13" y="23"/>
                    <a:pt x="11" y="2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3" name="Freeform 1119"/>
            <p:cNvSpPr>
              <a:spLocks/>
            </p:cNvSpPr>
            <p:nvPr/>
          </p:nvSpPr>
          <p:spPr bwMode="auto">
            <a:xfrm>
              <a:off x="4336074" y="2492375"/>
              <a:ext cx="32238" cy="31750"/>
            </a:xfrm>
            <a:custGeom>
              <a:avLst/>
              <a:gdLst>
                <a:gd name="T0" fmla="*/ 2147483647 w 23"/>
                <a:gd name="T1" fmla="*/ 2147483647 h 16"/>
                <a:gd name="T2" fmla="*/ 2147483647 w 23"/>
                <a:gd name="T3" fmla="*/ 2147483647 h 16"/>
                <a:gd name="T4" fmla="*/ 2147483647 w 23"/>
                <a:gd name="T5" fmla="*/ 2147483647 h 16"/>
                <a:gd name="T6" fmla="*/ 2147483647 w 23"/>
                <a:gd name="T7" fmla="*/ 2147483647 h 16"/>
                <a:gd name="T8" fmla="*/ 2147483647 w 23"/>
                <a:gd name="T9" fmla="*/ 2147483647 h 16"/>
                <a:gd name="T10" fmla="*/ 2147483647 w 23"/>
                <a:gd name="T11" fmla="*/ 2147483647 h 16"/>
                <a:gd name="T12" fmla="*/ 2147483647 w 23"/>
                <a:gd name="T13" fmla="*/ 2147483647 h 16"/>
                <a:gd name="T14" fmla="*/ 2147483647 w 23"/>
                <a:gd name="T15" fmla="*/ 2147483647 h 16"/>
                <a:gd name="T16" fmla="*/ 2147483647 w 23"/>
                <a:gd name="T17" fmla="*/ 2147483647 h 16"/>
                <a:gd name="T18" fmla="*/ 2147483647 w 23"/>
                <a:gd name="T19" fmla="*/ 2147483647 h 16"/>
                <a:gd name="T20" fmla="*/ 2147483647 w 23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16"/>
                <a:gd name="T35" fmla="*/ 23 w 23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16">
                  <a:moveTo>
                    <a:pt x="10" y="14"/>
                  </a:moveTo>
                  <a:cubicBezTo>
                    <a:pt x="7" y="11"/>
                    <a:pt x="3" y="9"/>
                    <a:pt x="4" y="7"/>
                  </a:cubicBezTo>
                  <a:cubicBezTo>
                    <a:pt x="5" y="5"/>
                    <a:pt x="6" y="6"/>
                    <a:pt x="5" y="5"/>
                  </a:cubicBezTo>
                  <a:cubicBezTo>
                    <a:pt x="4" y="4"/>
                    <a:pt x="0" y="5"/>
                    <a:pt x="3" y="3"/>
                  </a:cubicBezTo>
                  <a:cubicBezTo>
                    <a:pt x="5" y="2"/>
                    <a:pt x="8" y="0"/>
                    <a:pt x="10" y="1"/>
                  </a:cubicBezTo>
                  <a:cubicBezTo>
                    <a:pt x="13" y="1"/>
                    <a:pt x="14" y="2"/>
                    <a:pt x="12" y="2"/>
                  </a:cubicBezTo>
                  <a:cubicBezTo>
                    <a:pt x="11" y="3"/>
                    <a:pt x="9" y="4"/>
                    <a:pt x="12" y="6"/>
                  </a:cubicBezTo>
                  <a:cubicBezTo>
                    <a:pt x="15" y="8"/>
                    <a:pt x="23" y="10"/>
                    <a:pt x="20" y="11"/>
                  </a:cubicBezTo>
                  <a:cubicBezTo>
                    <a:pt x="17" y="11"/>
                    <a:pt x="17" y="12"/>
                    <a:pt x="15" y="11"/>
                  </a:cubicBezTo>
                  <a:cubicBezTo>
                    <a:pt x="12" y="10"/>
                    <a:pt x="12" y="11"/>
                    <a:pt x="13" y="13"/>
                  </a:cubicBezTo>
                  <a:cubicBezTo>
                    <a:pt x="13" y="15"/>
                    <a:pt x="12" y="16"/>
                    <a:pt x="10" y="1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4" name="Freeform 1120"/>
            <p:cNvSpPr>
              <a:spLocks/>
            </p:cNvSpPr>
            <p:nvPr/>
          </p:nvSpPr>
          <p:spPr bwMode="auto">
            <a:xfrm>
              <a:off x="4363915" y="2493963"/>
              <a:ext cx="23446" cy="42862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2147483647 w 16"/>
                <a:gd name="T11" fmla="*/ 2147483647 h 22"/>
                <a:gd name="T12" fmla="*/ 2147483647 w 16"/>
                <a:gd name="T13" fmla="*/ 2147483647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7" y="18"/>
                  </a:moveTo>
                  <a:cubicBezTo>
                    <a:pt x="8" y="16"/>
                    <a:pt x="11" y="16"/>
                    <a:pt x="9" y="14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6" y="8"/>
                    <a:pt x="5" y="6"/>
                  </a:cubicBezTo>
                  <a:cubicBezTo>
                    <a:pt x="3" y="4"/>
                    <a:pt x="0" y="3"/>
                    <a:pt x="3" y="1"/>
                  </a:cubicBezTo>
                  <a:cubicBezTo>
                    <a:pt x="7" y="0"/>
                    <a:pt x="6" y="1"/>
                    <a:pt x="9" y="2"/>
                  </a:cubicBezTo>
                  <a:cubicBezTo>
                    <a:pt x="12" y="2"/>
                    <a:pt x="15" y="5"/>
                    <a:pt x="13" y="6"/>
                  </a:cubicBezTo>
                  <a:cubicBezTo>
                    <a:pt x="11" y="7"/>
                    <a:pt x="13" y="8"/>
                    <a:pt x="14" y="10"/>
                  </a:cubicBezTo>
                  <a:cubicBezTo>
                    <a:pt x="15" y="12"/>
                    <a:pt x="16" y="14"/>
                    <a:pt x="13" y="15"/>
                  </a:cubicBezTo>
                  <a:cubicBezTo>
                    <a:pt x="11" y="16"/>
                    <a:pt x="4" y="22"/>
                    <a:pt x="7" y="18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5" name="Freeform 1121"/>
            <p:cNvSpPr>
              <a:spLocks/>
            </p:cNvSpPr>
            <p:nvPr/>
          </p:nvSpPr>
          <p:spPr bwMode="auto">
            <a:xfrm>
              <a:off x="4352193" y="2497138"/>
              <a:ext cx="16120" cy="6350"/>
            </a:xfrm>
            <a:custGeom>
              <a:avLst/>
              <a:gdLst>
                <a:gd name="T0" fmla="*/ 2147483647 w 11"/>
                <a:gd name="T1" fmla="*/ 2147483647 h 3"/>
                <a:gd name="T2" fmla="*/ 2147483647 w 11"/>
                <a:gd name="T3" fmla="*/ 2147483647 h 3"/>
                <a:gd name="T4" fmla="*/ 2147483647 w 11"/>
                <a:gd name="T5" fmla="*/ 2147483647 h 3"/>
                <a:gd name="T6" fmla="*/ 2147483647 w 11"/>
                <a:gd name="T7" fmla="*/ 2147483647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3"/>
                <a:gd name="T14" fmla="*/ 11 w 11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3">
                  <a:moveTo>
                    <a:pt x="6" y="3"/>
                  </a:moveTo>
                  <a:cubicBezTo>
                    <a:pt x="2" y="3"/>
                    <a:pt x="0" y="2"/>
                    <a:pt x="3" y="2"/>
                  </a:cubicBezTo>
                  <a:cubicBezTo>
                    <a:pt x="6" y="1"/>
                    <a:pt x="11" y="0"/>
                    <a:pt x="9" y="1"/>
                  </a:cubicBezTo>
                  <a:cubicBezTo>
                    <a:pt x="8" y="2"/>
                    <a:pt x="8" y="3"/>
                    <a:pt x="6" y="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6" name="Freeform 1122"/>
            <p:cNvSpPr>
              <a:spLocks/>
            </p:cNvSpPr>
            <p:nvPr/>
          </p:nvSpPr>
          <p:spPr bwMode="auto">
            <a:xfrm>
              <a:off x="4010758" y="2506664"/>
              <a:ext cx="46892" cy="34925"/>
            </a:xfrm>
            <a:custGeom>
              <a:avLst/>
              <a:gdLst>
                <a:gd name="T0" fmla="*/ 2147483647 w 34"/>
                <a:gd name="T1" fmla="*/ 0 h 17"/>
                <a:gd name="T2" fmla="*/ 2147483647 w 34"/>
                <a:gd name="T3" fmla="*/ 2147483647 h 17"/>
                <a:gd name="T4" fmla="*/ 2147483647 w 34"/>
                <a:gd name="T5" fmla="*/ 2147483647 h 17"/>
                <a:gd name="T6" fmla="*/ 2147483647 w 34"/>
                <a:gd name="T7" fmla="*/ 2147483647 h 17"/>
                <a:gd name="T8" fmla="*/ 2147483647 w 34"/>
                <a:gd name="T9" fmla="*/ 2147483647 h 17"/>
                <a:gd name="T10" fmla="*/ 2147483647 w 34"/>
                <a:gd name="T11" fmla="*/ 2147483647 h 17"/>
                <a:gd name="T12" fmla="*/ 0 w 34"/>
                <a:gd name="T13" fmla="*/ 2147483647 h 17"/>
                <a:gd name="T14" fmla="*/ 2147483647 w 34"/>
                <a:gd name="T15" fmla="*/ 2147483647 h 17"/>
                <a:gd name="T16" fmla="*/ 2147483647 w 34"/>
                <a:gd name="T17" fmla="*/ 2147483647 h 17"/>
                <a:gd name="T18" fmla="*/ 2147483647 w 34"/>
                <a:gd name="T19" fmla="*/ 2147483647 h 17"/>
                <a:gd name="T20" fmla="*/ 2147483647 w 34"/>
                <a:gd name="T21" fmla="*/ 2147483647 h 17"/>
                <a:gd name="T22" fmla="*/ 2147483647 w 34"/>
                <a:gd name="T23" fmla="*/ 2147483647 h 17"/>
                <a:gd name="T24" fmla="*/ 2147483647 w 34"/>
                <a:gd name="T25" fmla="*/ 2147483647 h 17"/>
                <a:gd name="T26" fmla="*/ 2147483647 w 34"/>
                <a:gd name="T27" fmla="*/ 2147483647 h 17"/>
                <a:gd name="T28" fmla="*/ 2147483647 w 34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17"/>
                <a:gd name="T47" fmla="*/ 34 w 34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17">
                  <a:moveTo>
                    <a:pt x="26" y="0"/>
                  </a:moveTo>
                  <a:cubicBezTo>
                    <a:pt x="23" y="1"/>
                    <a:pt x="21" y="2"/>
                    <a:pt x="18" y="2"/>
                  </a:cubicBezTo>
                  <a:cubicBezTo>
                    <a:pt x="15" y="2"/>
                    <a:pt x="14" y="0"/>
                    <a:pt x="12" y="1"/>
                  </a:cubicBezTo>
                  <a:cubicBezTo>
                    <a:pt x="10" y="2"/>
                    <a:pt x="8" y="4"/>
                    <a:pt x="10" y="6"/>
                  </a:cubicBezTo>
                  <a:cubicBezTo>
                    <a:pt x="13" y="7"/>
                    <a:pt x="15" y="12"/>
                    <a:pt x="12" y="9"/>
                  </a:cubicBezTo>
                  <a:cubicBezTo>
                    <a:pt x="9" y="6"/>
                    <a:pt x="4" y="5"/>
                    <a:pt x="3" y="6"/>
                  </a:cubicBezTo>
                  <a:cubicBezTo>
                    <a:pt x="2" y="7"/>
                    <a:pt x="0" y="6"/>
                    <a:pt x="0" y="9"/>
                  </a:cubicBezTo>
                  <a:cubicBezTo>
                    <a:pt x="1" y="12"/>
                    <a:pt x="2" y="16"/>
                    <a:pt x="5" y="17"/>
                  </a:cubicBezTo>
                  <a:cubicBezTo>
                    <a:pt x="8" y="17"/>
                    <a:pt x="7" y="15"/>
                    <a:pt x="11" y="15"/>
                  </a:cubicBezTo>
                  <a:cubicBezTo>
                    <a:pt x="14" y="15"/>
                    <a:pt x="17" y="15"/>
                    <a:pt x="18" y="13"/>
                  </a:cubicBezTo>
                  <a:cubicBezTo>
                    <a:pt x="19" y="12"/>
                    <a:pt x="21" y="14"/>
                    <a:pt x="25" y="11"/>
                  </a:cubicBezTo>
                  <a:cubicBezTo>
                    <a:pt x="28" y="9"/>
                    <a:pt x="28" y="8"/>
                    <a:pt x="25" y="8"/>
                  </a:cubicBezTo>
                  <a:cubicBezTo>
                    <a:pt x="23" y="7"/>
                    <a:pt x="26" y="7"/>
                    <a:pt x="29" y="7"/>
                  </a:cubicBezTo>
                  <a:cubicBezTo>
                    <a:pt x="31" y="7"/>
                    <a:pt x="34" y="7"/>
                    <a:pt x="31" y="5"/>
                  </a:cubicBezTo>
                  <a:cubicBezTo>
                    <a:pt x="29" y="3"/>
                    <a:pt x="29" y="0"/>
                    <a:pt x="26" y="0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7" name="Freeform 1123"/>
            <p:cNvSpPr>
              <a:spLocks/>
            </p:cNvSpPr>
            <p:nvPr/>
          </p:nvSpPr>
          <p:spPr bwMode="auto">
            <a:xfrm>
              <a:off x="4028343" y="2474914"/>
              <a:ext cx="30773" cy="33337"/>
            </a:xfrm>
            <a:custGeom>
              <a:avLst/>
              <a:gdLst>
                <a:gd name="T0" fmla="*/ 2147483647 w 22"/>
                <a:gd name="T1" fmla="*/ 2147483647 h 17"/>
                <a:gd name="T2" fmla="*/ 2147483647 w 22"/>
                <a:gd name="T3" fmla="*/ 2147483647 h 17"/>
                <a:gd name="T4" fmla="*/ 2147483647 w 22"/>
                <a:gd name="T5" fmla="*/ 2147483647 h 17"/>
                <a:gd name="T6" fmla="*/ 2147483647 w 22"/>
                <a:gd name="T7" fmla="*/ 2147483647 h 17"/>
                <a:gd name="T8" fmla="*/ 2147483647 w 22"/>
                <a:gd name="T9" fmla="*/ 214748364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6" y="14"/>
                  </a:moveTo>
                  <a:cubicBezTo>
                    <a:pt x="9" y="13"/>
                    <a:pt x="13" y="10"/>
                    <a:pt x="16" y="10"/>
                  </a:cubicBezTo>
                  <a:cubicBezTo>
                    <a:pt x="18" y="9"/>
                    <a:pt x="22" y="10"/>
                    <a:pt x="21" y="9"/>
                  </a:cubicBezTo>
                  <a:cubicBezTo>
                    <a:pt x="19" y="7"/>
                    <a:pt x="17" y="0"/>
                    <a:pt x="16" y="2"/>
                  </a:cubicBezTo>
                  <a:cubicBezTo>
                    <a:pt x="14" y="3"/>
                    <a:pt x="0" y="17"/>
                    <a:pt x="6" y="1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8" name="Freeform 1124"/>
            <p:cNvSpPr>
              <a:spLocks/>
            </p:cNvSpPr>
            <p:nvPr/>
          </p:nvSpPr>
          <p:spPr bwMode="auto">
            <a:xfrm>
              <a:off x="3817328" y="2616200"/>
              <a:ext cx="42496" cy="20638"/>
            </a:xfrm>
            <a:custGeom>
              <a:avLst/>
              <a:gdLst>
                <a:gd name="T0" fmla="*/ 2147483647 w 31"/>
                <a:gd name="T1" fmla="*/ 2147483647 h 10"/>
                <a:gd name="T2" fmla="*/ 2147483647 w 31"/>
                <a:gd name="T3" fmla="*/ 0 h 10"/>
                <a:gd name="T4" fmla="*/ 2147483647 w 31"/>
                <a:gd name="T5" fmla="*/ 2147483647 h 10"/>
                <a:gd name="T6" fmla="*/ 2147483647 w 31"/>
                <a:gd name="T7" fmla="*/ 2147483647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10"/>
                <a:gd name="T14" fmla="*/ 31 w 31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10">
                  <a:moveTo>
                    <a:pt x="29" y="4"/>
                  </a:moveTo>
                  <a:cubicBezTo>
                    <a:pt x="31" y="4"/>
                    <a:pt x="27" y="0"/>
                    <a:pt x="23" y="0"/>
                  </a:cubicBezTo>
                  <a:cubicBezTo>
                    <a:pt x="19" y="0"/>
                    <a:pt x="0" y="7"/>
                    <a:pt x="9" y="8"/>
                  </a:cubicBezTo>
                  <a:cubicBezTo>
                    <a:pt x="19" y="10"/>
                    <a:pt x="24" y="3"/>
                    <a:pt x="29" y="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9" name="Freeform 1125"/>
            <p:cNvSpPr>
              <a:spLocks/>
            </p:cNvSpPr>
            <p:nvPr/>
          </p:nvSpPr>
          <p:spPr bwMode="auto">
            <a:xfrm>
              <a:off x="3776297" y="2649538"/>
              <a:ext cx="26377" cy="25400"/>
            </a:xfrm>
            <a:custGeom>
              <a:avLst/>
              <a:gdLst>
                <a:gd name="T0" fmla="*/ 2147483647 w 19"/>
                <a:gd name="T1" fmla="*/ 2147483647 h 13"/>
                <a:gd name="T2" fmla="*/ 2147483647 w 19"/>
                <a:gd name="T3" fmla="*/ 2147483647 h 13"/>
                <a:gd name="T4" fmla="*/ 2147483647 w 19"/>
                <a:gd name="T5" fmla="*/ 2147483647 h 13"/>
                <a:gd name="T6" fmla="*/ 2147483647 w 19"/>
                <a:gd name="T7" fmla="*/ 2147483647 h 13"/>
                <a:gd name="T8" fmla="*/ 2147483647 w 19"/>
                <a:gd name="T9" fmla="*/ 2147483647 h 13"/>
                <a:gd name="T10" fmla="*/ 2147483647 w 19"/>
                <a:gd name="T11" fmla="*/ 2147483647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3"/>
                <a:gd name="T20" fmla="*/ 19 w 19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3">
                  <a:moveTo>
                    <a:pt x="19" y="4"/>
                  </a:moveTo>
                  <a:cubicBezTo>
                    <a:pt x="19" y="0"/>
                    <a:pt x="12" y="0"/>
                    <a:pt x="10" y="3"/>
                  </a:cubicBezTo>
                  <a:cubicBezTo>
                    <a:pt x="9" y="6"/>
                    <a:pt x="11" y="7"/>
                    <a:pt x="9" y="9"/>
                  </a:cubicBezTo>
                  <a:cubicBezTo>
                    <a:pt x="6" y="10"/>
                    <a:pt x="0" y="13"/>
                    <a:pt x="3" y="13"/>
                  </a:cubicBezTo>
                  <a:cubicBezTo>
                    <a:pt x="6" y="13"/>
                    <a:pt x="10" y="13"/>
                    <a:pt x="13" y="10"/>
                  </a:cubicBezTo>
                  <a:cubicBezTo>
                    <a:pt x="16" y="8"/>
                    <a:pt x="19" y="6"/>
                    <a:pt x="19" y="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0" name="Freeform 1126"/>
            <p:cNvSpPr>
              <a:spLocks/>
            </p:cNvSpPr>
            <p:nvPr/>
          </p:nvSpPr>
          <p:spPr bwMode="auto">
            <a:xfrm>
              <a:off x="5002823" y="1995489"/>
              <a:ext cx="77666" cy="65087"/>
            </a:xfrm>
            <a:custGeom>
              <a:avLst/>
              <a:gdLst>
                <a:gd name="T0" fmla="*/ 2147483647 w 56"/>
                <a:gd name="T1" fmla="*/ 2147483647 h 33"/>
                <a:gd name="T2" fmla="*/ 2147483647 w 56"/>
                <a:gd name="T3" fmla="*/ 2147483647 h 33"/>
                <a:gd name="T4" fmla="*/ 2147483647 w 56"/>
                <a:gd name="T5" fmla="*/ 2147483647 h 33"/>
                <a:gd name="T6" fmla="*/ 2147483647 w 56"/>
                <a:gd name="T7" fmla="*/ 2147483647 h 33"/>
                <a:gd name="T8" fmla="*/ 2147483647 w 56"/>
                <a:gd name="T9" fmla="*/ 2147483647 h 33"/>
                <a:gd name="T10" fmla="*/ 2147483647 w 56"/>
                <a:gd name="T11" fmla="*/ 2147483647 h 33"/>
                <a:gd name="T12" fmla="*/ 2147483647 w 56"/>
                <a:gd name="T13" fmla="*/ 2147483647 h 33"/>
                <a:gd name="T14" fmla="*/ 2147483647 w 56"/>
                <a:gd name="T15" fmla="*/ 2147483647 h 33"/>
                <a:gd name="T16" fmla="*/ 2147483647 w 56"/>
                <a:gd name="T17" fmla="*/ 2147483647 h 33"/>
                <a:gd name="T18" fmla="*/ 2147483647 w 56"/>
                <a:gd name="T19" fmla="*/ 2147483647 h 33"/>
                <a:gd name="T20" fmla="*/ 2147483647 w 56"/>
                <a:gd name="T21" fmla="*/ 2147483647 h 33"/>
                <a:gd name="T22" fmla="*/ 2147483647 w 56"/>
                <a:gd name="T23" fmla="*/ 2147483647 h 33"/>
                <a:gd name="T24" fmla="*/ 2147483647 w 56"/>
                <a:gd name="T25" fmla="*/ 2147483647 h 33"/>
                <a:gd name="T26" fmla="*/ 2147483647 w 56"/>
                <a:gd name="T27" fmla="*/ 2147483647 h 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33"/>
                <a:gd name="T44" fmla="*/ 56 w 56"/>
                <a:gd name="T45" fmla="*/ 33 h 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33">
                  <a:moveTo>
                    <a:pt x="52" y="24"/>
                  </a:moveTo>
                  <a:cubicBezTo>
                    <a:pt x="48" y="25"/>
                    <a:pt x="45" y="25"/>
                    <a:pt x="46" y="23"/>
                  </a:cubicBezTo>
                  <a:cubicBezTo>
                    <a:pt x="46" y="21"/>
                    <a:pt x="50" y="21"/>
                    <a:pt x="47" y="19"/>
                  </a:cubicBezTo>
                  <a:cubicBezTo>
                    <a:pt x="44" y="16"/>
                    <a:pt x="41" y="12"/>
                    <a:pt x="41" y="12"/>
                  </a:cubicBezTo>
                  <a:cubicBezTo>
                    <a:pt x="41" y="12"/>
                    <a:pt x="42" y="9"/>
                    <a:pt x="38" y="9"/>
                  </a:cubicBezTo>
                  <a:cubicBezTo>
                    <a:pt x="35" y="10"/>
                    <a:pt x="34" y="9"/>
                    <a:pt x="30" y="6"/>
                  </a:cubicBezTo>
                  <a:cubicBezTo>
                    <a:pt x="26" y="4"/>
                    <a:pt x="21" y="0"/>
                    <a:pt x="19" y="1"/>
                  </a:cubicBezTo>
                  <a:cubicBezTo>
                    <a:pt x="17" y="3"/>
                    <a:pt x="17" y="10"/>
                    <a:pt x="15" y="13"/>
                  </a:cubicBezTo>
                  <a:cubicBezTo>
                    <a:pt x="13" y="16"/>
                    <a:pt x="5" y="17"/>
                    <a:pt x="3" y="18"/>
                  </a:cubicBezTo>
                  <a:cubicBezTo>
                    <a:pt x="2" y="19"/>
                    <a:pt x="0" y="22"/>
                    <a:pt x="7" y="24"/>
                  </a:cubicBezTo>
                  <a:cubicBezTo>
                    <a:pt x="13" y="25"/>
                    <a:pt x="19" y="28"/>
                    <a:pt x="22" y="30"/>
                  </a:cubicBezTo>
                  <a:cubicBezTo>
                    <a:pt x="26" y="31"/>
                    <a:pt x="28" y="30"/>
                    <a:pt x="33" y="32"/>
                  </a:cubicBezTo>
                  <a:cubicBezTo>
                    <a:pt x="39" y="33"/>
                    <a:pt x="44" y="31"/>
                    <a:pt x="47" y="29"/>
                  </a:cubicBezTo>
                  <a:cubicBezTo>
                    <a:pt x="50" y="27"/>
                    <a:pt x="56" y="23"/>
                    <a:pt x="52" y="24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1" name="Freeform 1127"/>
            <p:cNvSpPr>
              <a:spLocks/>
            </p:cNvSpPr>
            <p:nvPr/>
          </p:nvSpPr>
          <p:spPr bwMode="auto">
            <a:xfrm>
              <a:off x="4982308" y="2032001"/>
              <a:ext cx="16120" cy="15875"/>
            </a:xfrm>
            <a:custGeom>
              <a:avLst/>
              <a:gdLst>
                <a:gd name="T0" fmla="*/ 2147483647 w 11"/>
                <a:gd name="T1" fmla="*/ 2147483647 h 8"/>
                <a:gd name="T2" fmla="*/ 2147483647 w 11"/>
                <a:gd name="T3" fmla="*/ 2147483647 h 8"/>
                <a:gd name="T4" fmla="*/ 2147483647 w 11"/>
                <a:gd name="T5" fmla="*/ 2147483647 h 8"/>
                <a:gd name="T6" fmla="*/ 2147483647 w 11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8"/>
                <a:gd name="T14" fmla="*/ 11 w 11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8">
                  <a:moveTo>
                    <a:pt x="4" y="7"/>
                  </a:moveTo>
                  <a:cubicBezTo>
                    <a:pt x="0" y="8"/>
                    <a:pt x="1" y="3"/>
                    <a:pt x="4" y="2"/>
                  </a:cubicBezTo>
                  <a:cubicBezTo>
                    <a:pt x="7" y="1"/>
                    <a:pt x="11" y="0"/>
                    <a:pt x="8" y="2"/>
                  </a:cubicBezTo>
                  <a:cubicBezTo>
                    <a:pt x="6" y="4"/>
                    <a:pt x="7" y="7"/>
                    <a:pt x="4" y="7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2" name="Freeform 1128"/>
            <p:cNvSpPr>
              <a:spLocks/>
            </p:cNvSpPr>
            <p:nvPr/>
          </p:nvSpPr>
          <p:spPr bwMode="auto">
            <a:xfrm>
              <a:off x="4955931" y="2046288"/>
              <a:ext cx="8792" cy="12700"/>
            </a:xfrm>
            <a:custGeom>
              <a:avLst/>
              <a:gdLst>
                <a:gd name="T0" fmla="*/ 2147483647 w 5"/>
                <a:gd name="T1" fmla="*/ 2147483647 h 6"/>
                <a:gd name="T2" fmla="*/ 2147483647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3" y="5"/>
                  </a:moveTo>
                  <a:cubicBezTo>
                    <a:pt x="1" y="5"/>
                    <a:pt x="0" y="3"/>
                    <a:pt x="3" y="2"/>
                  </a:cubicBezTo>
                  <a:cubicBezTo>
                    <a:pt x="5" y="0"/>
                    <a:pt x="5" y="6"/>
                    <a:pt x="3" y="5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3" name="Freeform 1129"/>
            <p:cNvSpPr>
              <a:spLocks/>
            </p:cNvSpPr>
            <p:nvPr/>
          </p:nvSpPr>
          <p:spPr bwMode="auto">
            <a:xfrm>
              <a:off x="4646735" y="1828801"/>
              <a:ext cx="332642" cy="231775"/>
            </a:xfrm>
            <a:custGeom>
              <a:avLst/>
              <a:gdLst>
                <a:gd name="T0" fmla="*/ 2147483647 w 243"/>
                <a:gd name="T1" fmla="*/ 2147483647 h 117"/>
                <a:gd name="T2" fmla="*/ 2147483647 w 243"/>
                <a:gd name="T3" fmla="*/ 2147483647 h 117"/>
                <a:gd name="T4" fmla="*/ 2147483647 w 243"/>
                <a:gd name="T5" fmla="*/ 2147483647 h 117"/>
                <a:gd name="T6" fmla="*/ 2147483647 w 243"/>
                <a:gd name="T7" fmla="*/ 2147483647 h 117"/>
                <a:gd name="T8" fmla="*/ 2147483647 w 243"/>
                <a:gd name="T9" fmla="*/ 2147483647 h 117"/>
                <a:gd name="T10" fmla="*/ 2147483647 w 243"/>
                <a:gd name="T11" fmla="*/ 2147483647 h 117"/>
                <a:gd name="T12" fmla="*/ 2147483647 w 243"/>
                <a:gd name="T13" fmla="*/ 2147483647 h 117"/>
                <a:gd name="T14" fmla="*/ 2147483647 w 243"/>
                <a:gd name="T15" fmla="*/ 2147483647 h 117"/>
                <a:gd name="T16" fmla="*/ 2147483647 w 243"/>
                <a:gd name="T17" fmla="*/ 2147483647 h 117"/>
                <a:gd name="T18" fmla="*/ 2147483647 w 243"/>
                <a:gd name="T19" fmla="*/ 2147483647 h 117"/>
                <a:gd name="T20" fmla="*/ 2147483647 w 243"/>
                <a:gd name="T21" fmla="*/ 2147483647 h 117"/>
                <a:gd name="T22" fmla="*/ 2147483647 w 243"/>
                <a:gd name="T23" fmla="*/ 2147483647 h 117"/>
                <a:gd name="T24" fmla="*/ 2147483647 w 243"/>
                <a:gd name="T25" fmla="*/ 2147483647 h 117"/>
                <a:gd name="T26" fmla="*/ 2147483647 w 243"/>
                <a:gd name="T27" fmla="*/ 2147483647 h 117"/>
                <a:gd name="T28" fmla="*/ 2147483647 w 243"/>
                <a:gd name="T29" fmla="*/ 2147483647 h 117"/>
                <a:gd name="T30" fmla="*/ 2147483647 w 243"/>
                <a:gd name="T31" fmla="*/ 2147483647 h 117"/>
                <a:gd name="T32" fmla="*/ 2147483647 w 243"/>
                <a:gd name="T33" fmla="*/ 2147483647 h 117"/>
                <a:gd name="T34" fmla="*/ 2147483647 w 243"/>
                <a:gd name="T35" fmla="*/ 2147483647 h 117"/>
                <a:gd name="T36" fmla="*/ 2147483647 w 243"/>
                <a:gd name="T37" fmla="*/ 2147483647 h 117"/>
                <a:gd name="T38" fmla="*/ 2147483647 w 243"/>
                <a:gd name="T39" fmla="*/ 2147483647 h 117"/>
                <a:gd name="T40" fmla="*/ 2147483647 w 243"/>
                <a:gd name="T41" fmla="*/ 2147483647 h 117"/>
                <a:gd name="T42" fmla="*/ 2147483647 w 243"/>
                <a:gd name="T43" fmla="*/ 2147483647 h 117"/>
                <a:gd name="T44" fmla="*/ 2147483647 w 243"/>
                <a:gd name="T45" fmla="*/ 2147483647 h 117"/>
                <a:gd name="T46" fmla="*/ 2147483647 w 243"/>
                <a:gd name="T47" fmla="*/ 2147483647 h 117"/>
                <a:gd name="T48" fmla="*/ 2147483647 w 243"/>
                <a:gd name="T49" fmla="*/ 2147483647 h 117"/>
                <a:gd name="T50" fmla="*/ 2147483647 w 243"/>
                <a:gd name="T51" fmla="*/ 2147483647 h 117"/>
                <a:gd name="T52" fmla="*/ 2147483647 w 243"/>
                <a:gd name="T53" fmla="*/ 2147483647 h 117"/>
                <a:gd name="T54" fmla="*/ 2147483647 w 243"/>
                <a:gd name="T55" fmla="*/ 2147483647 h 117"/>
                <a:gd name="T56" fmla="*/ 2147483647 w 243"/>
                <a:gd name="T57" fmla="*/ 2147483647 h 117"/>
                <a:gd name="T58" fmla="*/ 2147483647 w 243"/>
                <a:gd name="T59" fmla="*/ 2147483647 h 117"/>
                <a:gd name="T60" fmla="*/ 2147483647 w 243"/>
                <a:gd name="T61" fmla="*/ 2147483647 h 117"/>
                <a:gd name="T62" fmla="*/ 2147483647 w 243"/>
                <a:gd name="T63" fmla="*/ 2147483647 h 117"/>
                <a:gd name="T64" fmla="*/ 2147483647 w 243"/>
                <a:gd name="T65" fmla="*/ 2147483647 h 117"/>
                <a:gd name="T66" fmla="*/ 2147483647 w 243"/>
                <a:gd name="T67" fmla="*/ 2147483647 h 117"/>
                <a:gd name="T68" fmla="*/ 2147483647 w 243"/>
                <a:gd name="T69" fmla="*/ 2147483647 h 117"/>
                <a:gd name="T70" fmla="*/ 2147483647 w 243"/>
                <a:gd name="T71" fmla="*/ 2147483647 h 11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3"/>
                <a:gd name="T109" fmla="*/ 0 h 117"/>
                <a:gd name="T110" fmla="*/ 243 w 243"/>
                <a:gd name="T111" fmla="*/ 117 h 11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3" h="117">
                  <a:moveTo>
                    <a:pt x="218" y="107"/>
                  </a:moveTo>
                  <a:cubicBezTo>
                    <a:pt x="212" y="108"/>
                    <a:pt x="193" y="109"/>
                    <a:pt x="190" y="107"/>
                  </a:cubicBezTo>
                  <a:cubicBezTo>
                    <a:pt x="188" y="104"/>
                    <a:pt x="189" y="103"/>
                    <a:pt x="185" y="103"/>
                  </a:cubicBezTo>
                  <a:cubicBezTo>
                    <a:pt x="181" y="103"/>
                    <a:pt x="172" y="102"/>
                    <a:pt x="171" y="100"/>
                  </a:cubicBezTo>
                  <a:cubicBezTo>
                    <a:pt x="171" y="98"/>
                    <a:pt x="172" y="93"/>
                    <a:pt x="168" y="95"/>
                  </a:cubicBezTo>
                  <a:cubicBezTo>
                    <a:pt x="163" y="96"/>
                    <a:pt x="154" y="104"/>
                    <a:pt x="149" y="105"/>
                  </a:cubicBezTo>
                  <a:cubicBezTo>
                    <a:pt x="144" y="105"/>
                    <a:pt x="141" y="105"/>
                    <a:pt x="138" y="107"/>
                  </a:cubicBezTo>
                  <a:cubicBezTo>
                    <a:pt x="136" y="108"/>
                    <a:pt x="124" y="111"/>
                    <a:pt x="116" y="112"/>
                  </a:cubicBezTo>
                  <a:cubicBezTo>
                    <a:pt x="109" y="113"/>
                    <a:pt x="89" y="117"/>
                    <a:pt x="85" y="115"/>
                  </a:cubicBezTo>
                  <a:cubicBezTo>
                    <a:pt x="80" y="112"/>
                    <a:pt x="76" y="111"/>
                    <a:pt x="76" y="108"/>
                  </a:cubicBezTo>
                  <a:cubicBezTo>
                    <a:pt x="76" y="104"/>
                    <a:pt x="74" y="100"/>
                    <a:pt x="71" y="100"/>
                  </a:cubicBezTo>
                  <a:cubicBezTo>
                    <a:pt x="69" y="100"/>
                    <a:pt x="48" y="102"/>
                    <a:pt x="41" y="96"/>
                  </a:cubicBezTo>
                  <a:cubicBezTo>
                    <a:pt x="34" y="90"/>
                    <a:pt x="23" y="83"/>
                    <a:pt x="26" y="81"/>
                  </a:cubicBezTo>
                  <a:cubicBezTo>
                    <a:pt x="29" y="79"/>
                    <a:pt x="42" y="75"/>
                    <a:pt x="58" y="75"/>
                  </a:cubicBezTo>
                  <a:cubicBezTo>
                    <a:pt x="75" y="75"/>
                    <a:pt x="82" y="77"/>
                    <a:pt x="88" y="76"/>
                  </a:cubicBezTo>
                  <a:cubicBezTo>
                    <a:pt x="94" y="75"/>
                    <a:pt x="109" y="77"/>
                    <a:pt x="102" y="74"/>
                  </a:cubicBezTo>
                  <a:cubicBezTo>
                    <a:pt x="95" y="71"/>
                    <a:pt x="84" y="68"/>
                    <a:pt x="73" y="67"/>
                  </a:cubicBezTo>
                  <a:cubicBezTo>
                    <a:pt x="63" y="65"/>
                    <a:pt x="52" y="67"/>
                    <a:pt x="44" y="67"/>
                  </a:cubicBezTo>
                  <a:cubicBezTo>
                    <a:pt x="36" y="68"/>
                    <a:pt x="29" y="70"/>
                    <a:pt x="24" y="67"/>
                  </a:cubicBezTo>
                  <a:cubicBezTo>
                    <a:pt x="19" y="64"/>
                    <a:pt x="2" y="61"/>
                    <a:pt x="21" y="54"/>
                  </a:cubicBezTo>
                  <a:cubicBezTo>
                    <a:pt x="40" y="47"/>
                    <a:pt x="58" y="46"/>
                    <a:pt x="53" y="46"/>
                  </a:cubicBezTo>
                  <a:cubicBezTo>
                    <a:pt x="48" y="46"/>
                    <a:pt x="36" y="48"/>
                    <a:pt x="29" y="48"/>
                  </a:cubicBezTo>
                  <a:cubicBezTo>
                    <a:pt x="21" y="48"/>
                    <a:pt x="14" y="49"/>
                    <a:pt x="15" y="46"/>
                  </a:cubicBezTo>
                  <a:cubicBezTo>
                    <a:pt x="17" y="44"/>
                    <a:pt x="21" y="42"/>
                    <a:pt x="16" y="42"/>
                  </a:cubicBezTo>
                  <a:cubicBezTo>
                    <a:pt x="11" y="42"/>
                    <a:pt x="0" y="43"/>
                    <a:pt x="2" y="40"/>
                  </a:cubicBezTo>
                  <a:cubicBezTo>
                    <a:pt x="4" y="36"/>
                    <a:pt x="8" y="30"/>
                    <a:pt x="11" y="29"/>
                  </a:cubicBezTo>
                  <a:cubicBezTo>
                    <a:pt x="14" y="28"/>
                    <a:pt x="16" y="27"/>
                    <a:pt x="14" y="26"/>
                  </a:cubicBezTo>
                  <a:cubicBezTo>
                    <a:pt x="13" y="24"/>
                    <a:pt x="8" y="25"/>
                    <a:pt x="12" y="23"/>
                  </a:cubicBezTo>
                  <a:cubicBezTo>
                    <a:pt x="15" y="21"/>
                    <a:pt x="24" y="14"/>
                    <a:pt x="30" y="11"/>
                  </a:cubicBezTo>
                  <a:cubicBezTo>
                    <a:pt x="36" y="9"/>
                    <a:pt x="47" y="4"/>
                    <a:pt x="51" y="3"/>
                  </a:cubicBezTo>
                  <a:cubicBezTo>
                    <a:pt x="56" y="1"/>
                    <a:pt x="67" y="0"/>
                    <a:pt x="68" y="3"/>
                  </a:cubicBezTo>
                  <a:cubicBezTo>
                    <a:pt x="68" y="5"/>
                    <a:pt x="69" y="9"/>
                    <a:pt x="68" y="12"/>
                  </a:cubicBezTo>
                  <a:cubicBezTo>
                    <a:pt x="66" y="15"/>
                    <a:pt x="62" y="18"/>
                    <a:pt x="63" y="19"/>
                  </a:cubicBezTo>
                  <a:cubicBezTo>
                    <a:pt x="65" y="19"/>
                    <a:pt x="75" y="19"/>
                    <a:pt x="76" y="17"/>
                  </a:cubicBezTo>
                  <a:cubicBezTo>
                    <a:pt x="77" y="15"/>
                    <a:pt x="78" y="11"/>
                    <a:pt x="81" y="10"/>
                  </a:cubicBezTo>
                  <a:cubicBezTo>
                    <a:pt x="83" y="8"/>
                    <a:pt x="99" y="12"/>
                    <a:pt x="102" y="14"/>
                  </a:cubicBezTo>
                  <a:cubicBezTo>
                    <a:pt x="105" y="16"/>
                    <a:pt x="105" y="19"/>
                    <a:pt x="104" y="20"/>
                  </a:cubicBezTo>
                  <a:cubicBezTo>
                    <a:pt x="102" y="21"/>
                    <a:pt x="96" y="28"/>
                    <a:pt x="101" y="26"/>
                  </a:cubicBezTo>
                  <a:cubicBezTo>
                    <a:pt x="106" y="25"/>
                    <a:pt x="106" y="26"/>
                    <a:pt x="109" y="23"/>
                  </a:cubicBezTo>
                  <a:cubicBezTo>
                    <a:pt x="113" y="21"/>
                    <a:pt x="113" y="19"/>
                    <a:pt x="115" y="21"/>
                  </a:cubicBezTo>
                  <a:cubicBezTo>
                    <a:pt x="117" y="22"/>
                    <a:pt x="120" y="20"/>
                    <a:pt x="120" y="20"/>
                  </a:cubicBezTo>
                  <a:cubicBezTo>
                    <a:pt x="120" y="20"/>
                    <a:pt x="124" y="25"/>
                    <a:pt x="125" y="22"/>
                  </a:cubicBezTo>
                  <a:cubicBezTo>
                    <a:pt x="125" y="19"/>
                    <a:pt x="127" y="16"/>
                    <a:pt x="122" y="14"/>
                  </a:cubicBezTo>
                  <a:cubicBezTo>
                    <a:pt x="117" y="11"/>
                    <a:pt x="110" y="8"/>
                    <a:pt x="115" y="9"/>
                  </a:cubicBezTo>
                  <a:cubicBezTo>
                    <a:pt x="120" y="10"/>
                    <a:pt x="128" y="13"/>
                    <a:pt x="130" y="14"/>
                  </a:cubicBezTo>
                  <a:cubicBezTo>
                    <a:pt x="133" y="15"/>
                    <a:pt x="140" y="19"/>
                    <a:pt x="140" y="22"/>
                  </a:cubicBezTo>
                  <a:cubicBezTo>
                    <a:pt x="140" y="25"/>
                    <a:pt x="142" y="41"/>
                    <a:pt x="146" y="41"/>
                  </a:cubicBezTo>
                  <a:cubicBezTo>
                    <a:pt x="150" y="41"/>
                    <a:pt x="159" y="41"/>
                    <a:pt x="158" y="37"/>
                  </a:cubicBezTo>
                  <a:cubicBezTo>
                    <a:pt x="158" y="34"/>
                    <a:pt x="144" y="8"/>
                    <a:pt x="145" y="6"/>
                  </a:cubicBezTo>
                  <a:cubicBezTo>
                    <a:pt x="146" y="3"/>
                    <a:pt x="147" y="0"/>
                    <a:pt x="150" y="1"/>
                  </a:cubicBezTo>
                  <a:cubicBezTo>
                    <a:pt x="152" y="1"/>
                    <a:pt x="159" y="5"/>
                    <a:pt x="161" y="4"/>
                  </a:cubicBezTo>
                  <a:cubicBezTo>
                    <a:pt x="162" y="3"/>
                    <a:pt x="161" y="0"/>
                    <a:pt x="164" y="1"/>
                  </a:cubicBezTo>
                  <a:cubicBezTo>
                    <a:pt x="168" y="2"/>
                    <a:pt x="174" y="9"/>
                    <a:pt x="178" y="10"/>
                  </a:cubicBezTo>
                  <a:cubicBezTo>
                    <a:pt x="182" y="12"/>
                    <a:pt x="182" y="15"/>
                    <a:pt x="183" y="18"/>
                  </a:cubicBezTo>
                  <a:cubicBezTo>
                    <a:pt x="183" y="21"/>
                    <a:pt x="191" y="35"/>
                    <a:pt x="194" y="40"/>
                  </a:cubicBezTo>
                  <a:cubicBezTo>
                    <a:pt x="198" y="46"/>
                    <a:pt x="196" y="48"/>
                    <a:pt x="195" y="49"/>
                  </a:cubicBezTo>
                  <a:cubicBezTo>
                    <a:pt x="194" y="49"/>
                    <a:pt x="193" y="52"/>
                    <a:pt x="194" y="55"/>
                  </a:cubicBezTo>
                  <a:cubicBezTo>
                    <a:pt x="195" y="59"/>
                    <a:pt x="202" y="68"/>
                    <a:pt x="210" y="68"/>
                  </a:cubicBezTo>
                  <a:cubicBezTo>
                    <a:pt x="218" y="68"/>
                    <a:pt x="216" y="70"/>
                    <a:pt x="224" y="73"/>
                  </a:cubicBezTo>
                  <a:cubicBezTo>
                    <a:pt x="231" y="76"/>
                    <a:pt x="240" y="77"/>
                    <a:pt x="241" y="80"/>
                  </a:cubicBezTo>
                  <a:cubicBezTo>
                    <a:pt x="241" y="83"/>
                    <a:pt x="243" y="88"/>
                    <a:pt x="241" y="88"/>
                  </a:cubicBezTo>
                  <a:cubicBezTo>
                    <a:pt x="239" y="88"/>
                    <a:pt x="218" y="83"/>
                    <a:pt x="218" y="83"/>
                  </a:cubicBezTo>
                  <a:cubicBezTo>
                    <a:pt x="218" y="83"/>
                    <a:pt x="218" y="90"/>
                    <a:pt x="218" y="91"/>
                  </a:cubicBezTo>
                  <a:cubicBezTo>
                    <a:pt x="218" y="93"/>
                    <a:pt x="210" y="91"/>
                    <a:pt x="210" y="92"/>
                  </a:cubicBezTo>
                  <a:cubicBezTo>
                    <a:pt x="210" y="93"/>
                    <a:pt x="212" y="93"/>
                    <a:pt x="213" y="95"/>
                  </a:cubicBezTo>
                  <a:cubicBezTo>
                    <a:pt x="214" y="96"/>
                    <a:pt x="212" y="100"/>
                    <a:pt x="212" y="99"/>
                  </a:cubicBezTo>
                  <a:cubicBezTo>
                    <a:pt x="213" y="98"/>
                    <a:pt x="218" y="97"/>
                    <a:pt x="218" y="96"/>
                  </a:cubicBezTo>
                  <a:cubicBezTo>
                    <a:pt x="218" y="95"/>
                    <a:pt x="221" y="94"/>
                    <a:pt x="223" y="94"/>
                  </a:cubicBezTo>
                  <a:cubicBezTo>
                    <a:pt x="225" y="94"/>
                    <a:pt x="226" y="93"/>
                    <a:pt x="226" y="95"/>
                  </a:cubicBezTo>
                  <a:cubicBezTo>
                    <a:pt x="225" y="97"/>
                    <a:pt x="224" y="99"/>
                    <a:pt x="226" y="100"/>
                  </a:cubicBezTo>
                  <a:cubicBezTo>
                    <a:pt x="228" y="100"/>
                    <a:pt x="235" y="101"/>
                    <a:pt x="233" y="101"/>
                  </a:cubicBezTo>
                  <a:cubicBezTo>
                    <a:pt x="231" y="102"/>
                    <a:pt x="230" y="103"/>
                    <a:pt x="228" y="105"/>
                  </a:cubicBezTo>
                  <a:cubicBezTo>
                    <a:pt x="225" y="106"/>
                    <a:pt x="224" y="106"/>
                    <a:pt x="218" y="107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4" name="Freeform 1163"/>
            <p:cNvSpPr>
              <a:spLocks/>
            </p:cNvSpPr>
            <p:nvPr/>
          </p:nvSpPr>
          <p:spPr bwMode="auto">
            <a:xfrm>
              <a:off x="4133850" y="2413000"/>
              <a:ext cx="16119" cy="20638"/>
            </a:xfrm>
            <a:custGeom>
              <a:avLst/>
              <a:gdLst>
                <a:gd name="T0" fmla="*/ 2147483647 w 11"/>
                <a:gd name="T1" fmla="*/ 2147483647 h 11"/>
                <a:gd name="T2" fmla="*/ 2147483647 w 11"/>
                <a:gd name="T3" fmla="*/ 2147483647 h 11"/>
                <a:gd name="T4" fmla="*/ 2147483647 w 11"/>
                <a:gd name="T5" fmla="*/ 2147483647 h 11"/>
                <a:gd name="T6" fmla="*/ 0 60000 65536"/>
                <a:gd name="T7" fmla="*/ 0 60000 65536"/>
                <a:gd name="T8" fmla="*/ 0 60000 65536"/>
                <a:gd name="T9" fmla="*/ 0 w 11"/>
                <a:gd name="T10" fmla="*/ 0 h 11"/>
                <a:gd name="T11" fmla="*/ 11 w 1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1">
                  <a:moveTo>
                    <a:pt x="10" y="2"/>
                  </a:moveTo>
                  <a:cubicBezTo>
                    <a:pt x="8" y="0"/>
                    <a:pt x="0" y="9"/>
                    <a:pt x="1" y="10"/>
                  </a:cubicBezTo>
                  <a:cubicBezTo>
                    <a:pt x="2" y="11"/>
                    <a:pt x="11" y="2"/>
                    <a:pt x="10" y="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5" name="Freeform 1164"/>
            <p:cNvSpPr>
              <a:spLocks/>
            </p:cNvSpPr>
            <p:nvPr/>
          </p:nvSpPr>
          <p:spPr bwMode="auto">
            <a:xfrm>
              <a:off x="4155831" y="2403476"/>
              <a:ext cx="5862" cy="9525"/>
            </a:xfrm>
            <a:custGeom>
              <a:avLst/>
              <a:gdLst>
                <a:gd name="T0" fmla="*/ 0 w 5"/>
                <a:gd name="T1" fmla="*/ 2147483647 h 4"/>
                <a:gd name="T2" fmla="*/ 2147483647 w 5"/>
                <a:gd name="T3" fmla="*/ 2147483647 h 4"/>
                <a:gd name="T4" fmla="*/ 0 w 5"/>
                <a:gd name="T5" fmla="*/ 2147483647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0" y="2"/>
                  </a:moveTo>
                  <a:cubicBezTo>
                    <a:pt x="0" y="3"/>
                    <a:pt x="5" y="4"/>
                    <a:pt x="5" y="2"/>
                  </a:cubicBezTo>
                  <a:cubicBezTo>
                    <a:pt x="5" y="0"/>
                    <a:pt x="0" y="0"/>
                    <a:pt x="0" y="2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6" name="Freeform 1165"/>
            <p:cNvSpPr>
              <a:spLocks/>
            </p:cNvSpPr>
            <p:nvPr/>
          </p:nvSpPr>
          <p:spPr bwMode="auto">
            <a:xfrm>
              <a:off x="3792416" y="2413001"/>
              <a:ext cx="19050" cy="28575"/>
            </a:xfrm>
            <a:custGeom>
              <a:avLst/>
              <a:gdLst>
                <a:gd name="T0" fmla="*/ 2147483647 w 13"/>
                <a:gd name="T1" fmla="*/ 2147483647 h 15"/>
                <a:gd name="T2" fmla="*/ 2147483647 w 13"/>
                <a:gd name="T3" fmla="*/ 0 h 15"/>
                <a:gd name="T4" fmla="*/ 0 w 13"/>
                <a:gd name="T5" fmla="*/ 2147483647 h 15"/>
                <a:gd name="T6" fmla="*/ 2147483647 w 13"/>
                <a:gd name="T7" fmla="*/ 2147483647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5"/>
                <a:gd name="T14" fmla="*/ 13 w 13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5">
                  <a:moveTo>
                    <a:pt x="11" y="5"/>
                  </a:moveTo>
                  <a:cubicBezTo>
                    <a:pt x="13" y="2"/>
                    <a:pt x="8" y="0"/>
                    <a:pt x="7" y="0"/>
                  </a:cubicBezTo>
                  <a:cubicBezTo>
                    <a:pt x="5" y="0"/>
                    <a:pt x="0" y="3"/>
                    <a:pt x="0" y="4"/>
                  </a:cubicBezTo>
                  <a:cubicBezTo>
                    <a:pt x="1" y="6"/>
                    <a:pt x="6" y="15"/>
                    <a:pt x="11" y="5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7" name="Freeform 1167"/>
            <p:cNvSpPr>
              <a:spLocks/>
            </p:cNvSpPr>
            <p:nvPr/>
          </p:nvSpPr>
          <p:spPr bwMode="auto">
            <a:xfrm>
              <a:off x="2655277" y="4270376"/>
              <a:ext cx="7327" cy="9525"/>
            </a:xfrm>
            <a:custGeom>
              <a:avLst/>
              <a:gdLst>
                <a:gd name="T0" fmla="*/ 2147483647 w 5"/>
                <a:gd name="T1" fmla="*/ 2147483647 h 4"/>
                <a:gd name="T2" fmla="*/ 2147483647 w 5"/>
                <a:gd name="T3" fmla="*/ 2147483647 h 4"/>
                <a:gd name="T4" fmla="*/ 2147483647 w 5"/>
                <a:gd name="T5" fmla="*/ 2147483647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5" y="1"/>
                  </a:moveTo>
                  <a:cubicBezTo>
                    <a:pt x="5" y="4"/>
                    <a:pt x="0" y="2"/>
                    <a:pt x="1" y="1"/>
                  </a:cubicBezTo>
                  <a:cubicBezTo>
                    <a:pt x="1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8" name="Freeform 1168"/>
            <p:cNvSpPr>
              <a:spLocks/>
            </p:cNvSpPr>
            <p:nvPr/>
          </p:nvSpPr>
          <p:spPr bwMode="auto">
            <a:xfrm>
              <a:off x="2608385" y="4259263"/>
              <a:ext cx="7327" cy="11112"/>
            </a:xfrm>
            <a:custGeom>
              <a:avLst/>
              <a:gdLst>
                <a:gd name="T0" fmla="*/ 2147483647 w 5"/>
                <a:gd name="T1" fmla="*/ 2147483647 h 6"/>
                <a:gd name="T2" fmla="*/ 0 w 5"/>
                <a:gd name="T3" fmla="*/ 2147483647 h 6"/>
                <a:gd name="T4" fmla="*/ 2147483647 w 5"/>
                <a:gd name="T5" fmla="*/ 2147483647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5" y="2"/>
                  </a:moveTo>
                  <a:cubicBezTo>
                    <a:pt x="5" y="5"/>
                    <a:pt x="0" y="6"/>
                    <a:pt x="0" y="3"/>
                  </a:cubicBezTo>
                  <a:cubicBezTo>
                    <a:pt x="0" y="0"/>
                    <a:pt x="5" y="0"/>
                    <a:pt x="5" y="2"/>
                  </a:cubicBezTo>
                  <a:close/>
                </a:path>
              </a:pathLst>
            </a:custGeom>
            <a:solidFill>
              <a:srgbClr val="00B0F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9" name="Freeform 1169"/>
            <p:cNvSpPr>
              <a:spLocks/>
            </p:cNvSpPr>
            <p:nvPr/>
          </p:nvSpPr>
          <p:spPr bwMode="auto">
            <a:xfrm>
              <a:off x="2772508" y="5195889"/>
              <a:ext cx="23446" cy="26987"/>
            </a:xfrm>
            <a:custGeom>
              <a:avLst/>
              <a:gdLst>
                <a:gd name="T0" fmla="*/ 2147483647 w 18"/>
                <a:gd name="T1" fmla="*/ 2147483647 h 13"/>
                <a:gd name="T2" fmla="*/ 2147483647 w 18"/>
                <a:gd name="T3" fmla="*/ 2147483647 h 13"/>
                <a:gd name="T4" fmla="*/ 2147483647 w 18"/>
                <a:gd name="T5" fmla="*/ 2147483647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15" y="6"/>
                  </a:moveTo>
                  <a:cubicBezTo>
                    <a:pt x="18" y="0"/>
                    <a:pt x="0" y="3"/>
                    <a:pt x="1" y="5"/>
                  </a:cubicBezTo>
                  <a:cubicBezTo>
                    <a:pt x="2" y="8"/>
                    <a:pt x="12" y="13"/>
                    <a:pt x="15" y="6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0" name="Freeform 1170"/>
            <p:cNvSpPr>
              <a:spLocks/>
            </p:cNvSpPr>
            <p:nvPr/>
          </p:nvSpPr>
          <p:spPr bwMode="auto">
            <a:xfrm>
              <a:off x="644769" y="2060575"/>
              <a:ext cx="1466" cy="1588"/>
            </a:xfrm>
            <a:custGeom>
              <a:avLst/>
              <a:gdLst>
                <a:gd name="T0" fmla="*/ 2147483647 w 2"/>
                <a:gd name="T1" fmla="*/ 0 h 1"/>
                <a:gd name="T2" fmla="*/ 2147483647 w 2"/>
                <a:gd name="T3" fmla="*/ 0 h 1"/>
                <a:gd name="T4" fmla="*/ 0 60000 65536"/>
                <a:gd name="T5" fmla="*/ 0 60000 65536"/>
                <a:gd name="T6" fmla="*/ 0 w 2"/>
                <a:gd name="T7" fmla="*/ 0 h 1"/>
                <a:gd name="T8" fmla="*/ 2 w 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">
                  <a:moveTo>
                    <a:pt x="2" y="0"/>
                  </a:moveTo>
                  <a:cubicBezTo>
                    <a:pt x="0" y="1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FFCC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1" name="Freeform 1171"/>
            <p:cNvSpPr>
              <a:spLocks noEditPoints="1"/>
            </p:cNvSpPr>
            <p:nvPr/>
          </p:nvSpPr>
          <p:spPr bwMode="auto">
            <a:xfrm>
              <a:off x="48358" y="1593850"/>
              <a:ext cx="3704492" cy="3575050"/>
            </a:xfrm>
            <a:custGeom>
              <a:avLst/>
              <a:gdLst>
                <a:gd name="T0" fmla="*/ 2147483647 w 2708"/>
                <a:gd name="T1" fmla="*/ 2147483647 h 1790"/>
                <a:gd name="T2" fmla="*/ 2147483647 w 2708"/>
                <a:gd name="T3" fmla="*/ 2147483647 h 1790"/>
                <a:gd name="T4" fmla="*/ 2147483647 w 2708"/>
                <a:gd name="T5" fmla="*/ 2147483647 h 1790"/>
                <a:gd name="T6" fmla="*/ 2147483647 w 2708"/>
                <a:gd name="T7" fmla="*/ 2147483647 h 1790"/>
                <a:gd name="T8" fmla="*/ 2147483647 w 2708"/>
                <a:gd name="T9" fmla="*/ 2147483647 h 1790"/>
                <a:gd name="T10" fmla="*/ 2147483647 w 2708"/>
                <a:gd name="T11" fmla="*/ 2147483647 h 1790"/>
                <a:gd name="T12" fmla="*/ 2147483647 w 2708"/>
                <a:gd name="T13" fmla="*/ 2147483647 h 1790"/>
                <a:gd name="T14" fmla="*/ 2147483647 w 2708"/>
                <a:gd name="T15" fmla="*/ 2147483647 h 1790"/>
                <a:gd name="T16" fmla="*/ 2147483647 w 2708"/>
                <a:gd name="T17" fmla="*/ 2147483647 h 1790"/>
                <a:gd name="T18" fmla="*/ 2147483647 w 2708"/>
                <a:gd name="T19" fmla="*/ 2147483647 h 1790"/>
                <a:gd name="T20" fmla="*/ 2147483647 w 2708"/>
                <a:gd name="T21" fmla="*/ 2147483647 h 1790"/>
                <a:gd name="T22" fmla="*/ 2147483647 w 2708"/>
                <a:gd name="T23" fmla="*/ 2147483647 h 1790"/>
                <a:gd name="T24" fmla="*/ 2147483647 w 2708"/>
                <a:gd name="T25" fmla="*/ 2147483647 h 1790"/>
                <a:gd name="T26" fmla="*/ 2147483647 w 2708"/>
                <a:gd name="T27" fmla="*/ 2147483647 h 1790"/>
                <a:gd name="T28" fmla="*/ 2147483647 w 2708"/>
                <a:gd name="T29" fmla="*/ 2147483647 h 1790"/>
                <a:gd name="T30" fmla="*/ 2147483647 w 2708"/>
                <a:gd name="T31" fmla="*/ 2147483647 h 1790"/>
                <a:gd name="T32" fmla="*/ 2147483647 w 2708"/>
                <a:gd name="T33" fmla="*/ 2147483647 h 1790"/>
                <a:gd name="T34" fmla="*/ 2147483647 w 2708"/>
                <a:gd name="T35" fmla="*/ 2147483647 h 1790"/>
                <a:gd name="T36" fmla="*/ 2147483647 w 2708"/>
                <a:gd name="T37" fmla="*/ 2147483647 h 1790"/>
                <a:gd name="T38" fmla="*/ 2147483647 w 2708"/>
                <a:gd name="T39" fmla="*/ 2147483647 h 1790"/>
                <a:gd name="T40" fmla="*/ 2147483647 w 2708"/>
                <a:gd name="T41" fmla="*/ 2147483647 h 1790"/>
                <a:gd name="T42" fmla="*/ 2147483647 w 2708"/>
                <a:gd name="T43" fmla="*/ 2147483647 h 1790"/>
                <a:gd name="T44" fmla="*/ 2147483647 w 2708"/>
                <a:gd name="T45" fmla="*/ 2147483647 h 1790"/>
                <a:gd name="T46" fmla="*/ 2147483647 w 2708"/>
                <a:gd name="T47" fmla="*/ 2147483647 h 1790"/>
                <a:gd name="T48" fmla="*/ 2147483647 w 2708"/>
                <a:gd name="T49" fmla="*/ 2147483647 h 1790"/>
                <a:gd name="T50" fmla="*/ 2147483647 w 2708"/>
                <a:gd name="T51" fmla="*/ 2147483647 h 1790"/>
                <a:gd name="T52" fmla="*/ 2147483647 w 2708"/>
                <a:gd name="T53" fmla="*/ 2147483647 h 1790"/>
                <a:gd name="T54" fmla="*/ 2147483647 w 2708"/>
                <a:gd name="T55" fmla="*/ 2147483647 h 1790"/>
                <a:gd name="T56" fmla="*/ 2147483647 w 2708"/>
                <a:gd name="T57" fmla="*/ 2147483647 h 1790"/>
                <a:gd name="T58" fmla="*/ 2147483647 w 2708"/>
                <a:gd name="T59" fmla="*/ 2147483647 h 1790"/>
                <a:gd name="T60" fmla="*/ 2147483647 w 2708"/>
                <a:gd name="T61" fmla="*/ 2147483647 h 1790"/>
                <a:gd name="T62" fmla="*/ 2147483647 w 2708"/>
                <a:gd name="T63" fmla="*/ 2147483647 h 1790"/>
                <a:gd name="T64" fmla="*/ 2147483647 w 2708"/>
                <a:gd name="T65" fmla="*/ 2147483647 h 1790"/>
                <a:gd name="T66" fmla="*/ 2147483647 w 2708"/>
                <a:gd name="T67" fmla="*/ 2147483647 h 1790"/>
                <a:gd name="T68" fmla="*/ 2147483647 w 2708"/>
                <a:gd name="T69" fmla="*/ 2147483647 h 1790"/>
                <a:gd name="T70" fmla="*/ 2147483647 w 2708"/>
                <a:gd name="T71" fmla="*/ 2147483647 h 1790"/>
                <a:gd name="T72" fmla="*/ 2147483647 w 2708"/>
                <a:gd name="T73" fmla="*/ 2147483647 h 1790"/>
                <a:gd name="T74" fmla="*/ 2147483647 w 2708"/>
                <a:gd name="T75" fmla="*/ 2147483647 h 1790"/>
                <a:gd name="T76" fmla="*/ 2147483647 w 2708"/>
                <a:gd name="T77" fmla="*/ 2147483647 h 1790"/>
                <a:gd name="T78" fmla="*/ 2147483647 w 2708"/>
                <a:gd name="T79" fmla="*/ 2147483647 h 1790"/>
                <a:gd name="T80" fmla="*/ 2147483647 w 2708"/>
                <a:gd name="T81" fmla="*/ 2147483647 h 1790"/>
                <a:gd name="T82" fmla="*/ 2147483647 w 2708"/>
                <a:gd name="T83" fmla="*/ 2147483647 h 1790"/>
                <a:gd name="T84" fmla="*/ 2147483647 w 2708"/>
                <a:gd name="T85" fmla="*/ 2147483647 h 1790"/>
                <a:gd name="T86" fmla="*/ 2147483647 w 2708"/>
                <a:gd name="T87" fmla="*/ 2147483647 h 1790"/>
                <a:gd name="T88" fmla="*/ 2147483647 w 2708"/>
                <a:gd name="T89" fmla="*/ 2147483647 h 1790"/>
                <a:gd name="T90" fmla="*/ 2147483647 w 2708"/>
                <a:gd name="T91" fmla="*/ 2147483647 h 1790"/>
                <a:gd name="T92" fmla="*/ 2147483647 w 2708"/>
                <a:gd name="T93" fmla="*/ 2147483647 h 1790"/>
                <a:gd name="T94" fmla="*/ 2147483647 w 2708"/>
                <a:gd name="T95" fmla="*/ 2147483647 h 1790"/>
                <a:gd name="T96" fmla="*/ 2147483647 w 2708"/>
                <a:gd name="T97" fmla="*/ 2147483647 h 1790"/>
                <a:gd name="T98" fmla="*/ 2147483647 w 2708"/>
                <a:gd name="T99" fmla="*/ 2147483647 h 1790"/>
                <a:gd name="T100" fmla="*/ 2147483647 w 2708"/>
                <a:gd name="T101" fmla="*/ 2147483647 h 1790"/>
                <a:gd name="T102" fmla="*/ 2147483647 w 2708"/>
                <a:gd name="T103" fmla="*/ 2147483647 h 1790"/>
                <a:gd name="T104" fmla="*/ 2147483647 w 2708"/>
                <a:gd name="T105" fmla="*/ 2147483647 h 1790"/>
                <a:gd name="T106" fmla="*/ 2147483647 w 2708"/>
                <a:gd name="T107" fmla="*/ 2147483647 h 1790"/>
                <a:gd name="T108" fmla="*/ 2147483647 w 2708"/>
                <a:gd name="T109" fmla="*/ 2147483647 h 1790"/>
                <a:gd name="T110" fmla="*/ 2147483647 w 2708"/>
                <a:gd name="T111" fmla="*/ 2147483647 h 1790"/>
                <a:gd name="T112" fmla="*/ 2147483647 w 2708"/>
                <a:gd name="T113" fmla="*/ 2147483647 h 1790"/>
                <a:gd name="T114" fmla="*/ 2147483647 w 2708"/>
                <a:gd name="T115" fmla="*/ 2147483647 h 1790"/>
                <a:gd name="T116" fmla="*/ 2147483647 w 2708"/>
                <a:gd name="T117" fmla="*/ 2147483647 h 1790"/>
                <a:gd name="T118" fmla="*/ 2147483647 w 2708"/>
                <a:gd name="T119" fmla="*/ 2147483647 h 1790"/>
                <a:gd name="T120" fmla="*/ 2147483647 w 2708"/>
                <a:gd name="T121" fmla="*/ 2147483647 h 1790"/>
                <a:gd name="T122" fmla="*/ 2147483647 w 2708"/>
                <a:gd name="T123" fmla="*/ 2147483647 h 17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08"/>
                <a:gd name="T187" fmla="*/ 0 h 1790"/>
                <a:gd name="T188" fmla="*/ 2708 w 2708"/>
                <a:gd name="T189" fmla="*/ 1790 h 17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08" h="1790">
                  <a:moveTo>
                    <a:pt x="2704" y="290"/>
                  </a:moveTo>
                  <a:cubicBezTo>
                    <a:pt x="2700" y="288"/>
                    <a:pt x="2690" y="282"/>
                    <a:pt x="2686" y="280"/>
                  </a:cubicBezTo>
                  <a:cubicBezTo>
                    <a:pt x="2683" y="277"/>
                    <a:pt x="2682" y="273"/>
                    <a:pt x="2678" y="272"/>
                  </a:cubicBezTo>
                  <a:cubicBezTo>
                    <a:pt x="2674" y="271"/>
                    <a:pt x="2669" y="270"/>
                    <a:pt x="2666" y="269"/>
                  </a:cubicBezTo>
                  <a:cubicBezTo>
                    <a:pt x="2663" y="268"/>
                    <a:pt x="2663" y="268"/>
                    <a:pt x="2665" y="269"/>
                  </a:cubicBezTo>
                  <a:cubicBezTo>
                    <a:pt x="2667" y="270"/>
                    <a:pt x="2670" y="272"/>
                    <a:pt x="2665" y="272"/>
                  </a:cubicBezTo>
                  <a:cubicBezTo>
                    <a:pt x="2660" y="272"/>
                    <a:pt x="2658" y="271"/>
                    <a:pt x="2659" y="270"/>
                  </a:cubicBezTo>
                  <a:cubicBezTo>
                    <a:pt x="2661" y="269"/>
                    <a:pt x="2662" y="268"/>
                    <a:pt x="2660" y="268"/>
                  </a:cubicBezTo>
                  <a:cubicBezTo>
                    <a:pt x="2658" y="268"/>
                    <a:pt x="2644" y="267"/>
                    <a:pt x="2643" y="268"/>
                  </a:cubicBezTo>
                  <a:cubicBezTo>
                    <a:pt x="2641" y="268"/>
                    <a:pt x="2645" y="268"/>
                    <a:pt x="2647" y="270"/>
                  </a:cubicBezTo>
                  <a:cubicBezTo>
                    <a:pt x="2649" y="273"/>
                    <a:pt x="2647" y="275"/>
                    <a:pt x="2647" y="277"/>
                  </a:cubicBezTo>
                  <a:cubicBezTo>
                    <a:pt x="2646" y="279"/>
                    <a:pt x="2645" y="278"/>
                    <a:pt x="2648" y="281"/>
                  </a:cubicBezTo>
                  <a:cubicBezTo>
                    <a:pt x="2650" y="285"/>
                    <a:pt x="2650" y="287"/>
                    <a:pt x="2649" y="286"/>
                  </a:cubicBezTo>
                  <a:cubicBezTo>
                    <a:pt x="2648" y="284"/>
                    <a:pt x="2646" y="280"/>
                    <a:pt x="2645" y="283"/>
                  </a:cubicBezTo>
                  <a:cubicBezTo>
                    <a:pt x="2644" y="285"/>
                    <a:pt x="2645" y="287"/>
                    <a:pt x="2643" y="284"/>
                  </a:cubicBezTo>
                  <a:cubicBezTo>
                    <a:pt x="2641" y="282"/>
                    <a:pt x="2641" y="280"/>
                    <a:pt x="2639" y="279"/>
                  </a:cubicBezTo>
                  <a:cubicBezTo>
                    <a:pt x="2636" y="277"/>
                    <a:pt x="2636" y="275"/>
                    <a:pt x="2637" y="274"/>
                  </a:cubicBezTo>
                  <a:cubicBezTo>
                    <a:pt x="2638" y="273"/>
                    <a:pt x="2639" y="272"/>
                    <a:pt x="2637" y="270"/>
                  </a:cubicBezTo>
                  <a:cubicBezTo>
                    <a:pt x="2636" y="267"/>
                    <a:pt x="2638" y="265"/>
                    <a:pt x="2638" y="264"/>
                  </a:cubicBezTo>
                  <a:cubicBezTo>
                    <a:pt x="2639" y="263"/>
                    <a:pt x="2638" y="261"/>
                    <a:pt x="2635" y="261"/>
                  </a:cubicBezTo>
                  <a:cubicBezTo>
                    <a:pt x="2632" y="261"/>
                    <a:pt x="2633" y="261"/>
                    <a:pt x="2632" y="259"/>
                  </a:cubicBezTo>
                  <a:cubicBezTo>
                    <a:pt x="2631" y="257"/>
                    <a:pt x="2617" y="249"/>
                    <a:pt x="2614" y="248"/>
                  </a:cubicBezTo>
                  <a:cubicBezTo>
                    <a:pt x="2611" y="246"/>
                    <a:pt x="2608" y="245"/>
                    <a:pt x="2604" y="242"/>
                  </a:cubicBezTo>
                  <a:cubicBezTo>
                    <a:pt x="2600" y="239"/>
                    <a:pt x="2597" y="238"/>
                    <a:pt x="2594" y="237"/>
                  </a:cubicBezTo>
                  <a:cubicBezTo>
                    <a:pt x="2590" y="236"/>
                    <a:pt x="2590" y="236"/>
                    <a:pt x="2587" y="233"/>
                  </a:cubicBezTo>
                  <a:cubicBezTo>
                    <a:pt x="2583" y="230"/>
                    <a:pt x="2571" y="228"/>
                    <a:pt x="2569" y="226"/>
                  </a:cubicBezTo>
                  <a:cubicBezTo>
                    <a:pt x="2566" y="224"/>
                    <a:pt x="2564" y="221"/>
                    <a:pt x="2558" y="218"/>
                  </a:cubicBezTo>
                  <a:cubicBezTo>
                    <a:pt x="2553" y="216"/>
                    <a:pt x="2532" y="211"/>
                    <a:pt x="2528" y="209"/>
                  </a:cubicBezTo>
                  <a:cubicBezTo>
                    <a:pt x="2524" y="208"/>
                    <a:pt x="2524" y="205"/>
                    <a:pt x="2519" y="205"/>
                  </a:cubicBezTo>
                  <a:cubicBezTo>
                    <a:pt x="2514" y="205"/>
                    <a:pt x="2491" y="205"/>
                    <a:pt x="2488" y="204"/>
                  </a:cubicBezTo>
                  <a:cubicBezTo>
                    <a:pt x="2484" y="203"/>
                    <a:pt x="2485" y="201"/>
                    <a:pt x="2484" y="203"/>
                  </a:cubicBezTo>
                  <a:cubicBezTo>
                    <a:pt x="2482" y="204"/>
                    <a:pt x="2483" y="206"/>
                    <a:pt x="2481" y="206"/>
                  </a:cubicBezTo>
                  <a:cubicBezTo>
                    <a:pt x="2479" y="205"/>
                    <a:pt x="2460" y="201"/>
                    <a:pt x="2455" y="200"/>
                  </a:cubicBezTo>
                  <a:cubicBezTo>
                    <a:pt x="2449" y="198"/>
                    <a:pt x="2446" y="200"/>
                    <a:pt x="2445" y="202"/>
                  </a:cubicBezTo>
                  <a:cubicBezTo>
                    <a:pt x="2444" y="204"/>
                    <a:pt x="2442" y="208"/>
                    <a:pt x="2441" y="208"/>
                  </a:cubicBezTo>
                  <a:cubicBezTo>
                    <a:pt x="2440" y="209"/>
                    <a:pt x="2441" y="210"/>
                    <a:pt x="2443" y="210"/>
                  </a:cubicBezTo>
                  <a:cubicBezTo>
                    <a:pt x="2445" y="211"/>
                    <a:pt x="2450" y="216"/>
                    <a:pt x="2451" y="219"/>
                  </a:cubicBezTo>
                  <a:cubicBezTo>
                    <a:pt x="2452" y="221"/>
                    <a:pt x="2453" y="222"/>
                    <a:pt x="2449" y="225"/>
                  </a:cubicBezTo>
                  <a:cubicBezTo>
                    <a:pt x="2446" y="227"/>
                    <a:pt x="2445" y="229"/>
                    <a:pt x="2442" y="229"/>
                  </a:cubicBezTo>
                  <a:cubicBezTo>
                    <a:pt x="2438" y="229"/>
                    <a:pt x="2433" y="230"/>
                    <a:pt x="2431" y="227"/>
                  </a:cubicBezTo>
                  <a:cubicBezTo>
                    <a:pt x="2428" y="223"/>
                    <a:pt x="2431" y="224"/>
                    <a:pt x="2425" y="221"/>
                  </a:cubicBezTo>
                  <a:cubicBezTo>
                    <a:pt x="2420" y="219"/>
                    <a:pt x="2415" y="220"/>
                    <a:pt x="2415" y="217"/>
                  </a:cubicBezTo>
                  <a:cubicBezTo>
                    <a:pt x="2415" y="214"/>
                    <a:pt x="2416" y="213"/>
                    <a:pt x="2414" y="212"/>
                  </a:cubicBezTo>
                  <a:cubicBezTo>
                    <a:pt x="2413" y="210"/>
                    <a:pt x="2412" y="210"/>
                    <a:pt x="2410" y="210"/>
                  </a:cubicBezTo>
                  <a:cubicBezTo>
                    <a:pt x="2408" y="209"/>
                    <a:pt x="2407" y="207"/>
                    <a:pt x="2405" y="208"/>
                  </a:cubicBezTo>
                  <a:cubicBezTo>
                    <a:pt x="2403" y="210"/>
                    <a:pt x="2404" y="211"/>
                    <a:pt x="2398" y="212"/>
                  </a:cubicBezTo>
                  <a:cubicBezTo>
                    <a:pt x="2392" y="213"/>
                    <a:pt x="2385" y="212"/>
                    <a:pt x="2379" y="211"/>
                  </a:cubicBezTo>
                  <a:cubicBezTo>
                    <a:pt x="2374" y="210"/>
                    <a:pt x="2363" y="210"/>
                    <a:pt x="2356" y="209"/>
                  </a:cubicBezTo>
                  <a:cubicBezTo>
                    <a:pt x="2349" y="208"/>
                    <a:pt x="2350" y="206"/>
                    <a:pt x="2343" y="208"/>
                  </a:cubicBezTo>
                  <a:cubicBezTo>
                    <a:pt x="2336" y="209"/>
                    <a:pt x="2331" y="207"/>
                    <a:pt x="2329" y="209"/>
                  </a:cubicBezTo>
                  <a:cubicBezTo>
                    <a:pt x="2327" y="211"/>
                    <a:pt x="2325" y="210"/>
                    <a:pt x="2325" y="217"/>
                  </a:cubicBezTo>
                  <a:cubicBezTo>
                    <a:pt x="2325" y="223"/>
                    <a:pt x="2326" y="227"/>
                    <a:pt x="2324" y="225"/>
                  </a:cubicBezTo>
                  <a:cubicBezTo>
                    <a:pt x="2322" y="223"/>
                    <a:pt x="2320" y="216"/>
                    <a:pt x="2320" y="214"/>
                  </a:cubicBezTo>
                  <a:cubicBezTo>
                    <a:pt x="2319" y="212"/>
                    <a:pt x="2315" y="210"/>
                    <a:pt x="2312" y="209"/>
                  </a:cubicBezTo>
                  <a:cubicBezTo>
                    <a:pt x="2309" y="208"/>
                    <a:pt x="2300" y="209"/>
                    <a:pt x="2302" y="204"/>
                  </a:cubicBezTo>
                  <a:cubicBezTo>
                    <a:pt x="2304" y="200"/>
                    <a:pt x="2305" y="197"/>
                    <a:pt x="2306" y="195"/>
                  </a:cubicBezTo>
                  <a:cubicBezTo>
                    <a:pt x="2307" y="193"/>
                    <a:pt x="2306" y="190"/>
                    <a:pt x="2302" y="187"/>
                  </a:cubicBezTo>
                  <a:cubicBezTo>
                    <a:pt x="2297" y="184"/>
                    <a:pt x="2279" y="174"/>
                    <a:pt x="2266" y="175"/>
                  </a:cubicBezTo>
                  <a:cubicBezTo>
                    <a:pt x="2254" y="176"/>
                    <a:pt x="2231" y="181"/>
                    <a:pt x="2219" y="181"/>
                  </a:cubicBezTo>
                  <a:cubicBezTo>
                    <a:pt x="2207" y="181"/>
                    <a:pt x="2201" y="181"/>
                    <a:pt x="2199" y="179"/>
                  </a:cubicBezTo>
                  <a:cubicBezTo>
                    <a:pt x="2198" y="178"/>
                    <a:pt x="2198" y="177"/>
                    <a:pt x="2200" y="177"/>
                  </a:cubicBezTo>
                  <a:cubicBezTo>
                    <a:pt x="2203" y="176"/>
                    <a:pt x="2202" y="175"/>
                    <a:pt x="2199" y="173"/>
                  </a:cubicBezTo>
                  <a:cubicBezTo>
                    <a:pt x="2196" y="172"/>
                    <a:pt x="2192" y="168"/>
                    <a:pt x="2187" y="169"/>
                  </a:cubicBezTo>
                  <a:cubicBezTo>
                    <a:pt x="2181" y="170"/>
                    <a:pt x="2178" y="171"/>
                    <a:pt x="2175" y="171"/>
                  </a:cubicBezTo>
                  <a:cubicBezTo>
                    <a:pt x="2173" y="171"/>
                    <a:pt x="2176" y="171"/>
                    <a:pt x="2179" y="169"/>
                  </a:cubicBezTo>
                  <a:cubicBezTo>
                    <a:pt x="2181" y="168"/>
                    <a:pt x="2184" y="165"/>
                    <a:pt x="2180" y="165"/>
                  </a:cubicBezTo>
                  <a:cubicBezTo>
                    <a:pt x="2175" y="165"/>
                    <a:pt x="2174" y="167"/>
                    <a:pt x="2173" y="166"/>
                  </a:cubicBezTo>
                  <a:cubicBezTo>
                    <a:pt x="2172" y="164"/>
                    <a:pt x="2172" y="165"/>
                    <a:pt x="2168" y="163"/>
                  </a:cubicBezTo>
                  <a:cubicBezTo>
                    <a:pt x="2165" y="162"/>
                    <a:pt x="2163" y="162"/>
                    <a:pt x="2161" y="160"/>
                  </a:cubicBezTo>
                  <a:cubicBezTo>
                    <a:pt x="2159" y="159"/>
                    <a:pt x="2158" y="157"/>
                    <a:pt x="2161" y="157"/>
                  </a:cubicBezTo>
                  <a:cubicBezTo>
                    <a:pt x="2164" y="157"/>
                    <a:pt x="2173" y="157"/>
                    <a:pt x="2174" y="157"/>
                  </a:cubicBezTo>
                  <a:cubicBezTo>
                    <a:pt x="2174" y="156"/>
                    <a:pt x="2175" y="154"/>
                    <a:pt x="2172" y="152"/>
                  </a:cubicBezTo>
                  <a:cubicBezTo>
                    <a:pt x="2168" y="150"/>
                    <a:pt x="2166" y="147"/>
                    <a:pt x="2156" y="146"/>
                  </a:cubicBezTo>
                  <a:cubicBezTo>
                    <a:pt x="2145" y="146"/>
                    <a:pt x="2138" y="143"/>
                    <a:pt x="2135" y="146"/>
                  </a:cubicBezTo>
                  <a:cubicBezTo>
                    <a:pt x="2133" y="149"/>
                    <a:pt x="2121" y="159"/>
                    <a:pt x="2116" y="160"/>
                  </a:cubicBezTo>
                  <a:cubicBezTo>
                    <a:pt x="2111" y="160"/>
                    <a:pt x="2109" y="160"/>
                    <a:pt x="2110" y="158"/>
                  </a:cubicBezTo>
                  <a:cubicBezTo>
                    <a:pt x="2110" y="156"/>
                    <a:pt x="2109" y="155"/>
                    <a:pt x="2112" y="155"/>
                  </a:cubicBezTo>
                  <a:cubicBezTo>
                    <a:pt x="2116" y="154"/>
                    <a:pt x="2119" y="155"/>
                    <a:pt x="2118" y="153"/>
                  </a:cubicBezTo>
                  <a:cubicBezTo>
                    <a:pt x="2117" y="150"/>
                    <a:pt x="2117" y="150"/>
                    <a:pt x="2116" y="148"/>
                  </a:cubicBezTo>
                  <a:cubicBezTo>
                    <a:pt x="2115" y="147"/>
                    <a:pt x="2116" y="145"/>
                    <a:pt x="2112" y="146"/>
                  </a:cubicBezTo>
                  <a:cubicBezTo>
                    <a:pt x="2108" y="147"/>
                    <a:pt x="2096" y="148"/>
                    <a:pt x="2097" y="147"/>
                  </a:cubicBezTo>
                  <a:cubicBezTo>
                    <a:pt x="2098" y="146"/>
                    <a:pt x="2106" y="141"/>
                    <a:pt x="2109" y="142"/>
                  </a:cubicBezTo>
                  <a:cubicBezTo>
                    <a:pt x="2112" y="143"/>
                    <a:pt x="2110" y="142"/>
                    <a:pt x="2119" y="143"/>
                  </a:cubicBezTo>
                  <a:cubicBezTo>
                    <a:pt x="2127" y="144"/>
                    <a:pt x="2138" y="146"/>
                    <a:pt x="2131" y="144"/>
                  </a:cubicBezTo>
                  <a:cubicBezTo>
                    <a:pt x="2123" y="142"/>
                    <a:pt x="2114" y="139"/>
                    <a:pt x="2108" y="139"/>
                  </a:cubicBezTo>
                  <a:cubicBezTo>
                    <a:pt x="2102" y="139"/>
                    <a:pt x="2078" y="135"/>
                    <a:pt x="2072" y="135"/>
                  </a:cubicBezTo>
                  <a:cubicBezTo>
                    <a:pt x="2065" y="135"/>
                    <a:pt x="2066" y="135"/>
                    <a:pt x="2062" y="134"/>
                  </a:cubicBezTo>
                  <a:cubicBezTo>
                    <a:pt x="2058" y="132"/>
                    <a:pt x="2052" y="129"/>
                    <a:pt x="2052" y="131"/>
                  </a:cubicBezTo>
                  <a:cubicBezTo>
                    <a:pt x="2052" y="133"/>
                    <a:pt x="2056" y="135"/>
                    <a:pt x="2053" y="137"/>
                  </a:cubicBezTo>
                  <a:cubicBezTo>
                    <a:pt x="2051" y="138"/>
                    <a:pt x="2041" y="138"/>
                    <a:pt x="2036" y="140"/>
                  </a:cubicBezTo>
                  <a:cubicBezTo>
                    <a:pt x="2032" y="142"/>
                    <a:pt x="2030" y="144"/>
                    <a:pt x="2031" y="146"/>
                  </a:cubicBezTo>
                  <a:cubicBezTo>
                    <a:pt x="2032" y="148"/>
                    <a:pt x="2032" y="149"/>
                    <a:pt x="2035" y="148"/>
                  </a:cubicBezTo>
                  <a:cubicBezTo>
                    <a:pt x="2037" y="148"/>
                    <a:pt x="2045" y="145"/>
                    <a:pt x="2043" y="147"/>
                  </a:cubicBezTo>
                  <a:cubicBezTo>
                    <a:pt x="2040" y="149"/>
                    <a:pt x="2036" y="151"/>
                    <a:pt x="2037" y="153"/>
                  </a:cubicBezTo>
                  <a:cubicBezTo>
                    <a:pt x="2039" y="155"/>
                    <a:pt x="2037" y="157"/>
                    <a:pt x="2038" y="160"/>
                  </a:cubicBezTo>
                  <a:cubicBezTo>
                    <a:pt x="2040" y="162"/>
                    <a:pt x="2045" y="165"/>
                    <a:pt x="2041" y="165"/>
                  </a:cubicBezTo>
                  <a:cubicBezTo>
                    <a:pt x="2037" y="165"/>
                    <a:pt x="2031" y="167"/>
                    <a:pt x="2028" y="165"/>
                  </a:cubicBezTo>
                  <a:cubicBezTo>
                    <a:pt x="2026" y="164"/>
                    <a:pt x="2027" y="163"/>
                    <a:pt x="2028" y="163"/>
                  </a:cubicBezTo>
                  <a:cubicBezTo>
                    <a:pt x="2029" y="163"/>
                    <a:pt x="2028" y="161"/>
                    <a:pt x="2025" y="161"/>
                  </a:cubicBezTo>
                  <a:cubicBezTo>
                    <a:pt x="2022" y="161"/>
                    <a:pt x="2016" y="164"/>
                    <a:pt x="2014" y="164"/>
                  </a:cubicBezTo>
                  <a:cubicBezTo>
                    <a:pt x="2011" y="163"/>
                    <a:pt x="2004" y="161"/>
                    <a:pt x="2006" y="163"/>
                  </a:cubicBezTo>
                  <a:cubicBezTo>
                    <a:pt x="2007" y="165"/>
                    <a:pt x="2006" y="164"/>
                    <a:pt x="2011" y="165"/>
                  </a:cubicBezTo>
                  <a:cubicBezTo>
                    <a:pt x="2016" y="166"/>
                    <a:pt x="2020" y="168"/>
                    <a:pt x="2018" y="170"/>
                  </a:cubicBezTo>
                  <a:cubicBezTo>
                    <a:pt x="2015" y="172"/>
                    <a:pt x="2012" y="173"/>
                    <a:pt x="2010" y="171"/>
                  </a:cubicBezTo>
                  <a:cubicBezTo>
                    <a:pt x="2007" y="169"/>
                    <a:pt x="2009" y="167"/>
                    <a:pt x="2007" y="166"/>
                  </a:cubicBezTo>
                  <a:cubicBezTo>
                    <a:pt x="2006" y="164"/>
                    <a:pt x="2004" y="165"/>
                    <a:pt x="2000" y="164"/>
                  </a:cubicBezTo>
                  <a:cubicBezTo>
                    <a:pt x="1997" y="164"/>
                    <a:pt x="1990" y="160"/>
                    <a:pt x="1983" y="162"/>
                  </a:cubicBezTo>
                  <a:cubicBezTo>
                    <a:pt x="1976" y="163"/>
                    <a:pt x="1977" y="162"/>
                    <a:pt x="1973" y="165"/>
                  </a:cubicBezTo>
                  <a:cubicBezTo>
                    <a:pt x="1970" y="167"/>
                    <a:pt x="1969" y="169"/>
                    <a:pt x="1963" y="167"/>
                  </a:cubicBezTo>
                  <a:cubicBezTo>
                    <a:pt x="1957" y="165"/>
                    <a:pt x="1952" y="162"/>
                    <a:pt x="1949" y="158"/>
                  </a:cubicBezTo>
                  <a:cubicBezTo>
                    <a:pt x="1946" y="153"/>
                    <a:pt x="1947" y="153"/>
                    <a:pt x="1945" y="155"/>
                  </a:cubicBezTo>
                  <a:cubicBezTo>
                    <a:pt x="1943" y="157"/>
                    <a:pt x="1939" y="162"/>
                    <a:pt x="1937" y="165"/>
                  </a:cubicBezTo>
                  <a:cubicBezTo>
                    <a:pt x="1935" y="168"/>
                    <a:pt x="1933" y="177"/>
                    <a:pt x="1930" y="179"/>
                  </a:cubicBezTo>
                  <a:cubicBezTo>
                    <a:pt x="1927" y="181"/>
                    <a:pt x="1929" y="182"/>
                    <a:pt x="1924" y="180"/>
                  </a:cubicBezTo>
                  <a:cubicBezTo>
                    <a:pt x="1919" y="178"/>
                    <a:pt x="1909" y="175"/>
                    <a:pt x="1906" y="171"/>
                  </a:cubicBezTo>
                  <a:cubicBezTo>
                    <a:pt x="1903" y="166"/>
                    <a:pt x="1894" y="158"/>
                    <a:pt x="1892" y="155"/>
                  </a:cubicBezTo>
                  <a:cubicBezTo>
                    <a:pt x="1889" y="153"/>
                    <a:pt x="1885" y="149"/>
                    <a:pt x="1886" y="148"/>
                  </a:cubicBezTo>
                  <a:cubicBezTo>
                    <a:pt x="1888" y="147"/>
                    <a:pt x="1891" y="149"/>
                    <a:pt x="1894" y="149"/>
                  </a:cubicBezTo>
                  <a:cubicBezTo>
                    <a:pt x="1896" y="149"/>
                    <a:pt x="1906" y="147"/>
                    <a:pt x="1902" y="144"/>
                  </a:cubicBezTo>
                  <a:cubicBezTo>
                    <a:pt x="1898" y="141"/>
                    <a:pt x="1894" y="140"/>
                    <a:pt x="1891" y="139"/>
                  </a:cubicBezTo>
                  <a:cubicBezTo>
                    <a:pt x="1889" y="138"/>
                    <a:pt x="1888" y="137"/>
                    <a:pt x="1892" y="137"/>
                  </a:cubicBezTo>
                  <a:cubicBezTo>
                    <a:pt x="1895" y="136"/>
                    <a:pt x="1899" y="134"/>
                    <a:pt x="1895" y="132"/>
                  </a:cubicBezTo>
                  <a:cubicBezTo>
                    <a:pt x="1892" y="131"/>
                    <a:pt x="1888" y="131"/>
                    <a:pt x="1891" y="129"/>
                  </a:cubicBezTo>
                  <a:cubicBezTo>
                    <a:pt x="1894" y="127"/>
                    <a:pt x="1900" y="123"/>
                    <a:pt x="1894" y="121"/>
                  </a:cubicBezTo>
                  <a:cubicBezTo>
                    <a:pt x="1888" y="119"/>
                    <a:pt x="1890" y="120"/>
                    <a:pt x="1886" y="117"/>
                  </a:cubicBezTo>
                  <a:cubicBezTo>
                    <a:pt x="1882" y="114"/>
                    <a:pt x="1881" y="114"/>
                    <a:pt x="1876" y="114"/>
                  </a:cubicBezTo>
                  <a:cubicBezTo>
                    <a:pt x="1871" y="114"/>
                    <a:pt x="1869" y="113"/>
                    <a:pt x="1867" y="115"/>
                  </a:cubicBezTo>
                  <a:cubicBezTo>
                    <a:pt x="1865" y="117"/>
                    <a:pt x="1865" y="118"/>
                    <a:pt x="1863" y="117"/>
                  </a:cubicBezTo>
                  <a:cubicBezTo>
                    <a:pt x="1862" y="116"/>
                    <a:pt x="1863" y="115"/>
                    <a:pt x="1860" y="115"/>
                  </a:cubicBezTo>
                  <a:cubicBezTo>
                    <a:pt x="1857" y="114"/>
                    <a:pt x="1852" y="116"/>
                    <a:pt x="1849" y="113"/>
                  </a:cubicBezTo>
                  <a:cubicBezTo>
                    <a:pt x="1845" y="110"/>
                    <a:pt x="1841" y="111"/>
                    <a:pt x="1840" y="108"/>
                  </a:cubicBezTo>
                  <a:cubicBezTo>
                    <a:pt x="1838" y="106"/>
                    <a:pt x="1839" y="105"/>
                    <a:pt x="1835" y="107"/>
                  </a:cubicBezTo>
                  <a:cubicBezTo>
                    <a:pt x="1832" y="109"/>
                    <a:pt x="1832" y="110"/>
                    <a:pt x="1830" y="110"/>
                  </a:cubicBezTo>
                  <a:cubicBezTo>
                    <a:pt x="1828" y="110"/>
                    <a:pt x="1828" y="108"/>
                    <a:pt x="1826" y="109"/>
                  </a:cubicBezTo>
                  <a:cubicBezTo>
                    <a:pt x="1824" y="110"/>
                    <a:pt x="1820" y="114"/>
                    <a:pt x="1821" y="117"/>
                  </a:cubicBezTo>
                  <a:cubicBezTo>
                    <a:pt x="1822" y="120"/>
                    <a:pt x="1826" y="119"/>
                    <a:pt x="1824" y="123"/>
                  </a:cubicBezTo>
                  <a:cubicBezTo>
                    <a:pt x="1822" y="126"/>
                    <a:pt x="1824" y="127"/>
                    <a:pt x="1821" y="127"/>
                  </a:cubicBezTo>
                  <a:cubicBezTo>
                    <a:pt x="1817" y="127"/>
                    <a:pt x="1810" y="127"/>
                    <a:pt x="1812" y="128"/>
                  </a:cubicBezTo>
                  <a:cubicBezTo>
                    <a:pt x="1814" y="128"/>
                    <a:pt x="1825" y="131"/>
                    <a:pt x="1821" y="131"/>
                  </a:cubicBezTo>
                  <a:cubicBezTo>
                    <a:pt x="1817" y="131"/>
                    <a:pt x="1817" y="130"/>
                    <a:pt x="1811" y="129"/>
                  </a:cubicBezTo>
                  <a:cubicBezTo>
                    <a:pt x="1806" y="128"/>
                    <a:pt x="1785" y="128"/>
                    <a:pt x="1783" y="127"/>
                  </a:cubicBezTo>
                  <a:cubicBezTo>
                    <a:pt x="1780" y="126"/>
                    <a:pt x="1780" y="124"/>
                    <a:pt x="1778" y="124"/>
                  </a:cubicBezTo>
                  <a:cubicBezTo>
                    <a:pt x="1775" y="124"/>
                    <a:pt x="1773" y="126"/>
                    <a:pt x="1769" y="125"/>
                  </a:cubicBezTo>
                  <a:cubicBezTo>
                    <a:pt x="1765" y="124"/>
                    <a:pt x="1756" y="122"/>
                    <a:pt x="1757" y="119"/>
                  </a:cubicBezTo>
                  <a:cubicBezTo>
                    <a:pt x="1758" y="117"/>
                    <a:pt x="1764" y="116"/>
                    <a:pt x="1762" y="115"/>
                  </a:cubicBezTo>
                  <a:cubicBezTo>
                    <a:pt x="1760" y="113"/>
                    <a:pt x="1759" y="112"/>
                    <a:pt x="1754" y="113"/>
                  </a:cubicBezTo>
                  <a:cubicBezTo>
                    <a:pt x="1749" y="113"/>
                    <a:pt x="1730" y="111"/>
                    <a:pt x="1724" y="110"/>
                  </a:cubicBezTo>
                  <a:cubicBezTo>
                    <a:pt x="1717" y="109"/>
                    <a:pt x="1713" y="111"/>
                    <a:pt x="1707" y="111"/>
                  </a:cubicBezTo>
                  <a:cubicBezTo>
                    <a:pt x="1702" y="112"/>
                    <a:pt x="1692" y="111"/>
                    <a:pt x="1695" y="114"/>
                  </a:cubicBezTo>
                  <a:cubicBezTo>
                    <a:pt x="1697" y="117"/>
                    <a:pt x="1699" y="120"/>
                    <a:pt x="1695" y="119"/>
                  </a:cubicBezTo>
                  <a:cubicBezTo>
                    <a:pt x="1690" y="118"/>
                    <a:pt x="1686" y="116"/>
                    <a:pt x="1688" y="113"/>
                  </a:cubicBezTo>
                  <a:cubicBezTo>
                    <a:pt x="1690" y="110"/>
                    <a:pt x="1687" y="104"/>
                    <a:pt x="1686" y="103"/>
                  </a:cubicBezTo>
                  <a:cubicBezTo>
                    <a:pt x="1684" y="102"/>
                    <a:pt x="1684" y="106"/>
                    <a:pt x="1682" y="107"/>
                  </a:cubicBezTo>
                  <a:cubicBezTo>
                    <a:pt x="1680" y="108"/>
                    <a:pt x="1677" y="108"/>
                    <a:pt x="1673" y="108"/>
                  </a:cubicBezTo>
                  <a:cubicBezTo>
                    <a:pt x="1669" y="108"/>
                    <a:pt x="1668" y="108"/>
                    <a:pt x="1666" y="106"/>
                  </a:cubicBezTo>
                  <a:cubicBezTo>
                    <a:pt x="1665" y="105"/>
                    <a:pt x="1668" y="101"/>
                    <a:pt x="1664" y="101"/>
                  </a:cubicBezTo>
                  <a:cubicBezTo>
                    <a:pt x="1661" y="101"/>
                    <a:pt x="1661" y="102"/>
                    <a:pt x="1657" y="102"/>
                  </a:cubicBezTo>
                  <a:cubicBezTo>
                    <a:pt x="1653" y="102"/>
                    <a:pt x="1649" y="99"/>
                    <a:pt x="1646" y="102"/>
                  </a:cubicBezTo>
                  <a:cubicBezTo>
                    <a:pt x="1642" y="104"/>
                    <a:pt x="1639" y="107"/>
                    <a:pt x="1640" y="107"/>
                  </a:cubicBezTo>
                  <a:cubicBezTo>
                    <a:pt x="1641" y="108"/>
                    <a:pt x="1641" y="109"/>
                    <a:pt x="1645" y="109"/>
                  </a:cubicBezTo>
                  <a:cubicBezTo>
                    <a:pt x="1648" y="109"/>
                    <a:pt x="1650" y="111"/>
                    <a:pt x="1647" y="112"/>
                  </a:cubicBezTo>
                  <a:cubicBezTo>
                    <a:pt x="1643" y="113"/>
                    <a:pt x="1642" y="113"/>
                    <a:pt x="1638" y="113"/>
                  </a:cubicBezTo>
                  <a:cubicBezTo>
                    <a:pt x="1634" y="114"/>
                    <a:pt x="1636" y="115"/>
                    <a:pt x="1632" y="117"/>
                  </a:cubicBezTo>
                  <a:cubicBezTo>
                    <a:pt x="1628" y="118"/>
                    <a:pt x="1628" y="117"/>
                    <a:pt x="1624" y="119"/>
                  </a:cubicBezTo>
                  <a:cubicBezTo>
                    <a:pt x="1619" y="121"/>
                    <a:pt x="1618" y="122"/>
                    <a:pt x="1610" y="122"/>
                  </a:cubicBezTo>
                  <a:cubicBezTo>
                    <a:pt x="1603" y="122"/>
                    <a:pt x="1599" y="121"/>
                    <a:pt x="1597" y="124"/>
                  </a:cubicBezTo>
                  <a:cubicBezTo>
                    <a:pt x="1594" y="127"/>
                    <a:pt x="1596" y="129"/>
                    <a:pt x="1589" y="131"/>
                  </a:cubicBezTo>
                  <a:cubicBezTo>
                    <a:pt x="1582" y="134"/>
                    <a:pt x="1576" y="132"/>
                    <a:pt x="1581" y="131"/>
                  </a:cubicBezTo>
                  <a:cubicBezTo>
                    <a:pt x="1585" y="130"/>
                    <a:pt x="1590" y="129"/>
                    <a:pt x="1591" y="125"/>
                  </a:cubicBezTo>
                  <a:cubicBezTo>
                    <a:pt x="1592" y="121"/>
                    <a:pt x="1594" y="118"/>
                    <a:pt x="1596" y="118"/>
                  </a:cubicBezTo>
                  <a:cubicBezTo>
                    <a:pt x="1598" y="118"/>
                    <a:pt x="1598" y="119"/>
                    <a:pt x="1600" y="119"/>
                  </a:cubicBezTo>
                  <a:cubicBezTo>
                    <a:pt x="1601" y="118"/>
                    <a:pt x="1603" y="115"/>
                    <a:pt x="1609" y="113"/>
                  </a:cubicBezTo>
                  <a:cubicBezTo>
                    <a:pt x="1616" y="110"/>
                    <a:pt x="1623" y="108"/>
                    <a:pt x="1627" y="105"/>
                  </a:cubicBezTo>
                  <a:cubicBezTo>
                    <a:pt x="1631" y="102"/>
                    <a:pt x="1639" y="100"/>
                    <a:pt x="1641" y="97"/>
                  </a:cubicBezTo>
                  <a:cubicBezTo>
                    <a:pt x="1644" y="95"/>
                    <a:pt x="1656" y="89"/>
                    <a:pt x="1660" y="86"/>
                  </a:cubicBezTo>
                  <a:cubicBezTo>
                    <a:pt x="1664" y="84"/>
                    <a:pt x="1676" y="78"/>
                    <a:pt x="1680" y="77"/>
                  </a:cubicBezTo>
                  <a:cubicBezTo>
                    <a:pt x="1683" y="76"/>
                    <a:pt x="1690" y="71"/>
                    <a:pt x="1692" y="68"/>
                  </a:cubicBezTo>
                  <a:cubicBezTo>
                    <a:pt x="1694" y="65"/>
                    <a:pt x="1695" y="64"/>
                    <a:pt x="1693" y="62"/>
                  </a:cubicBezTo>
                  <a:cubicBezTo>
                    <a:pt x="1691" y="60"/>
                    <a:pt x="1689" y="58"/>
                    <a:pt x="1688" y="59"/>
                  </a:cubicBezTo>
                  <a:cubicBezTo>
                    <a:pt x="1687" y="59"/>
                    <a:pt x="1686" y="62"/>
                    <a:pt x="1685" y="60"/>
                  </a:cubicBezTo>
                  <a:cubicBezTo>
                    <a:pt x="1683" y="58"/>
                    <a:pt x="1684" y="58"/>
                    <a:pt x="1682" y="57"/>
                  </a:cubicBezTo>
                  <a:cubicBezTo>
                    <a:pt x="1679" y="55"/>
                    <a:pt x="1676" y="53"/>
                    <a:pt x="1678" y="53"/>
                  </a:cubicBezTo>
                  <a:cubicBezTo>
                    <a:pt x="1680" y="53"/>
                    <a:pt x="1682" y="53"/>
                    <a:pt x="1684" y="54"/>
                  </a:cubicBezTo>
                  <a:cubicBezTo>
                    <a:pt x="1686" y="55"/>
                    <a:pt x="1689" y="57"/>
                    <a:pt x="1691" y="56"/>
                  </a:cubicBezTo>
                  <a:cubicBezTo>
                    <a:pt x="1694" y="56"/>
                    <a:pt x="1699" y="56"/>
                    <a:pt x="1697" y="54"/>
                  </a:cubicBezTo>
                  <a:cubicBezTo>
                    <a:pt x="1695" y="51"/>
                    <a:pt x="1696" y="53"/>
                    <a:pt x="1694" y="50"/>
                  </a:cubicBezTo>
                  <a:cubicBezTo>
                    <a:pt x="1692" y="48"/>
                    <a:pt x="1694" y="47"/>
                    <a:pt x="1692" y="45"/>
                  </a:cubicBezTo>
                  <a:cubicBezTo>
                    <a:pt x="1690" y="43"/>
                    <a:pt x="1690" y="41"/>
                    <a:pt x="1688" y="43"/>
                  </a:cubicBezTo>
                  <a:cubicBezTo>
                    <a:pt x="1686" y="45"/>
                    <a:pt x="1683" y="51"/>
                    <a:pt x="1683" y="47"/>
                  </a:cubicBezTo>
                  <a:cubicBezTo>
                    <a:pt x="1682" y="43"/>
                    <a:pt x="1684" y="42"/>
                    <a:pt x="1682" y="41"/>
                  </a:cubicBezTo>
                  <a:cubicBezTo>
                    <a:pt x="1680" y="39"/>
                    <a:pt x="1680" y="37"/>
                    <a:pt x="1677" y="37"/>
                  </a:cubicBezTo>
                  <a:cubicBezTo>
                    <a:pt x="1674" y="36"/>
                    <a:pt x="1675" y="34"/>
                    <a:pt x="1672" y="33"/>
                  </a:cubicBezTo>
                  <a:cubicBezTo>
                    <a:pt x="1669" y="33"/>
                    <a:pt x="1654" y="26"/>
                    <a:pt x="1651" y="27"/>
                  </a:cubicBezTo>
                  <a:cubicBezTo>
                    <a:pt x="1647" y="29"/>
                    <a:pt x="1647" y="30"/>
                    <a:pt x="1643" y="29"/>
                  </a:cubicBezTo>
                  <a:cubicBezTo>
                    <a:pt x="1640" y="28"/>
                    <a:pt x="1632" y="29"/>
                    <a:pt x="1627" y="29"/>
                  </a:cubicBezTo>
                  <a:cubicBezTo>
                    <a:pt x="1622" y="29"/>
                    <a:pt x="1621" y="28"/>
                    <a:pt x="1620" y="29"/>
                  </a:cubicBezTo>
                  <a:cubicBezTo>
                    <a:pt x="1618" y="31"/>
                    <a:pt x="1618" y="34"/>
                    <a:pt x="1616" y="34"/>
                  </a:cubicBezTo>
                  <a:cubicBezTo>
                    <a:pt x="1613" y="34"/>
                    <a:pt x="1597" y="36"/>
                    <a:pt x="1599" y="34"/>
                  </a:cubicBezTo>
                  <a:cubicBezTo>
                    <a:pt x="1602" y="32"/>
                    <a:pt x="1605" y="29"/>
                    <a:pt x="1607" y="28"/>
                  </a:cubicBezTo>
                  <a:cubicBezTo>
                    <a:pt x="1608" y="26"/>
                    <a:pt x="1612" y="22"/>
                    <a:pt x="1609" y="21"/>
                  </a:cubicBezTo>
                  <a:cubicBezTo>
                    <a:pt x="1606" y="21"/>
                    <a:pt x="1598" y="21"/>
                    <a:pt x="1595" y="21"/>
                  </a:cubicBezTo>
                  <a:cubicBezTo>
                    <a:pt x="1591" y="21"/>
                    <a:pt x="1587" y="21"/>
                    <a:pt x="1589" y="19"/>
                  </a:cubicBezTo>
                  <a:cubicBezTo>
                    <a:pt x="1592" y="17"/>
                    <a:pt x="1593" y="16"/>
                    <a:pt x="1589" y="16"/>
                  </a:cubicBezTo>
                  <a:cubicBezTo>
                    <a:pt x="1584" y="16"/>
                    <a:pt x="1579" y="18"/>
                    <a:pt x="1575" y="18"/>
                  </a:cubicBezTo>
                  <a:cubicBezTo>
                    <a:pt x="1571" y="18"/>
                    <a:pt x="1569" y="17"/>
                    <a:pt x="1575" y="16"/>
                  </a:cubicBezTo>
                  <a:cubicBezTo>
                    <a:pt x="1581" y="14"/>
                    <a:pt x="1587" y="13"/>
                    <a:pt x="1588" y="12"/>
                  </a:cubicBezTo>
                  <a:cubicBezTo>
                    <a:pt x="1590" y="10"/>
                    <a:pt x="1594" y="12"/>
                    <a:pt x="1594" y="10"/>
                  </a:cubicBezTo>
                  <a:cubicBezTo>
                    <a:pt x="1593" y="8"/>
                    <a:pt x="1593" y="6"/>
                    <a:pt x="1589" y="5"/>
                  </a:cubicBezTo>
                  <a:cubicBezTo>
                    <a:pt x="1585" y="5"/>
                    <a:pt x="1583" y="6"/>
                    <a:pt x="1580" y="5"/>
                  </a:cubicBezTo>
                  <a:cubicBezTo>
                    <a:pt x="1577" y="4"/>
                    <a:pt x="1571" y="0"/>
                    <a:pt x="1568" y="1"/>
                  </a:cubicBezTo>
                  <a:cubicBezTo>
                    <a:pt x="1565" y="2"/>
                    <a:pt x="1557" y="4"/>
                    <a:pt x="1554" y="4"/>
                  </a:cubicBezTo>
                  <a:cubicBezTo>
                    <a:pt x="1550" y="5"/>
                    <a:pt x="1539" y="11"/>
                    <a:pt x="1536" y="15"/>
                  </a:cubicBezTo>
                  <a:cubicBezTo>
                    <a:pt x="1533" y="18"/>
                    <a:pt x="1527" y="22"/>
                    <a:pt x="1528" y="24"/>
                  </a:cubicBezTo>
                  <a:cubicBezTo>
                    <a:pt x="1529" y="26"/>
                    <a:pt x="1531" y="25"/>
                    <a:pt x="1531" y="27"/>
                  </a:cubicBezTo>
                  <a:cubicBezTo>
                    <a:pt x="1531" y="30"/>
                    <a:pt x="1529" y="33"/>
                    <a:pt x="1532" y="33"/>
                  </a:cubicBezTo>
                  <a:cubicBezTo>
                    <a:pt x="1535" y="34"/>
                    <a:pt x="1545" y="38"/>
                    <a:pt x="1539" y="37"/>
                  </a:cubicBezTo>
                  <a:cubicBezTo>
                    <a:pt x="1534" y="35"/>
                    <a:pt x="1515" y="36"/>
                    <a:pt x="1510" y="36"/>
                  </a:cubicBezTo>
                  <a:cubicBezTo>
                    <a:pt x="1506" y="35"/>
                    <a:pt x="1502" y="34"/>
                    <a:pt x="1504" y="36"/>
                  </a:cubicBezTo>
                  <a:cubicBezTo>
                    <a:pt x="1506" y="37"/>
                    <a:pt x="1511" y="42"/>
                    <a:pt x="1512" y="44"/>
                  </a:cubicBezTo>
                  <a:cubicBezTo>
                    <a:pt x="1513" y="46"/>
                    <a:pt x="1512" y="46"/>
                    <a:pt x="1508" y="44"/>
                  </a:cubicBezTo>
                  <a:cubicBezTo>
                    <a:pt x="1503" y="43"/>
                    <a:pt x="1499" y="42"/>
                    <a:pt x="1497" y="42"/>
                  </a:cubicBezTo>
                  <a:cubicBezTo>
                    <a:pt x="1494" y="43"/>
                    <a:pt x="1492" y="42"/>
                    <a:pt x="1490" y="44"/>
                  </a:cubicBezTo>
                  <a:cubicBezTo>
                    <a:pt x="1488" y="46"/>
                    <a:pt x="1486" y="45"/>
                    <a:pt x="1486" y="46"/>
                  </a:cubicBezTo>
                  <a:cubicBezTo>
                    <a:pt x="1485" y="46"/>
                    <a:pt x="1485" y="48"/>
                    <a:pt x="1483" y="48"/>
                  </a:cubicBezTo>
                  <a:cubicBezTo>
                    <a:pt x="1480" y="48"/>
                    <a:pt x="1479" y="48"/>
                    <a:pt x="1479" y="47"/>
                  </a:cubicBezTo>
                  <a:cubicBezTo>
                    <a:pt x="1479" y="46"/>
                    <a:pt x="1480" y="43"/>
                    <a:pt x="1478" y="45"/>
                  </a:cubicBezTo>
                  <a:cubicBezTo>
                    <a:pt x="1477" y="46"/>
                    <a:pt x="1475" y="48"/>
                    <a:pt x="1472" y="49"/>
                  </a:cubicBezTo>
                  <a:cubicBezTo>
                    <a:pt x="1470" y="49"/>
                    <a:pt x="1464" y="52"/>
                    <a:pt x="1467" y="50"/>
                  </a:cubicBezTo>
                  <a:cubicBezTo>
                    <a:pt x="1470" y="48"/>
                    <a:pt x="1474" y="46"/>
                    <a:pt x="1470" y="46"/>
                  </a:cubicBezTo>
                  <a:cubicBezTo>
                    <a:pt x="1467" y="45"/>
                    <a:pt x="1463" y="45"/>
                    <a:pt x="1458" y="45"/>
                  </a:cubicBezTo>
                  <a:cubicBezTo>
                    <a:pt x="1453" y="45"/>
                    <a:pt x="1458" y="44"/>
                    <a:pt x="1458" y="43"/>
                  </a:cubicBezTo>
                  <a:cubicBezTo>
                    <a:pt x="1458" y="42"/>
                    <a:pt x="1464" y="39"/>
                    <a:pt x="1458" y="41"/>
                  </a:cubicBezTo>
                  <a:cubicBezTo>
                    <a:pt x="1452" y="44"/>
                    <a:pt x="1448" y="46"/>
                    <a:pt x="1444" y="46"/>
                  </a:cubicBezTo>
                  <a:cubicBezTo>
                    <a:pt x="1439" y="47"/>
                    <a:pt x="1434" y="47"/>
                    <a:pt x="1435" y="48"/>
                  </a:cubicBezTo>
                  <a:cubicBezTo>
                    <a:pt x="1436" y="50"/>
                    <a:pt x="1436" y="50"/>
                    <a:pt x="1441" y="50"/>
                  </a:cubicBezTo>
                  <a:cubicBezTo>
                    <a:pt x="1446" y="51"/>
                    <a:pt x="1446" y="51"/>
                    <a:pt x="1442" y="52"/>
                  </a:cubicBezTo>
                  <a:cubicBezTo>
                    <a:pt x="1439" y="52"/>
                    <a:pt x="1426" y="55"/>
                    <a:pt x="1422" y="56"/>
                  </a:cubicBezTo>
                  <a:cubicBezTo>
                    <a:pt x="1418" y="57"/>
                    <a:pt x="1421" y="58"/>
                    <a:pt x="1416" y="58"/>
                  </a:cubicBezTo>
                  <a:cubicBezTo>
                    <a:pt x="1411" y="58"/>
                    <a:pt x="1407" y="57"/>
                    <a:pt x="1404" y="58"/>
                  </a:cubicBezTo>
                  <a:cubicBezTo>
                    <a:pt x="1401" y="59"/>
                    <a:pt x="1400" y="62"/>
                    <a:pt x="1395" y="63"/>
                  </a:cubicBezTo>
                  <a:cubicBezTo>
                    <a:pt x="1391" y="64"/>
                    <a:pt x="1389" y="62"/>
                    <a:pt x="1386" y="64"/>
                  </a:cubicBezTo>
                  <a:cubicBezTo>
                    <a:pt x="1384" y="66"/>
                    <a:pt x="1379" y="71"/>
                    <a:pt x="1376" y="71"/>
                  </a:cubicBezTo>
                  <a:cubicBezTo>
                    <a:pt x="1374" y="71"/>
                    <a:pt x="1370" y="71"/>
                    <a:pt x="1365" y="71"/>
                  </a:cubicBezTo>
                  <a:cubicBezTo>
                    <a:pt x="1360" y="71"/>
                    <a:pt x="1364" y="72"/>
                    <a:pt x="1367" y="74"/>
                  </a:cubicBezTo>
                  <a:cubicBezTo>
                    <a:pt x="1371" y="75"/>
                    <a:pt x="1372" y="76"/>
                    <a:pt x="1368" y="76"/>
                  </a:cubicBezTo>
                  <a:cubicBezTo>
                    <a:pt x="1364" y="76"/>
                    <a:pt x="1347" y="77"/>
                    <a:pt x="1354" y="77"/>
                  </a:cubicBezTo>
                  <a:cubicBezTo>
                    <a:pt x="1361" y="77"/>
                    <a:pt x="1367" y="78"/>
                    <a:pt x="1362" y="78"/>
                  </a:cubicBezTo>
                  <a:cubicBezTo>
                    <a:pt x="1357" y="78"/>
                    <a:pt x="1355" y="78"/>
                    <a:pt x="1358" y="78"/>
                  </a:cubicBezTo>
                  <a:cubicBezTo>
                    <a:pt x="1361" y="79"/>
                    <a:pt x="1366" y="81"/>
                    <a:pt x="1361" y="81"/>
                  </a:cubicBezTo>
                  <a:cubicBezTo>
                    <a:pt x="1356" y="81"/>
                    <a:pt x="1362" y="82"/>
                    <a:pt x="1360" y="83"/>
                  </a:cubicBezTo>
                  <a:cubicBezTo>
                    <a:pt x="1358" y="84"/>
                    <a:pt x="1358" y="86"/>
                    <a:pt x="1355" y="85"/>
                  </a:cubicBezTo>
                  <a:cubicBezTo>
                    <a:pt x="1352" y="83"/>
                    <a:pt x="1347" y="83"/>
                    <a:pt x="1351" y="85"/>
                  </a:cubicBezTo>
                  <a:cubicBezTo>
                    <a:pt x="1354" y="87"/>
                    <a:pt x="1358" y="88"/>
                    <a:pt x="1356" y="89"/>
                  </a:cubicBezTo>
                  <a:cubicBezTo>
                    <a:pt x="1355" y="89"/>
                    <a:pt x="1351" y="89"/>
                    <a:pt x="1354" y="90"/>
                  </a:cubicBezTo>
                  <a:cubicBezTo>
                    <a:pt x="1356" y="91"/>
                    <a:pt x="1363" y="93"/>
                    <a:pt x="1362" y="93"/>
                  </a:cubicBezTo>
                  <a:cubicBezTo>
                    <a:pt x="1360" y="94"/>
                    <a:pt x="1358" y="96"/>
                    <a:pt x="1360" y="98"/>
                  </a:cubicBezTo>
                  <a:cubicBezTo>
                    <a:pt x="1362" y="100"/>
                    <a:pt x="1364" y="103"/>
                    <a:pt x="1363" y="103"/>
                  </a:cubicBezTo>
                  <a:cubicBezTo>
                    <a:pt x="1361" y="104"/>
                    <a:pt x="1348" y="104"/>
                    <a:pt x="1345" y="106"/>
                  </a:cubicBezTo>
                  <a:cubicBezTo>
                    <a:pt x="1342" y="108"/>
                    <a:pt x="1341" y="109"/>
                    <a:pt x="1338" y="108"/>
                  </a:cubicBezTo>
                  <a:cubicBezTo>
                    <a:pt x="1334" y="107"/>
                    <a:pt x="1332" y="108"/>
                    <a:pt x="1326" y="108"/>
                  </a:cubicBezTo>
                  <a:cubicBezTo>
                    <a:pt x="1321" y="109"/>
                    <a:pt x="1295" y="110"/>
                    <a:pt x="1289" y="111"/>
                  </a:cubicBezTo>
                  <a:cubicBezTo>
                    <a:pt x="1282" y="112"/>
                    <a:pt x="1277" y="119"/>
                    <a:pt x="1280" y="123"/>
                  </a:cubicBezTo>
                  <a:cubicBezTo>
                    <a:pt x="1283" y="127"/>
                    <a:pt x="1284" y="128"/>
                    <a:pt x="1283" y="130"/>
                  </a:cubicBezTo>
                  <a:cubicBezTo>
                    <a:pt x="1282" y="132"/>
                    <a:pt x="1281" y="139"/>
                    <a:pt x="1288" y="142"/>
                  </a:cubicBezTo>
                  <a:cubicBezTo>
                    <a:pt x="1295" y="145"/>
                    <a:pt x="1299" y="142"/>
                    <a:pt x="1302" y="146"/>
                  </a:cubicBezTo>
                  <a:cubicBezTo>
                    <a:pt x="1305" y="149"/>
                    <a:pt x="1310" y="157"/>
                    <a:pt x="1308" y="157"/>
                  </a:cubicBezTo>
                  <a:cubicBezTo>
                    <a:pt x="1306" y="157"/>
                    <a:pt x="1302" y="158"/>
                    <a:pt x="1298" y="158"/>
                  </a:cubicBezTo>
                  <a:cubicBezTo>
                    <a:pt x="1294" y="158"/>
                    <a:pt x="1293" y="156"/>
                    <a:pt x="1288" y="152"/>
                  </a:cubicBezTo>
                  <a:cubicBezTo>
                    <a:pt x="1283" y="149"/>
                    <a:pt x="1267" y="143"/>
                    <a:pt x="1263" y="142"/>
                  </a:cubicBezTo>
                  <a:cubicBezTo>
                    <a:pt x="1259" y="142"/>
                    <a:pt x="1251" y="143"/>
                    <a:pt x="1251" y="141"/>
                  </a:cubicBezTo>
                  <a:cubicBezTo>
                    <a:pt x="1250" y="139"/>
                    <a:pt x="1252" y="139"/>
                    <a:pt x="1250" y="138"/>
                  </a:cubicBezTo>
                  <a:cubicBezTo>
                    <a:pt x="1248" y="137"/>
                    <a:pt x="1240" y="136"/>
                    <a:pt x="1238" y="138"/>
                  </a:cubicBezTo>
                  <a:cubicBezTo>
                    <a:pt x="1236" y="140"/>
                    <a:pt x="1232" y="141"/>
                    <a:pt x="1235" y="142"/>
                  </a:cubicBezTo>
                  <a:cubicBezTo>
                    <a:pt x="1238" y="143"/>
                    <a:pt x="1248" y="144"/>
                    <a:pt x="1246" y="145"/>
                  </a:cubicBezTo>
                  <a:cubicBezTo>
                    <a:pt x="1243" y="145"/>
                    <a:pt x="1239" y="145"/>
                    <a:pt x="1240" y="147"/>
                  </a:cubicBezTo>
                  <a:cubicBezTo>
                    <a:pt x="1241" y="148"/>
                    <a:pt x="1249" y="147"/>
                    <a:pt x="1249" y="150"/>
                  </a:cubicBezTo>
                  <a:cubicBezTo>
                    <a:pt x="1250" y="152"/>
                    <a:pt x="1251" y="155"/>
                    <a:pt x="1248" y="155"/>
                  </a:cubicBezTo>
                  <a:cubicBezTo>
                    <a:pt x="1246" y="155"/>
                    <a:pt x="1242" y="155"/>
                    <a:pt x="1239" y="153"/>
                  </a:cubicBezTo>
                  <a:cubicBezTo>
                    <a:pt x="1236" y="152"/>
                    <a:pt x="1233" y="150"/>
                    <a:pt x="1229" y="151"/>
                  </a:cubicBezTo>
                  <a:cubicBezTo>
                    <a:pt x="1225" y="152"/>
                    <a:pt x="1222" y="151"/>
                    <a:pt x="1224" y="157"/>
                  </a:cubicBezTo>
                  <a:cubicBezTo>
                    <a:pt x="1226" y="164"/>
                    <a:pt x="1229" y="163"/>
                    <a:pt x="1235" y="165"/>
                  </a:cubicBezTo>
                  <a:cubicBezTo>
                    <a:pt x="1241" y="167"/>
                    <a:pt x="1241" y="166"/>
                    <a:pt x="1246" y="168"/>
                  </a:cubicBezTo>
                  <a:cubicBezTo>
                    <a:pt x="1250" y="171"/>
                    <a:pt x="1252" y="172"/>
                    <a:pt x="1253" y="174"/>
                  </a:cubicBezTo>
                  <a:cubicBezTo>
                    <a:pt x="1254" y="176"/>
                    <a:pt x="1257" y="176"/>
                    <a:pt x="1258" y="176"/>
                  </a:cubicBezTo>
                  <a:cubicBezTo>
                    <a:pt x="1260" y="175"/>
                    <a:pt x="1261" y="177"/>
                    <a:pt x="1258" y="177"/>
                  </a:cubicBezTo>
                  <a:cubicBezTo>
                    <a:pt x="1255" y="177"/>
                    <a:pt x="1251" y="179"/>
                    <a:pt x="1248" y="177"/>
                  </a:cubicBezTo>
                  <a:cubicBezTo>
                    <a:pt x="1246" y="175"/>
                    <a:pt x="1243" y="171"/>
                    <a:pt x="1239" y="171"/>
                  </a:cubicBezTo>
                  <a:cubicBezTo>
                    <a:pt x="1235" y="170"/>
                    <a:pt x="1218" y="170"/>
                    <a:pt x="1215" y="168"/>
                  </a:cubicBezTo>
                  <a:cubicBezTo>
                    <a:pt x="1212" y="166"/>
                    <a:pt x="1213" y="165"/>
                    <a:pt x="1213" y="163"/>
                  </a:cubicBezTo>
                  <a:cubicBezTo>
                    <a:pt x="1214" y="162"/>
                    <a:pt x="1216" y="162"/>
                    <a:pt x="1214" y="160"/>
                  </a:cubicBezTo>
                  <a:cubicBezTo>
                    <a:pt x="1213" y="157"/>
                    <a:pt x="1212" y="157"/>
                    <a:pt x="1213" y="154"/>
                  </a:cubicBezTo>
                  <a:cubicBezTo>
                    <a:pt x="1213" y="151"/>
                    <a:pt x="1216" y="145"/>
                    <a:pt x="1216" y="142"/>
                  </a:cubicBezTo>
                  <a:cubicBezTo>
                    <a:pt x="1216" y="138"/>
                    <a:pt x="1216" y="134"/>
                    <a:pt x="1213" y="132"/>
                  </a:cubicBezTo>
                  <a:cubicBezTo>
                    <a:pt x="1210" y="130"/>
                    <a:pt x="1209" y="130"/>
                    <a:pt x="1208" y="131"/>
                  </a:cubicBezTo>
                  <a:cubicBezTo>
                    <a:pt x="1207" y="132"/>
                    <a:pt x="1208" y="134"/>
                    <a:pt x="1209" y="136"/>
                  </a:cubicBezTo>
                  <a:cubicBezTo>
                    <a:pt x="1209" y="138"/>
                    <a:pt x="1209" y="142"/>
                    <a:pt x="1208" y="144"/>
                  </a:cubicBezTo>
                  <a:cubicBezTo>
                    <a:pt x="1208" y="147"/>
                    <a:pt x="1205" y="150"/>
                    <a:pt x="1201" y="152"/>
                  </a:cubicBezTo>
                  <a:cubicBezTo>
                    <a:pt x="1197" y="153"/>
                    <a:pt x="1193" y="153"/>
                    <a:pt x="1192" y="156"/>
                  </a:cubicBezTo>
                  <a:cubicBezTo>
                    <a:pt x="1190" y="158"/>
                    <a:pt x="1184" y="164"/>
                    <a:pt x="1184" y="165"/>
                  </a:cubicBezTo>
                  <a:cubicBezTo>
                    <a:pt x="1184" y="167"/>
                    <a:pt x="1184" y="165"/>
                    <a:pt x="1188" y="168"/>
                  </a:cubicBezTo>
                  <a:cubicBezTo>
                    <a:pt x="1192" y="171"/>
                    <a:pt x="1197" y="181"/>
                    <a:pt x="1199" y="184"/>
                  </a:cubicBezTo>
                  <a:cubicBezTo>
                    <a:pt x="1201" y="186"/>
                    <a:pt x="1200" y="187"/>
                    <a:pt x="1198" y="188"/>
                  </a:cubicBezTo>
                  <a:cubicBezTo>
                    <a:pt x="1197" y="190"/>
                    <a:pt x="1194" y="196"/>
                    <a:pt x="1192" y="200"/>
                  </a:cubicBezTo>
                  <a:cubicBezTo>
                    <a:pt x="1190" y="205"/>
                    <a:pt x="1189" y="208"/>
                    <a:pt x="1190" y="208"/>
                  </a:cubicBezTo>
                  <a:cubicBezTo>
                    <a:pt x="1191" y="209"/>
                    <a:pt x="1192" y="211"/>
                    <a:pt x="1192" y="213"/>
                  </a:cubicBezTo>
                  <a:cubicBezTo>
                    <a:pt x="1192" y="215"/>
                    <a:pt x="1193" y="221"/>
                    <a:pt x="1195" y="220"/>
                  </a:cubicBezTo>
                  <a:cubicBezTo>
                    <a:pt x="1197" y="220"/>
                    <a:pt x="1197" y="219"/>
                    <a:pt x="1199" y="219"/>
                  </a:cubicBezTo>
                  <a:cubicBezTo>
                    <a:pt x="1202" y="219"/>
                    <a:pt x="1201" y="220"/>
                    <a:pt x="1204" y="220"/>
                  </a:cubicBezTo>
                  <a:cubicBezTo>
                    <a:pt x="1207" y="220"/>
                    <a:pt x="1210" y="216"/>
                    <a:pt x="1214" y="216"/>
                  </a:cubicBezTo>
                  <a:cubicBezTo>
                    <a:pt x="1218" y="216"/>
                    <a:pt x="1226" y="219"/>
                    <a:pt x="1229" y="219"/>
                  </a:cubicBezTo>
                  <a:cubicBezTo>
                    <a:pt x="1232" y="219"/>
                    <a:pt x="1237" y="222"/>
                    <a:pt x="1240" y="224"/>
                  </a:cubicBezTo>
                  <a:cubicBezTo>
                    <a:pt x="1243" y="226"/>
                    <a:pt x="1246" y="232"/>
                    <a:pt x="1246" y="233"/>
                  </a:cubicBezTo>
                  <a:cubicBezTo>
                    <a:pt x="1247" y="235"/>
                    <a:pt x="1248" y="237"/>
                    <a:pt x="1246" y="239"/>
                  </a:cubicBezTo>
                  <a:cubicBezTo>
                    <a:pt x="1245" y="241"/>
                    <a:pt x="1241" y="244"/>
                    <a:pt x="1241" y="246"/>
                  </a:cubicBezTo>
                  <a:cubicBezTo>
                    <a:pt x="1241" y="248"/>
                    <a:pt x="1243" y="248"/>
                    <a:pt x="1247" y="250"/>
                  </a:cubicBezTo>
                  <a:cubicBezTo>
                    <a:pt x="1251" y="252"/>
                    <a:pt x="1262" y="255"/>
                    <a:pt x="1259" y="255"/>
                  </a:cubicBezTo>
                  <a:cubicBezTo>
                    <a:pt x="1255" y="255"/>
                    <a:pt x="1246" y="256"/>
                    <a:pt x="1243" y="254"/>
                  </a:cubicBezTo>
                  <a:cubicBezTo>
                    <a:pt x="1241" y="253"/>
                    <a:pt x="1237" y="252"/>
                    <a:pt x="1237" y="252"/>
                  </a:cubicBezTo>
                  <a:cubicBezTo>
                    <a:pt x="1237" y="252"/>
                    <a:pt x="1237" y="251"/>
                    <a:pt x="1237" y="249"/>
                  </a:cubicBezTo>
                  <a:cubicBezTo>
                    <a:pt x="1237" y="246"/>
                    <a:pt x="1234" y="246"/>
                    <a:pt x="1235" y="244"/>
                  </a:cubicBezTo>
                  <a:cubicBezTo>
                    <a:pt x="1236" y="242"/>
                    <a:pt x="1240" y="238"/>
                    <a:pt x="1238" y="235"/>
                  </a:cubicBezTo>
                  <a:cubicBezTo>
                    <a:pt x="1235" y="232"/>
                    <a:pt x="1232" y="233"/>
                    <a:pt x="1231" y="230"/>
                  </a:cubicBezTo>
                  <a:cubicBezTo>
                    <a:pt x="1229" y="227"/>
                    <a:pt x="1230" y="225"/>
                    <a:pt x="1226" y="224"/>
                  </a:cubicBezTo>
                  <a:cubicBezTo>
                    <a:pt x="1222" y="223"/>
                    <a:pt x="1217" y="226"/>
                    <a:pt x="1214" y="225"/>
                  </a:cubicBezTo>
                  <a:cubicBezTo>
                    <a:pt x="1211" y="225"/>
                    <a:pt x="1204" y="227"/>
                    <a:pt x="1202" y="229"/>
                  </a:cubicBezTo>
                  <a:cubicBezTo>
                    <a:pt x="1200" y="231"/>
                    <a:pt x="1205" y="231"/>
                    <a:pt x="1203" y="232"/>
                  </a:cubicBezTo>
                  <a:cubicBezTo>
                    <a:pt x="1202" y="233"/>
                    <a:pt x="1199" y="237"/>
                    <a:pt x="1200" y="238"/>
                  </a:cubicBezTo>
                  <a:cubicBezTo>
                    <a:pt x="1201" y="238"/>
                    <a:pt x="1204" y="239"/>
                    <a:pt x="1204" y="242"/>
                  </a:cubicBezTo>
                  <a:cubicBezTo>
                    <a:pt x="1205" y="245"/>
                    <a:pt x="1206" y="249"/>
                    <a:pt x="1204" y="251"/>
                  </a:cubicBezTo>
                  <a:cubicBezTo>
                    <a:pt x="1203" y="253"/>
                    <a:pt x="1196" y="258"/>
                    <a:pt x="1195" y="260"/>
                  </a:cubicBezTo>
                  <a:cubicBezTo>
                    <a:pt x="1194" y="262"/>
                    <a:pt x="1193" y="267"/>
                    <a:pt x="1190" y="269"/>
                  </a:cubicBezTo>
                  <a:cubicBezTo>
                    <a:pt x="1188" y="271"/>
                    <a:pt x="1174" y="275"/>
                    <a:pt x="1174" y="277"/>
                  </a:cubicBezTo>
                  <a:cubicBezTo>
                    <a:pt x="1173" y="280"/>
                    <a:pt x="1173" y="283"/>
                    <a:pt x="1170" y="283"/>
                  </a:cubicBezTo>
                  <a:cubicBezTo>
                    <a:pt x="1167" y="284"/>
                    <a:pt x="1166" y="284"/>
                    <a:pt x="1163" y="282"/>
                  </a:cubicBezTo>
                  <a:cubicBezTo>
                    <a:pt x="1159" y="281"/>
                    <a:pt x="1154" y="281"/>
                    <a:pt x="1151" y="281"/>
                  </a:cubicBezTo>
                  <a:cubicBezTo>
                    <a:pt x="1148" y="282"/>
                    <a:pt x="1144" y="281"/>
                    <a:pt x="1141" y="279"/>
                  </a:cubicBezTo>
                  <a:cubicBezTo>
                    <a:pt x="1139" y="278"/>
                    <a:pt x="1133" y="280"/>
                    <a:pt x="1132" y="278"/>
                  </a:cubicBezTo>
                  <a:cubicBezTo>
                    <a:pt x="1131" y="276"/>
                    <a:pt x="1131" y="274"/>
                    <a:pt x="1130" y="273"/>
                  </a:cubicBezTo>
                  <a:cubicBezTo>
                    <a:pt x="1129" y="271"/>
                    <a:pt x="1134" y="271"/>
                    <a:pt x="1135" y="272"/>
                  </a:cubicBezTo>
                  <a:cubicBezTo>
                    <a:pt x="1136" y="273"/>
                    <a:pt x="1135" y="274"/>
                    <a:pt x="1136" y="275"/>
                  </a:cubicBezTo>
                  <a:cubicBezTo>
                    <a:pt x="1138" y="277"/>
                    <a:pt x="1140" y="278"/>
                    <a:pt x="1141" y="278"/>
                  </a:cubicBezTo>
                  <a:cubicBezTo>
                    <a:pt x="1143" y="278"/>
                    <a:pt x="1142" y="275"/>
                    <a:pt x="1144" y="274"/>
                  </a:cubicBezTo>
                  <a:cubicBezTo>
                    <a:pt x="1146" y="274"/>
                    <a:pt x="1147" y="274"/>
                    <a:pt x="1147" y="275"/>
                  </a:cubicBezTo>
                  <a:cubicBezTo>
                    <a:pt x="1148" y="276"/>
                    <a:pt x="1148" y="277"/>
                    <a:pt x="1150" y="277"/>
                  </a:cubicBezTo>
                  <a:cubicBezTo>
                    <a:pt x="1153" y="277"/>
                    <a:pt x="1161" y="276"/>
                    <a:pt x="1162" y="274"/>
                  </a:cubicBezTo>
                  <a:cubicBezTo>
                    <a:pt x="1163" y="272"/>
                    <a:pt x="1160" y="272"/>
                    <a:pt x="1160" y="272"/>
                  </a:cubicBezTo>
                  <a:cubicBezTo>
                    <a:pt x="1160" y="272"/>
                    <a:pt x="1160" y="270"/>
                    <a:pt x="1162" y="269"/>
                  </a:cubicBezTo>
                  <a:cubicBezTo>
                    <a:pt x="1165" y="268"/>
                    <a:pt x="1164" y="268"/>
                    <a:pt x="1167" y="266"/>
                  </a:cubicBezTo>
                  <a:cubicBezTo>
                    <a:pt x="1170" y="264"/>
                    <a:pt x="1174" y="262"/>
                    <a:pt x="1175" y="259"/>
                  </a:cubicBezTo>
                  <a:cubicBezTo>
                    <a:pt x="1176" y="256"/>
                    <a:pt x="1175" y="256"/>
                    <a:pt x="1178" y="255"/>
                  </a:cubicBezTo>
                  <a:cubicBezTo>
                    <a:pt x="1182" y="254"/>
                    <a:pt x="1185" y="252"/>
                    <a:pt x="1185" y="248"/>
                  </a:cubicBezTo>
                  <a:cubicBezTo>
                    <a:pt x="1184" y="244"/>
                    <a:pt x="1182" y="241"/>
                    <a:pt x="1185" y="239"/>
                  </a:cubicBezTo>
                  <a:cubicBezTo>
                    <a:pt x="1188" y="236"/>
                    <a:pt x="1191" y="236"/>
                    <a:pt x="1189" y="234"/>
                  </a:cubicBezTo>
                  <a:cubicBezTo>
                    <a:pt x="1187" y="232"/>
                    <a:pt x="1178" y="231"/>
                    <a:pt x="1177" y="222"/>
                  </a:cubicBezTo>
                  <a:cubicBezTo>
                    <a:pt x="1175" y="213"/>
                    <a:pt x="1177" y="210"/>
                    <a:pt x="1177" y="202"/>
                  </a:cubicBezTo>
                  <a:cubicBezTo>
                    <a:pt x="1176" y="195"/>
                    <a:pt x="1175" y="192"/>
                    <a:pt x="1176" y="190"/>
                  </a:cubicBezTo>
                  <a:cubicBezTo>
                    <a:pt x="1178" y="188"/>
                    <a:pt x="1183" y="182"/>
                    <a:pt x="1180" y="178"/>
                  </a:cubicBezTo>
                  <a:cubicBezTo>
                    <a:pt x="1176" y="173"/>
                    <a:pt x="1166" y="167"/>
                    <a:pt x="1167" y="164"/>
                  </a:cubicBezTo>
                  <a:cubicBezTo>
                    <a:pt x="1168" y="162"/>
                    <a:pt x="1172" y="161"/>
                    <a:pt x="1174" y="156"/>
                  </a:cubicBezTo>
                  <a:cubicBezTo>
                    <a:pt x="1176" y="151"/>
                    <a:pt x="1179" y="149"/>
                    <a:pt x="1179" y="145"/>
                  </a:cubicBezTo>
                  <a:cubicBezTo>
                    <a:pt x="1180" y="141"/>
                    <a:pt x="1183" y="135"/>
                    <a:pt x="1177" y="134"/>
                  </a:cubicBezTo>
                  <a:cubicBezTo>
                    <a:pt x="1170" y="132"/>
                    <a:pt x="1167" y="129"/>
                    <a:pt x="1161" y="129"/>
                  </a:cubicBezTo>
                  <a:cubicBezTo>
                    <a:pt x="1155" y="129"/>
                    <a:pt x="1140" y="128"/>
                    <a:pt x="1137" y="128"/>
                  </a:cubicBezTo>
                  <a:cubicBezTo>
                    <a:pt x="1134" y="127"/>
                    <a:pt x="1131" y="133"/>
                    <a:pt x="1128" y="140"/>
                  </a:cubicBezTo>
                  <a:cubicBezTo>
                    <a:pt x="1125" y="147"/>
                    <a:pt x="1123" y="156"/>
                    <a:pt x="1118" y="160"/>
                  </a:cubicBezTo>
                  <a:cubicBezTo>
                    <a:pt x="1112" y="164"/>
                    <a:pt x="1103" y="169"/>
                    <a:pt x="1100" y="171"/>
                  </a:cubicBezTo>
                  <a:cubicBezTo>
                    <a:pt x="1098" y="172"/>
                    <a:pt x="1099" y="173"/>
                    <a:pt x="1099" y="175"/>
                  </a:cubicBezTo>
                  <a:cubicBezTo>
                    <a:pt x="1098" y="177"/>
                    <a:pt x="1098" y="179"/>
                    <a:pt x="1099" y="179"/>
                  </a:cubicBezTo>
                  <a:cubicBezTo>
                    <a:pt x="1100" y="179"/>
                    <a:pt x="1107" y="177"/>
                    <a:pt x="1107" y="179"/>
                  </a:cubicBezTo>
                  <a:cubicBezTo>
                    <a:pt x="1107" y="181"/>
                    <a:pt x="1106" y="184"/>
                    <a:pt x="1106" y="187"/>
                  </a:cubicBezTo>
                  <a:cubicBezTo>
                    <a:pt x="1106" y="190"/>
                    <a:pt x="1104" y="193"/>
                    <a:pt x="1104" y="194"/>
                  </a:cubicBezTo>
                  <a:cubicBezTo>
                    <a:pt x="1104" y="195"/>
                    <a:pt x="1106" y="196"/>
                    <a:pt x="1105" y="198"/>
                  </a:cubicBezTo>
                  <a:cubicBezTo>
                    <a:pt x="1103" y="201"/>
                    <a:pt x="1099" y="200"/>
                    <a:pt x="1099" y="202"/>
                  </a:cubicBezTo>
                  <a:cubicBezTo>
                    <a:pt x="1098" y="205"/>
                    <a:pt x="1100" y="207"/>
                    <a:pt x="1102" y="207"/>
                  </a:cubicBezTo>
                  <a:cubicBezTo>
                    <a:pt x="1103" y="207"/>
                    <a:pt x="1106" y="206"/>
                    <a:pt x="1109" y="207"/>
                  </a:cubicBezTo>
                  <a:cubicBezTo>
                    <a:pt x="1112" y="208"/>
                    <a:pt x="1118" y="208"/>
                    <a:pt x="1118" y="210"/>
                  </a:cubicBezTo>
                  <a:cubicBezTo>
                    <a:pt x="1118" y="213"/>
                    <a:pt x="1118" y="219"/>
                    <a:pt x="1122" y="222"/>
                  </a:cubicBezTo>
                  <a:cubicBezTo>
                    <a:pt x="1125" y="225"/>
                    <a:pt x="1129" y="224"/>
                    <a:pt x="1131" y="224"/>
                  </a:cubicBezTo>
                  <a:cubicBezTo>
                    <a:pt x="1133" y="224"/>
                    <a:pt x="1131" y="227"/>
                    <a:pt x="1130" y="228"/>
                  </a:cubicBezTo>
                  <a:cubicBezTo>
                    <a:pt x="1128" y="230"/>
                    <a:pt x="1124" y="244"/>
                    <a:pt x="1120" y="240"/>
                  </a:cubicBezTo>
                  <a:cubicBezTo>
                    <a:pt x="1115" y="235"/>
                    <a:pt x="1106" y="229"/>
                    <a:pt x="1104" y="227"/>
                  </a:cubicBezTo>
                  <a:cubicBezTo>
                    <a:pt x="1102" y="225"/>
                    <a:pt x="1101" y="225"/>
                    <a:pt x="1099" y="224"/>
                  </a:cubicBezTo>
                  <a:cubicBezTo>
                    <a:pt x="1096" y="224"/>
                    <a:pt x="1084" y="220"/>
                    <a:pt x="1079" y="218"/>
                  </a:cubicBezTo>
                  <a:cubicBezTo>
                    <a:pt x="1074" y="216"/>
                    <a:pt x="1071" y="213"/>
                    <a:pt x="1067" y="210"/>
                  </a:cubicBezTo>
                  <a:cubicBezTo>
                    <a:pt x="1062" y="208"/>
                    <a:pt x="1035" y="205"/>
                    <a:pt x="1031" y="204"/>
                  </a:cubicBezTo>
                  <a:cubicBezTo>
                    <a:pt x="1027" y="204"/>
                    <a:pt x="1022" y="202"/>
                    <a:pt x="1020" y="204"/>
                  </a:cubicBezTo>
                  <a:cubicBezTo>
                    <a:pt x="1018" y="206"/>
                    <a:pt x="1016" y="206"/>
                    <a:pt x="1015" y="208"/>
                  </a:cubicBezTo>
                  <a:cubicBezTo>
                    <a:pt x="1015" y="210"/>
                    <a:pt x="1018" y="214"/>
                    <a:pt x="1020" y="217"/>
                  </a:cubicBezTo>
                  <a:cubicBezTo>
                    <a:pt x="1021" y="219"/>
                    <a:pt x="1024" y="221"/>
                    <a:pt x="1021" y="223"/>
                  </a:cubicBezTo>
                  <a:cubicBezTo>
                    <a:pt x="1018" y="226"/>
                    <a:pt x="1018" y="229"/>
                    <a:pt x="1014" y="229"/>
                  </a:cubicBezTo>
                  <a:cubicBezTo>
                    <a:pt x="1010" y="229"/>
                    <a:pt x="1008" y="228"/>
                    <a:pt x="1007" y="230"/>
                  </a:cubicBezTo>
                  <a:cubicBezTo>
                    <a:pt x="1007" y="232"/>
                    <a:pt x="1011" y="235"/>
                    <a:pt x="1009" y="236"/>
                  </a:cubicBezTo>
                  <a:cubicBezTo>
                    <a:pt x="1008" y="236"/>
                    <a:pt x="999" y="235"/>
                    <a:pt x="998" y="234"/>
                  </a:cubicBezTo>
                  <a:cubicBezTo>
                    <a:pt x="996" y="232"/>
                    <a:pt x="997" y="230"/>
                    <a:pt x="999" y="229"/>
                  </a:cubicBezTo>
                  <a:cubicBezTo>
                    <a:pt x="1000" y="228"/>
                    <a:pt x="1002" y="227"/>
                    <a:pt x="1001" y="225"/>
                  </a:cubicBezTo>
                  <a:cubicBezTo>
                    <a:pt x="999" y="223"/>
                    <a:pt x="995" y="220"/>
                    <a:pt x="992" y="222"/>
                  </a:cubicBezTo>
                  <a:cubicBezTo>
                    <a:pt x="989" y="223"/>
                    <a:pt x="980" y="228"/>
                    <a:pt x="977" y="230"/>
                  </a:cubicBezTo>
                  <a:cubicBezTo>
                    <a:pt x="974" y="231"/>
                    <a:pt x="971" y="230"/>
                    <a:pt x="966" y="230"/>
                  </a:cubicBezTo>
                  <a:cubicBezTo>
                    <a:pt x="961" y="229"/>
                    <a:pt x="948" y="233"/>
                    <a:pt x="946" y="235"/>
                  </a:cubicBezTo>
                  <a:cubicBezTo>
                    <a:pt x="945" y="236"/>
                    <a:pt x="943" y="239"/>
                    <a:pt x="940" y="239"/>
                  </a:cubicBezTo>
                  <a:cubicBezTo>
                    <a:pt x="937" y="239"/>
                    <a:pt x="921" y="239"/>
                    <a:pt x="922" y="237"/>
                  </a:cubicBezTo>
                  <a:cubicBezTo>
                    <a:pt x="922" y="235"/>
                    <a:pt x="926" y="236"/>
                    <a:pt x="927" y="235"/>
                  </a:cubicBezTo>
                  <a:cubicBezTo>
                    <a:pt x="928" y="235"/>
                    <a:pt x="926" y="231"/>
                    <a:pt x="927" y="228"/>
                  </a:cubicBezTo>
                  <a:cubicBezTo>
                    <a:pt x="929" y="226"/>
                    <a:pt x="935" y="223"/>
                    <a:pt x="932" y="223"/>
                  </a:cubicBezTo>
                  <a:cubicBezTo>
                    <a:pt x="930" y="222"/>
                    <a:pt x="924" y="223"/>
                    <a:pt x="919" y="225"/>
                  </a:cubicBezTo>
                  <a:cubicBezTo>
                    <a:pt x="914" y="227"/>
                    <a:pt x="910" y="227"/>
                    <a:pt x="911" y="231"/>
                  </a:cubicBezTo>
                  <a:cubicBezTo>
                    <a:pt x="912" y="235"/>
                    <a:pt x="912" y="235"/>
                    <a:pt x="910" y="235"/>
                  </a:cubicBezTo>
                  <a:cubicBezTo>
                    <a:pt x="908" y="235"/>
                    <a:pt x="909" y="234"/>
                    <a:pt x="905" y="233"/>
                  </a:cubicBezTo>
                  <a:cubicBezTo>
                    <a:pt x="902" y="232"/>
                    <a:pt x="890" y="234"/>
                    <a:pt x="885" y="237"/>
                  </a:cubicBezTo>
                  <a:cubicBezTo>
                    <a:pt x="879" y="240"/>
                    <a:pt x="866" y="247"/>
                    <a:pt x="864" y="247"/>
                  </a:cubicBezTo>
                  <a:cubicBezTo>
                    <a:pt x="862" y="248"/>
                    <a:pt x="852" y="249"/>
                    <a:pt x="850" y="252"/>
                  </a:cubicBezTo>
                  <a:cubicBezTo>
                    <a:pt x="848" y="256"/>
                    <a:pt x="848" y="268"/>
                    <a:pt x="844" y="268"/>
                  </a:cubicBezTo>
                  <a:cubicBezTo>
                    <a:pt x="839" y="269"/>
                    <a:pt x="825" y="271"/>
                    <a:pt x="824" y="269"/>
                  </a:cubicBezTo>
                  <a:cubicBezTo>
                    <a:pt x="823" y="267"/>
                    <a:pt x="820" y="262"/>
                    <a:pt x="816" y="260"/>
                  </a:cubicBezTo>
                  <a:cubicBezTo>
                    <a:pt x="812" y="258"/>
                    <a:pt x="807" y="258"/>
                    <a:pt x="809" y="256"/>
                  </a:cubicBezTo>
                  <a:cubicBezTo>
                    <a:pt x="811" y="254"/>
                    <a:pt x="812" y="250"/>
                    <a:pt x="815" y="249"/>
                  </a:cubicBezTo>
                  <a:cubicBezTo>
                    <a:pt x="819" y="247"/>
                    <a:pt x="832" y="248"/>
                    <a:pt x="832" y="246"/>
                  </a:cubicBezTo>
                  <a:cubicBezTo>
                    <a:pt x="832" y="244"/>
                    <a:pt x="825" y="236"/>
                    <a:pt x="823" y="233"/>
                  </a:cubicBezTo>
                  <a:cubicBezTo>
                    <a:pt x="821" y="231"/>
                    <a:pt x="816" y="230"/>
                    <a:pt x="810" y="230"/>
                  </a:cubicBezTo>
                  <a:cubicBezTo>
                    <a:pt x="805" y="230"/>
                    <a:pt x="798" y="230"/>
                    <a:pt x="795" y="229"/>
                  </a:cubicBezTo>
                  <a:cubicBezTo>
                    <a:pt x="792" y="229"/>
                    <a:pt x="786" y="227"/>
                    <a:pt x="789" y="229"/>
                  </a:cubicBezTo>
                  <a:cubicBezTo>
                    <a:pt x="791" y="231"/>
                    <a:pt x="799" y="232"/>
                    <a:pt x="799" y="235"/>
                  </a:cubicBezTo>
                  <a:cubicBezTo>
                    <a:pt x="799" y="238"/>
                    <a:pt x="799" y="246"/>
                    <a:pt x="797" y="248"/>
                  </a:cubicBezTo>
                  <a:cubicBezTo>
                    <a:pt x="795" y="251"/>
                    <a:pt x="791" y="258"/>
                    <a:pt x="794" y="259"/>
                  </a:cubicBezTo>
                  <a:cubicBezTo>
                    <a:pt x="796" y="260"/>
                    <a:pt x="805" y="265"/>
                    <a:pt x="803" y="271"/>
                  </a:cubicBezTo>
                  <a:cubicBezTo>
                    <a:pt x="800" y="276"/>
                    <a:pt x="798" y="280"/>
                    <a:pt x="798" y="283"/>
                  </a:cubicBezTo>
                  <a:cubicBezTo>
                    <a:pt x="798" y="287"/>
                    <a:pt x="800" y="292"/>
                    <a:pt x="798" y="289"/>
                  </a:cubicBezTo>
                  <a:cubicBezTo>
                    <a:pt x="796" y="287"/>
                    <a:pt x="795" y="283"/>
                    <a:pt x="792" y="284"/>
                  </a:cubicBezTo>
                  <a:cubicBezTo>
                    <a:pt x="790" y="286"/>
                    <a:pt x="786" y="288"/>
                    <a:pt x="788" y="285"/>
                  </a:cubicBezTo>
                  <a:cubicBezTo>
                    <a:pt x="790" y="283"/>
                    <a:pt x="793" y="282"/>
                    <a:pt x="790" y="280"/>
                  </a:cubicBezTo>
                  <a:cubicBezTo>
                    <a:pt x="787" y="279"/>
                    <a:pt x="778" y="278"/>
                    <a:pt x="776" y="277"/>
                  </a:cubicBezTo>
                  <a:cubicBezTo>
                    <a:pt x="773" y="276"/>
                    <a:pt x="768" y="280"/>
                    <a:pt x="764" y="283"/>
                  </a:cubicBezTo>
                  <a:cubicBezTo>
                    <a:pt x="760" y="286"/>
                    <a:pt x="753" y="288"/>
                    <a:pt x="752" y="289"/>
                  </a:cubicBezTo>
                  <a:cubicBezTo>
                    <a:pt x="750" y="290"/>
                    <a:pt x="743" y="297"/>
                    <a:pt x="740" y="299"/>
                  </a:cubicBezTo>
                  <a:cubicBezTo>
                    <a:pt x="737" y="301"/>
                    <a:pt x="747" y="306"/>
                    <a:pt x="749" y="310"/>
                  </a:cubicBezTo>
                  <a:cubicBezTo>
                    <a:pt x="750" y="314"/>
                    <a:pt x="753" y="321"/>
                    <a:pt x="747" y="319"/>
                  </a:cubicBezTo>
                  <a:cubicBezTo>
                    <a:pt x="741" y="316"/>
                    <a:pt x="726" y="312"/>
                    <a:pt x="723" y="314"/>
                  </a:cubicBezTo>
                  <a:cubicBezTo>
                    <a:pt x="721" y="315"/>
                    <a:pt x="716" y="316"/>
                    <a:pt x="717" y="314"/>
                  </a:cubicBezTo>
                  <a:cubicBezTo>
                    <a:pt x="718" y="313"/>
                    <a:pt x="718" y="312"/>
                    <a:pt x="714" y="309"/>
                  </a:cubicBezTo>
                  <a:cubicBezTo>
                    <a:pt x="709" y="306"/>
                    <a:pt x="705" y="304"/>
                    <a:pt x="704" y="305"/>
                  </a:cubicBezTo>
                  <a:cubicBezTo>
                    <a:pt x="702" y="306"/>
                    <a:pt x="699" y="310"/>
                    <a:pt x="700" y="312"/>
                  </a:cubicBezTo>
                  <a:cubicBezTo>
                    <a:pt x="700" y="314"/>
                    <a:pt x="706" y="320"/>
                    <a:pt x="708" y="321"/>
                  </a:cubicBezTo>
                  <a:cubicBezTo>
                    <a:pt x="709" y="321"/>
                    <a:pt x="718" y="321"/>
                    <a:pt x="718" y="324"/>
                  </a:cubicBezTo>
                  <a:cubicBezTo>
                    <a:pt x="718" y="326"/>
                    <a:pt x="715" y="331"/>
                    <a:pt x="713" y="332"/>
                  </a:cubicBezTo>
                  <a:cubicBezTo>
                    <a:pt x="711" y="333"/>
                    <a:pt x="708" y="333"/>
                    <a:pt x="705" y="331"/>
                  </a:cubicBezTo>
                  <a:cubicBezTo>
                    <a:pt x="702" y="329"/>
                    <a:pt x="698" y="331"/>
                    <a:pt x="696" y="329"/>
                  </a:cubicBezTo>
                  <a:cubicBezTo>
                    <a:pt x="693" y="328"/>
                    <a:pt x="689" y="324"/>
                    <a:pt x="687" y="322"/>
                  </a:cubicBezTo>
                  <a:cubicBezTo>
                    <a:pt x="684" y="321"/>
                    <a:pt x="676" y="319"/>
                    <a:pt x="677" y="317"/>
                  </a:cubicBezTo>
                  <a:cubicBezTo>
                    <a:pt x="677" y="314"/>
                    <a:pt x="675" y="307"/>
                    <a:pt x="673" y="305"/>
                  </a:cubicBezTo>
                  <a:cubicBezTo>
                    <a:pt x="671" y="303"/>
                    <a:pt x="668" y="302"/>
                    <a:pt x="670" y="300"/>
                  </a:cubicBezTo>
                  <a:cubicBezTo>
                    <a:pt x="672" y="298"/>
                    <a:pt x="677" y="294"/>
                    <a:pt x="676" y="292"/>
                  </a:cubicBezTo>
                  <a:cubicBezTo>
                    <a:pt x="676" y="290"/>
                    <a:pt x="673" y="286"/>
                    <a:pt x="671" y="284"/>
                  </a:cubicBezTo>
                  <a:cubicBezTo>
                    <a:pt x="668" y="282"/>
                    <a:pt x="662" y="280"/>
                    <a:pt x="659" y="279"/>
                  </a:cubicBezTo>
                  <a:cubicBezTo>
                    <a:pt x="656" y="277"/>
                    <a:pt x="660" y="278"/>
                    <a:pt x="657" y="275"/>
                  </a:cubicBezTo>
                  <a:cubicBezTo>
                    <a:pt x="654" y="273"/>
                    <a:pt x="651" y="273"/>
                    <a:pt x="651" y="273"/>
                  </a:cubicBezTo>
                  <a:cubicBezTo>
                    <a:pt x="651" y="273"/>
                    <a:pt x="653" y="273"/>
                    <a:pt x="651" y="270"/>
                  </a:cubicBezTo>
                  <a:cubicBezTo>
                    <a:pt x="648" y="268"/>
                    <a:pt x="645" y="265"/>
                    <a:pt x="642" y="264"/>
                  </a:cubicBezTo>
                  <a:cubicBezTo>
                    <a:pt x="639" y="262"/>
                    <a:pt x="636" y="261"/>
                    <a:pt x="640" y="261"/>
                  </a:cubicBezTo>
                  <a:cubicBezTo>
                    <a:pt x="644" y="261"/>
                    <a:pt x="647" y="261"/>
                    <a:pt x="650" y="264"/>
                  </a:cubicBezTo>
                  <a:cubicBezTo>
                    <a:pt x="652" y="268"/>
                    <a:pt x="657" y="271"/>
                    <a:pt x="658" y="270"/>
                  </a:cubicBezTo>
                  <a:cubicBezTo>
                    <a:pt x="659" y="268"/>
                    <a:pt x="661" y="267"/>
                    <a:pt x="661" y="268"/>
                  </a:cubicBezTo>
                  <a:cubicBezTo>
                    <a:pt x="661" y="270"/>
                    <a:pt x="666" y="271"/>
                    <a:pt x="671" y="272"/>
                  </a:cubicBezTo>
                  <a:cubicBezTo>
                    <a:pt x="676" y="274"/>
                    <a:pt x="687" y="278"/>
                    <a:pt x="695" y="279"/>
                  </a:cubicBezTo>
                  <a:cubicBezTo>
                    <a:pt x="702" y="280"/>
                    <a:pt x="705" y="280"/>
                    <a:pt x="709" y="282"/>
                  </a:cubicBezTo>
                  <a:cubicBezTo>
                    <a:pt x="713" y="284"/>
                    <a:pt x="720" y="287"/>
                    <a:pt x="728" y="285"/>
                  </a:cubicBezTo>
                  <a:cubicBezTo>
                    <a:pt x="737" y="283"/>
                    <a:pt x="751" y="274"/>
                    <a:pt x="754" y="271"/>
                  </a:cubicBezTo>
                  <a:cubicBezTo>
                    <a:pt x="758" y="268"/>
                    <a:pt x="762" y="269"/>
                    <a:pt x="761" y="265"/>
                  </a:cubicBezTo>
                  <a:cubicBezTo>
                    <a:pt x="760" y="261"/>
                    <a:pt x="758" y="258"/>
                    <a:pt x="758" y="254"/>
                  </a:cubicBezTo>
                  <a:cubicBezTo>
                    <a:pt x="758" y="250"/>
                    <a:pt x="760" y="250"/>
                    <a:pt x="754" y="248"/>
                  </a:cubicBezTo>
                  <a:cubicBezTo>
                    <a:pt x="747" y="246"/>
                    <a:pt x="746" y="245"/>
                    <a:pt x="744" y="243"/>
                  </a:cubicBezTo>
                  <a:cubicBezTo>
                    <a:pt x="741" y="240"/>
                    <a:pt x="738" y="241"/>
                    <a:pt x="734" y="238"/>
                  </a:cubicBezTo>
                  <a:cubicBezTo>
                    <a:pt x="731" y="236"/>
                    <a:pt x="730" y="233"/>
                    <a:pt x="725" y="232"/>
                  </a:cubicBezTo>
                  <a:cubicBezTo>
                    <a:pt x="721" y="232"/>
                    <a:pt x="718" y="230"/>
                    <a:pt x="715" y="228"/>
                  </a:cubicBezTo>
                  <a:cubicBezTo>
                    <a:pt x="713" y="227"/>
                    <a:pt x="683" y="213"/>
                    <a:pt x="681" y="214"/>
                  </a:cubicBezTo>
                  <a:cubicBezTo>
                    <a:pt x="679" y="215"/>
                    <a:pt x="679" y="215"/>
                    <a:pt x="677" y="215"/>
                  </a:cubicBezTo>
                  <a:cubicBezTo>
                    <a:pt x="674" y="214"/>
                    <a:pt x="669" y="211"/>
                    <a:pt x="666" y="212"/>
                  </a:cubicBezTo>
                  <a:cubicBezTo>
                    <a:pt x="663" y="212"/>
                    <a:pt x="658" y="218"/>
                    <a:pt x="655" y="219"/>
                  </a:cubicBezTo>
                  <a:cubicBezTo>
                    <a:pt x="653" y="220"/>
                    <a:pt x="652" y="218"/>
                    <a:pt x="655" y="216"/>
                  </a:cubicBezTo>
                  <a:cubicBezTo>
                    <a:pt x="658" y="214"/>
                    <a:pt x="659" y="213"/>
                    <a:pt x="657" y="212"/>
                  </a:cubicBezTo>
                  <a:cubicBezTo>
                    <a:pt x="655" y="210"/>
                    <a:pt x="655" y="210"/>
                    <a:pt x="652" y="210"/>
                  </a:cubicBezTo>
                  <a:cubicBezTo>
                    <a:pt x="648" y="210"/>
                    <a:pt x="643" y="206"/>
                    <a:pt x="643" y="206"/>
                  </a:cubicBezTo>
                  <a:cubicBezTo>
                    <a:pt x="643" y="206"/>
                    <a:pt x="638" y="203"/>
                    <a:pt x="643" y="203"/>
                  </a:cubicBezTo>
                  <a:cubicBezTo>
                    <a:pt x="647" y="204"/>
                    <a:pt x="653" y="207"/>
                    <a:pt x="653" y="205"/>
                  </a:cubicBezTo>
                  <a:cubicBezTo>
                    <a:pt x="653" y="202"/>
                    <a:pt x="655" y="204"/>
                    <a:pt x="649" y="202"/>
                  </a:cubicBezTo>
                  <a:cubicBezTo>
                    <a:pt x="644" y="200"/>
                    <a:pt x="642" y="197"/>
                    <a:pt x="640" y="198"/>
                  </a:cubicBezTo>
                  <a:cubicBezTo>
                    <a:pt x="638" y="199"/>
                    <a:pt x="630" y="206"/>
                    <a:pt x="630" y="205"/>
                  </a:cubicBezTo>
                  <a:cubicBezTo>
                    <a:pt x="630" y="203"/>
                    <a:pt x="630" y="202"/>
                    <a:pt x="629" y="201"/>
                  </a:cubicBezTo>
                  <a:cubicBezTo>
                    <a:pt x="628" y="201"/>
                    <a:pt x="623" y="199"/>
                    <a:pt x="622" y="201"/>
                  </a:cubicBezTo>
                  <a:cubicBezTo>
                    <a:pt x="620" y="203"/>
                    <a:pt x="620" y="206"/>
                    <a:pt x="619" y="204"/>
                  </a:cubicBezTo>
                  <a:cubicBezTo>
                    <a:pt x="619" y="202"/>
                    <a:pt x="617" y="197"/>
                    <a:pt x="617" y="199"/>
                  </a:cubicBezTo>
                  <a:cubicBezTo>
                    <a:pt x="617" y="201"/>
                    <a:pt x="616" y="203"/>
                    <a:pt x="614" y="202"/>
                  </a:cubicBezTo>
                  <a:cubicBezTo>
                    <a:pt x="613" y="202"/>
                    <a:pt x="610" y="202"/>
                    <a:pt x="608" y="202"/>
                  </a:cubicBezTo>
                  <a:cubicBezTo>
                    <a:pt x="607" y="202"/>
                    <a:pt x="607" y="202"/>
                    <a:pt x="607" y="202"/>
                  </a:cubicBezTo>
                  <a:cubicBezTo>
                    <a:pt x="607" y="202"/>
                    <a:pt x="608" y="202"/>
                    <a:pt x="609" y="201"/>
                  </a:cubicBezTo>
                  <a:cubicBezTo>
                    <a:pt x="611" y="199"/>
                    <a:pt x="612" y="199"/>
                    <a:pt x="608" y="197"/>
                  </a:cubicBezTo>
                  <a:cubicBezTo>
                    <a:pt x="604" y="195"/>
                    <a:pt x="595" y="193"/>
                    <a:pt x="599" y="193"/>
                  </a:cubicBezTo>
                  <a:cubicBezTo>
                    <a:pt x="603" y="193"/>
                    <a:pt x="608" y="196"/>
                    <a:pt x="614" y="194"/>
                  </a:cubicBezTo>
                  <a:cubicBezTo>
                    <a:pt x="620" y="192"/>
                    <a:pt x="622" y="190"/>
                    <a:pt x="624" y="188"/>
                  </a:cubicBezTo>
                  <a:cubicBezTo>
                    <a:pt x="625" y="187"/>
                    <a:pt x="627" y="185"/>
                    <a:pt x="622" y="183"/>
                  </a:cubicBezTo>
                  <a:cubicBezTo>
                    <a:pt x="617" y="180"/>
                    <a:pt x="610" y="179"/>
                    <a:pt x="607" y="177"/>
                  </a:cubicBezTo>
                  <a:cubicBezTo>
                    <a:pt x="604" y="175"/>
                    <a:pt x="602" y="174"/>
                    <a:pt x="600" y="175"/>
                  </a:cubicBezTo>
                  <a:cubicBezTo>
                    <a:pt x="598" y="177"/>
                    <a:pt x="595" y="180"/>
                    <a:pt x="594" y="183"/>
                  </a:cubicBezTo>
                  <a:cubicBezTo>
                    <a:pt x="593" y="185"/>
                    <a:pt x="591" y="188"/>
                    <a:pt x="590" y="187"/>
                  </a:cubicBezTo>
                  <a:cubicBezTo>
                    <a:pt x="589" y="185"/>
                    <a:pt x="592" y="181"/>
                    <a:pt x="589" y="181"/>
                  </a:cubicBezTo>
                  <a:cubicBezTo>
                    <a:pt x="586" y="181"/>
                    <a:pt x="583" y="180"/>
                    <a:pt x="587" y="179"/>
                  </a:cubicBezTo>
                  <a:cubicBezTo>
                    <a:pt x="591" y="179"/>
                    <a:pt x="593" y="179"/>
                    <a:pt x="590" y="178"/>
                  </a:cubicBezTo>
                  <a:cubicBezTo>
                    <a:pt x="586" y="177"/>
                    <a:pt x="581" y="178"/>
                    <a:pt x="586" y="176"/>
                  </a:cubicBezTo>
                  <a:cubicBezTo>
                    <a:pt x="592" y="175"/>
                    <a:pt x="596" y="176"/>
                    <a:pt x="592" y="173"/>
                  </a:cubicBezTo>
                  <a:cubicBezTo>
                    <a:pt x="588" y="170"/>
                    <a:pt x="581" y="169"/>
                    <a:pt x="579" y="171"/>
                  </a:cubicBezTo>
                  <a:cubicBezTo>
                    <a:pt x="578" y="174"/>
                    <a:pt x="583" y="176"/>
                    <a:pt x="581" y="177"/>
                  </a:cubicBezTo>
                  <a:cubicBezTo>
                    <a:pt x="578" y="178"/>
                    <a:pt x="575" y="182"/>
                    <a:pt x="573" y="183"/>
                  </a:cubicBezTo>
                  <a:cubicBezTo>
                    <a:pt x="571" y="185"/>
                    <a:pt x="569" y="188"/>
                    <a:pt x="569" y="185"/>
                  </a:cubicBezTo>
                  <a:cubicBezTo>
                    <a:pt x="569" y="182"/>
                    <a:pt x="568" y="179"/>
                    <a:pt x="569" y="177"/>
                  </a:cubicBezTo>
                  <a:cubicBezTo>
                    <a:pt x="570" y="175"/>
                    <a:pt x="570" y="174"/>
                    <a:pt x="568" y="174"/>
                  </a:cubicBezTo>
                  <a:cubicBezTo>
                    <a:pt x="566" y="175"/>
                    <a:pt x="554" y="192"/>
                    <a:pt x="552" y="192"/>
                  </a:cubicBezTo>
                  <a:cubicBezTo>
                    <a:pt x="550" y="192"/>
                    <a:pt x="549" y="191"/>
                    <a:pt x="549" y="188"/>
                  </a:cubicBezTo>
                  <a:cubicBezTo>
                    <a:pt x="550" y="185"/>
                    <a:pt x="557" y="179"/>
                    <a:pt x="558" y="177"/>
                  </a:cubicBezTo>
                  <a:cubicBezTo>
                    <a:pt x="560" y="174"/>
                    <a:pt x="561" y="174"/>
                    <a:pt x="560" y="172"/>
                  </a:cubicBezTo>
                  <a:cubicBezTo>
                    <a:pt x="559" y="170"/>
                    <a:pt x="558" y="169"/>
                    <a:pt x="555" y="170"/>
                  </a:cubicBezTo>
                  <a:cubicBezTo>
                    <a:pt x="552" y="170"/>
                    <a:pt x="551" y="171"/>
                    <a:pt x="553" y="171"/>
                  </a:cubicBezTo>
                  <a:cubicBezTo>
                    <a:pt x="556" y="171"/>
                    <a:pt x="557" y="172"/>
                    <a:pt x="554" y="173"/>
                  </a:cubicBezTo>
                  <a:cubicBezTo>
                    <a:pt x="550" y="173"/>
                    <a:pt x="547" y="175"/>
                    <a:pt x="546" y="174"/>
                  </a:cubicBezTo>
                  <a:cubicBezTo>
                    <a:pt x="546" y="172"/>
                    <a:pt x="546" y="169"/>
                    <a:pt x="545" y="170"/>
                  </a:cubicBezTo>
                  <a:cubicBezTo>
                    <a:pt x="543" y="171"/>
                    <a:pt x="542" y="174"/>
                    <a:pt x="540" y="175"/>
                  </a:cubicBezTo>
                  <a:cubicBezTo>
                    <a:pt x="539" y="176"/>
                    <a:pt x="542" y="179"/>
                    <a:pt x="542" y="181"/>
                  </a:cubicBezTo>
                  <a:cubicBezTo>
                    <a:pt x="543" y="182"/>
                    <a:pt x="542" y="183"/>
                    <a:pt x="541" y="182"/>
                  </a:cubicBezTo>
                  <a:cubicBezTo>
                    <a:pt x="539" y="180"/>
                    <a:pt x="539" y="179"/>
                    <a:pt x="538" y="182"/>
                  </a:cubicBezTo>
                  <a:cubicBezTo>
                    <a:pt x="538" y="184"/>
                    <a:pt x="539" y="187"/>
                    <a:pt x="537" y="185"/>
                  </a:cubicBezTo>
                  <a:cubicBezTo>
                    <a:pt x="536" y="183"/>
                    <a:pt x="537" y="182"/>
                    <a:pt x="534" y="183"/>
                  </a:cubicBezTo>
                  <a:cubicBezTo>
                    <a:pt x="531" y="184"/>
                    <a:pt x="529" y="185"/>
                    <a:pt x="531" y="183"/>
                  </a:cubicBezTo>
                  <a:cubicBezTo>
                    <a:pt x="533" y="181"/>
                    <a:pt x="537" y="179"/>
                    <a:pt x="534" y="179"/>
                  </a:cubicBezTo>
                  <a:cubicBezTo>
                    <a:pt x="531" y="179"/>
                    <a:pt x="529" y="182"/>
                    <a:pt x="526" y="183"/>
                  </a:cubicBezTo>
                  <a:cubicBezTo>
                    <a:pt x="524" y="184"/>
                    <a:pt x="521" y="182"/>
                    <a:pt x="522" y="184"/>
                  </a:cubicBezTo>
                  <a:cubicBezTo>
                    <a:pt x="524" y="187"/>
                    <a:pt x="526" y="190"/>
                    <a:pt x="528" y="190"/>
                  </a:cubicBezTo>
                  <a:cubicBezTo>
                    <a:pt x="530" y="189"/>
                    <a:pt x="531" y="190"/>
                    <a:pt x="529" y="191"/>
                  </a:cubicBezTo>
                  <a:cubicBezTo>
                    <a:pt x="527" y="192"/>
                    <a:pt x="528" y="197"/>
                    <a:pt x="526" y="195"/>
                  </a:cubicBezTo>
                  <a:cubicBezTo>
                    <a:pt x="524" y="193"/>
                    <a:pt x="523" y="192"/>
                    <a:pt x="521" y="192"/>
                  </a:cubicBezTo>
                  <a:cubicBezTo>
                    <a:pt x="520" y="192"/>
                    <a:pt x="519" y="191"/>
                    <a:pt x="519" y="190"/>
                  </a:cubicBezTo>
                  <a:cubicBezTo>
                    <a:pt x="518" y="188"/>
                    <a:pt x="519" y="187"/>
                    <a:pt x="517" y="190"/>
                  </a:cubicBezTo>
                  <a:cubicBezTo>
                    <a:pt x="515" y="193"/>
                    <a:pt x="515" y="193"/>
                    <a:pt x="513" y="192"/>
                  </a:cubicBezTo>
                  <a:cubicBezTo>
                    <a:pt x="512" y="190"/>
                    <a:pt x="513" y="189"/>
                    <a:pt x="511" y="189"/>
                  </a:cubicBezTo>
                  <a:cubicBezTo>
                    <a:pt x="509" y="188"/>
                    <a:pt x="505" y="190"/>
                    <a:pt x="502" y="190"/>
                  </a:cubicBezTo>
                  <a:cubicBezTo>
                    <a:pt x="498" y="190"/>
                    <a:pt x="499" y="189"/>
                    <a:pt x="504" y="191"/>
                  </a:cubicBezTo>
                  <a:cubicBezTo>
                    <a:pt x="509" y="192"/>
                    <a:pt x="513" y="195"/>
                    <a:pt x="511" y="195"/>
                  </a:cubicBezTo>
                  <a:cubicBezTo>
                    <a:pt x="509" y="195"/>
                    <a:pt x="509" y="195"/>
                    <a:pt x="509" y="197"/>
                  </a:cubicBezTo>
                  <a:cubicBezTo>
                    <a:pt x="509" y="200"/>
                    <a:pt x="512" y="203"/>
                    <a:pt x="510" y="202"/>
                  </a:cubicBezTo>
                  <a:cubicBezTo>
                    <a:pt x="508" y="200"/>
                    <a:pt x="503" y="199"/>
                    <a:pt x="502" y="198"/>
                  </a:cubicBezTo>
                  <a:cubicBezTo>
                    <a:pt x="501" y="197"/>
                    <a:pt x="500" y="198"/>
                    <a:pt x="500" y="199"/>
                  </a:cubicBezTo>
                  <a:cubicBezTo>
                    <a:pt x="500" y="201"/>
                    <a:pt x="498" y="201"/>
                    <a:pt x="497" y="200"/>
                  </a:cubicBezTo>
                  <a:cubicBezTo>
                    <a:pt x="496" y="198"/>
                    <a:pt x="497" y="196"/>
                    <a:pt x="496" y="198"/>
                  </a:cubicBezTo>
                  <a:cubicBezTo>
                    <a:pt x="495" y="200"/>
                    <a:pt x="491" y="202"/>
                    <a:pt x="493" y="204"/>
                  </a:cubicBezTo>
                  <a:cubicBezTo>
                    <a:pt x="494" y="206"/>
                    <a:pt x="496" y="208"/>
                    <a:pt x="493" y="208"/>
                  </a:cubicBezTo>
                  <a:cubicBezTo>
                    <a:pt x="490" y="208"/>
                    <a:pt x="489" y="208"/>
                    <a:pt x="489" y="205"/>
                  </a:cubicBezTo>
                  <a:cubicBezTo>
                    <a:pt x="489" y="202"/>
                    <a:pt x="490" y="199"/>
                    <a:pt x="488" y="200"/>
                  </a:cubicBezTo>
                  <a:cubicBezTo>
                    <a:pt x="485" y="200"/>
                    <a:pt x="488" y="201"/>
                    <a:pt x="484" y="202"/>
                  </a:cubicBezTo>
                  <a:cubicBezTo>
                    <a:pt x="480" y="203"/>
                    <a:pt x="481" y="204"/>
                    <a:pt x="483" y="205"/>
                  </a:cubicBezTo>
                  <a:cubicBezTo>
                    <a:pt x="485" y="205"/>
                    <a:pt x="484" y="204"/>
                    <a:pt x="482" y="206"/>
                  </a:cubicBezTo>
                  <a:cubicBezTo>
                    <a:pt x="480" y="209"/>
                    <a:pt x="477" y="212"/>
                    <a:pt x="478" y="209"/>
                  </a:cubicBezTo>
                  <a:cubicBezTo>
                    <a:pt x="479" y="205"/>
                    <a:pt x="481" y="205"/>
                    <a:pt x="479" y="203"/>
                  </a:cubicBezTo>
                  <a:cubicBezTo>
                    <a:pt x="477" y="202"/>
                    <a:pt x="471" y="200"/>
                    <a:pt x="474" y="200"/>
                  </a:cubicBezTo>
                  <a:cubicBezTo>
                    <a:pt x="477" y="200"/>
                    <a:pt x="481" y="200"/>
                    <a:pt x="477" y="197"/>
                  </a:cubicBezTo>
                  <a:cubicBezTo>
                    <a:pt x="473" y="195"/>
                    <a:pt x="473" y="196"/>
                    <a:pt x="470" y="195"/>
                  </a:cubicBezTo>
                  <a:cubicBezTo>
                    <a:pt x="467" y="195"/>
                    <a:pt x="469" y="195"/>
                    <a:pt x="469" y="197"/>
                  </a:cubicBezTo>
                  <a:cubicBezTo>
                    <a:pt x="470" y="200"/>
                    <a:pt x="472" y="202"/>
                    <a:pt x="470" y="202"/>
                  </a:cubicBezTo>
                  <a:cubicBezTo>
                    <a:pt x="469" y="203"/>
                    <a:pt x="468" y="203"/>
                    <a:pt x="466" y="203"/>
                  </a:cubicBezTo>
                  <a:cubicBezTo>
                    <a:pt x="464" y="203"/>
                    <a:pt x="461" y="205"/>
                    <a:pt x="464" y="205"/>
                  </a:cubicBezTo>
                  <a:cubicBezTo>
                    <a:pt x="468" y="205"/>
                    <a:pt x="470" y="204"/>
                    <a:pt x="468" y="205"/>
                  </a:cubicBezTo>
                  <a:cubicBezTo>
                    <a:pt x="466" y="205"/>
                    <a:pt x="464" y="205"/>
                    <a:pt x="467" y="207"/>
                  </a:cubicBezTo>
                  <a:cubicBezTo>
                    <a:pt x="471" y="208"/>
                    <a:pt x="471" y="209"/>
                    <a:pt x="472" y="207"/>
                  </a:cubicBezTo>
                  <a:cubicBezTo>
                    <a:pt x="472" y="206"/>
                    <a:pt x="473" y="205"/>
                    <a:pt x="473" y="207"/>
                  </a:cubicBezTo>
                  <a:cubicBezTo>
                    <a:pt x="472" y="209"/>
                    <a:pt x="472" y="212"/>
                    <a:pt x="471" y="211"/>
                  </a:cubicBezTo>
                  <a:cubicBezTo>
                    <a:pt x="470" y="210"/>
                    <a:pt x="468" y="209"/>
                    <a:pt x="466" y="208"/>
                  </a:cubicBezTo>
                  <a:cubicBezTo>
                    <a:pt x="464" y="207"/>
                    <a:pt x="464" y="204"/>
                    <a:pt x="462" y="205"/>
                  </a:cubicBezTo>
                  <a:cubicBezTo>
                    <a:pt x="460" y="206"/>
                    <a:pt x="457" y="209"/>
                    <a:pt x="456" y="207"/>
                  </a:cubicBezTo>
                  <a:cubicBezTo>
                    <a:pt x="456" y="206"/>
                    <a:pt x="455" y="205"/>
                    <a:pt x="452" y="207"/>
                  </a:cubicBezTo>
                  <a:cubicBezTo>
                    <a:pt x="450" y="209"/>
                    <a:pt x="446" y="210"/>
                    <a:pt x="446" y="212"/>
                  </a:cubicBezTo>
                  <a:cubicBezTo>
                    <a:pt x="447" y="214"/>
                    <a:pt x="449" y="215"/>
                    <a:pt x="447" y="215"/>
                  </a:cubicBezTo>
                  <a:cubicBezTo>
                    <a:pt x="446" y="216"/>
                    <a:pt x="445" y="219"/>
                    <a:pt x="448" y="218"/>
                  </a:cubicBezTo>
                  <a:cubicBezTo>
                    <a:pt x="451" y="217"/>
                    <a:pt x="451" y="214"/>
                    <a:pt x="453" y="215"/>
                  </a:cubicBezTo>
                  <a:cubicBezTo>
                    <a:pt x="454" y="215"/>
                    <a:pt x="454" y="218"/>
                    <a:pt x="456" y="216"/>
                  </a:cubicBezTo>
                  <a:cubicBezTo>
                    <a:pt x="459" y="214"/>
                    <a:pt x="460" y="215"/>
                    <a:pt x="458" y="217"/>
                  </a:cubicBezTo>
                  <a:cubicBezTo>
                    <a:pt x="455" y="218"/>
                    <a:pt x="454" y="219"/>
                    <a:pt x="454" y="221"/>
                  </a:cubicBezTo>
                  <a:cubicBezTo>
                    <a:pt x="454" y="223"/>
                    <a:pt x="454" y="228"/>
                    <a:pt x="453" y="227"/>
                  </a:cubicBezTo>
                  <a:cubicBezTo>
                    <a:pt x="451" y="226"/>
                    <a:pt x="449" y="223"/>
                    <a:pt x="448" y="224"/>
                  </a:cubicBezTo>
                  <a:cubicBezTo>
                    <a:pt x="446" y="225"/>
                    <a:pt x="444" y="229"/>
                    <a:pt x="444" y="226"/>
                  </a:cubicBezTo>
                  <a:cubicBezTo>
                    <a:pt x="445" y="224"/>
                    <a:pt x="445" y="223"/>
                    <a:pt x="443" y="224"/>
                  </a:cubicBezTo>
                  <a:cubicBezTo>
                    <a:pt x="441" y="225"/>
                    <a:pt x="440" y="228"/>
                    <a:pt x="440" y="225"/>
                  </a:cubicBezTo>
                  <a:cubicBezTo>
                    <a:pt x="440" y="222"/>
                    <a:pt x="441" y="218"/>
                    <a:pt x="439" y="220"/>
                  </a:cubicBezTo>
                  <a:cubicBezTo>
                    <a:pt x="437" y="222"/>
                    <a:pt x="436" y="228"/>
                    <a:pt x="435" y="226"/>
                  </a:cubicBezTo>
                  <a:cubicBezTo>
                    <a:pt x="433" y="223"/>
                    <a:pt x="433" y="220"/>
                    <a:pt x="433" y="218"/>
                  </a:cubicBezTo>
                  <a:cubicBezTo>
                    <a:pt x="434" y="216"/>
                    <a:pt x="438" y="211"/>
                    <a:pt x="435" y="213"/>
                  </a:cubicBezTo>
                  <a:cubicBezTo>
                    <a:pt x="432" y="214"/>
                    <a:pt x="427" y="217"/>
                    <a:pt x="428" y="218"/>
                  </a:cubicBezTo>
                  <a:cubicBezTo>
                    <a:pt x="430" y="220"/>
                    <a:pt x="433" y="222"/>
                    <a:pt x="430" y="221"/>
                  </a:cubicBezTo>
                  <a:cubicBezTo>
                    <a:pt x="427" y="220"/>
                    <a:pt x="426" y="219"/>
                    <a:pt x="426" y="222"/>
                  </a:cubicBezTo>
                  <a:cubicBezTo>
                    <a:pt x="426" y="225"/>
                    <a:pt x="425" y="225"/>
                    <a:pt x="424" y="224"/>
                  </a:cubicBezTo>
                  <a:cubicBezTo>
                    <a:pt x="423" y="222"/>
                    <a:pt x="423" y="221"/>
                    <a:pt x="421" y="223"/>
                  </a:cubicBezTo>
                  <a:cubicBezTo>
                    <a:pt x="419" y="224"/>
                    <a:pt x="416" y="227"/>
                    <a:pt x="420" y="226"/>
                  </a:cubicBezTo>
                  <a:cubicBezTo>
                    <a:pt x="423" y="226"/>
                    <a:pt x="426" y="227"/>
                    <a:pt x="425" y="227"/>
                  </a:cubicBezTo>
                  <a:cubicBezTo>
                    <a:pt x="423" y="227"/>
                    <a:pt x="422" y="228"/>
                    <a:pt x="424" y="228"/>
                  </a:cubicBezTo>
                  <a:cubicBezTo>
                    <a:pt x="426" y="228"/>
                    <a:pt x="426" y="226"/>
                    <a:pt x="426" y="228"/>
                  </a:cubicBezTo>
                  <a:cubicBezTo>
                    <a:pt x="427" y="229"/>
                    <a:pt x="427" y="231"/>
                    <a:pt x="425" y="231"/>
                  </a:cubicBezTo>
                  <a:cubicBezTo>
                    <a:pt x="422" y="231"/>
                    <a:pt x="422" y="227"/>
                    <a:pt x="419" y="229"/>
                  </a:cubicBezTo>
                  <a:cubicBezTo>
                    <a:pt x="416" y="232"/>
                    <a:pt x="416" y="236"/>
                    <a:pt x="413" y="236"/>
                  </a:cubicBezTo>
                  <a:cubicBezTo>
                    <a:pt x="410" y="236"/>
                    <a:pt x="402" y="237"/>
                    <a:pt x="406" y="238"/>
                  </a:cubicBezTo>
                  <a:cubicBezTo>
                    <a:pt x="409" y="239"/>
                    <a:pt x="412" y="239"/>
                    <a:pt x="415" y="237"/>
                  </a:cubicBezTo>
                  <a:cubicBezTo>
                    <a:pt x="419" y="236"/>
                    <a:pt x="421" y="233"/>
                    <a:pt x="424" y="233"/>
                  </a:cubicBezTo>
                  <a:cubicBezTo>
                    <a:pt x="427" y="234"/>
                    <a:pt x="426" y="234"/>
                    <a:pt x="429" y="233"/>
                  </a:cubicBezTo>
                  <a:cubicBezTo>
                    <a:pt x="431" y="231"/>
                    <a:pt x="431" y="233"/>
                    <a:pt x="434" y="232"/>
                  </a:cubicBezTo>
                  <a:cubicBezTo>
                    <a:pt x="437" y="231"/>
                    <a:pt x="435" y="230"/>
                    <a:pt x="433" y="228"/>
                  </a:cubicBezTo>
                  <a:cubicBezTo>
                    <a:pt x="431" y="226"/>
                    <a:pt x="436" y="229"/>
                    <a:pt x="436" y="229"/>
                  </a:cubicBezTo>
                  <a:cubicBezTo>
                    <a:pt x="436" y="229"/>
                    <a:pt x="436" y="231"/>
                    <a:pt x="437" y="231"/>
                  </a:cubicBezTo>
                  <a:cubicBezTo>
                    <a:pt x="439" y="231"/>
                    <a:pt x="443" y="227"/>
                    <a:pt x="442" y="229"/>
                  </a:cubicBezTo>
                  <a:cubicBezTo>
                    <a:pt x="441" y="231"/>
                    <a:pt x="438" y="231"/>
                    <a:pt x="439" y="233"/>
                  </a:cubicBezTo>
                  <a:cubicBezTo>
                    <a:pt x="439" y="234"/>
                    <a:pt x="439" y="234"/>
                    <a:pt x="438" y="234"/>
                  </a:cubicBezTo>
                  <a:cubicBezTo>
                    <a:pt x="438" y="234"/>
                    <a:pt x="438" y="234"/>
                    <a:pt x="438" y="234"/>
                  </a:cubicBezTo>
                  <a:cubicBezTo>
                    <a:pt x="442" y="234"/>
                    <a:pt x="445" y="233"/>
                    <a:pt x="443" y="234"/>
                  </a:cubicBezTo>
                  <a:cubicBezTo>
                    <a:pt x="441" y="235"/>
                    <a:pt x="436" y="239"/>
                    <a:pt x="439" y="238"/>
                  </a:cubicBezTo>
                  <a:cubicBezTo>
                    <a:pt x="443" y="237"/>
                    <a:pt x="443" y="237"/>
                    <a:pt x="445" y="235"/>
                  </a:cubicBezTo>
                  <a:cubicBezTo>
                    <a:pt x="448" y="233"/>
                    <a:pt x="451" y="236"/>
                    <a:pt x="448" y="236"/>
                  </a:cubicBezTo>
                  <a:cubicBezTo>
                    <a:pt x="445" y="235"/>
                    <a:pt x="442" y="239"/>
                    <a:pt x="440" y="239"/>
                  </a:cubicBezTo>
                  <a:cubicBezTo>
                    <a:pt x="438" y="240"/>
                    <a:pt x="439" y="241"/>
                    <a:pt x="438" y="242"/>
                  </a:cubicBezTo>
                  <a:cubicBezTo>
                    <a:pt x="437" y="244"/>
                    <a:pt x="436" y="245"/>
                    <a:pt x="434" y="243"/>
                  </a:cubicBezTo>
                  <a:cubicBezTo>
                    <a:pt x="432" y="240"/>
                    <a:pt x="434" y="236"/>
                    <a:pt x="432" y="239"/>
                  </a:cubicBezTo>
                  <a:cubicBezTo>
                    <a:pt x="430" y="241"/>
                    <a:pt x="432" y="245"/>
                    <a:pt x="431" y="243"/>
                  </a:cubicBezTo>
                  <a:cubicBezTo>
                    <a:pt x="429" y="241"/>
                    <a:pt x="428" y="239"/>
                    <a:pt x="427" y="240"/>
                  </a:cubicBezTo>
                  <a:cubicBezTo>
                    <a:pt x="425" y="241"/>
                    <a:pt x="423" y="244"/>
                    <a:pt x="422" y="245"/>
                  </a:cubicBezTo>
                  <a:cubicBezTo>
                    <a:pt x="420" y="247"/>
                    <a:pt x="418" y="249"/>
                    <a:pt x="420" y="249"/>
                  </a:cubicBezTo>
                  <a:cubicBezTo>
                    <a:pt x="423" y="249"/>
                    <a:pt x="425" y="244"/>
                    <a:pt x="425" y="246"/>
                  </a:cubicBezTo>
                  <a:cubicBezTo>
                    <a:pt x="425" y="247"/>
                    <a:pt x="425" y="248"/>
                    <a:pt x="427" y="248"/>
                  </a:cubicBezTo>
                  <a:cubicBezTo>
                    <a:pt x="429" y="248"/>
                    <a:pt x="432" y="249"/>
                    <a:pt x="429" y="249"/>
                  </a:cubicBezTo>
                  <a:cubicBezTo>
                    <a:pt x="426" y="249"/>
                    <a:pt x="425" y="248"/>
                    <a:pt x="423" y="249"/>
                  </a:cubicBezTo>
                  <a:cubicBezTo>
                    <a:pt x="420" y="251"/>
                    <a:pt x="423" y="252"/>
                    <a:pt x="426" y="252"/>
                  </a:cubicBezTo>
                  <a:cubicBezTo>
                    <a:pt x="429" y="251"/>
                    <a:pt x="431" y="253"/>
                    <a:pt x="430" y="254"/>
                  </a:cubicBezTo>
                  <a:cubicBezTo>
                    <a:pt x="429" y="256"/>
                    <a:pt x="431" y="256"/>
                    <a:pt x="428" y="254"/>
                  </a:cubicBezTo>
                  <a:cubicBezTo>
                    <a:pt x="425" y="252"/>
                    <a:pt x="425" y="253"/>
                    <a:pt x="423" y="253"/>
                  </a:cubicBezTo>
                  <a:cubicBezTo>
                    <a:pt x="420" y="253"/>
                    <a:pt x="421" y="255"/>
                    <a:pt x="419" y="256"/>
                  </a:cubicBezTo>
                  <a:cubicBezTo>
                    <a:pt x="417" y="257"/>
                    <a:pt x="412" y="258"/>
                    <a:pt x="415" y="258"/>
                  </a:cubicBezTo>
                  <a:cubicBezTo>
                    <a:pt x="419" y="258"/>
                    <a:pt x="423" y="256"/>
                    <a:pt x="425" y="258"/>
                  </a:cubicBezTo>
                  <a:cubicBezTo>
                    <a:pt x="428" y="259"/>
                    <a:pt x="428" y="262"/>
                    <a:pt x="425" y="260"/>
                  </a:cubicBezTo>
                  <a:cubicBezTo>
                    <a:pt x="421" y="258"/>
                    <a:pt x="423" y="259"/>
                    <a:pt x="420" y="259"/>
                  </a:cubicBezTo>
                  <a:cubicBezTo>
                    <a:pt x="418" y="259"/>
                    <a:pt x="417" y="260"/>
                    <a:pt x="419" y="260"/>
                  </a:cubicBezTo>
                  <a:cubicBezTo>
                    <a:pt x="421" y="260"/>
                    <a:pt x="420" y="262"/>
                    <a:pt x="417" y="261"/>
                  </a:cubicBezTo>
                  <a:cubicBezTo>
                    <a:pt x="414" y="260"/>
                    <a:pt x="414" y="258"/>
                    <a:pt x="411" y="260"/>
                  </a:cubicBezTo>
                  <a:cubicBezTo>
                    <a:pt x="408" y="262"/>
                    <a:pt x="409" y="262"/>
                    <a:pt x="412" y="262"/>
                  </a:cubicBezTo>
                  <a:cubicBezTo>
                    <a:pt x="415" y="262"/>
                    <a:pt x="416" y="263"/>
                    <a:pt x="413" y="263"/>
                  </a:cubicBezTo>
                  <a:cubicBezTo>
                    <a:pt x="409" y="264"/>
                    <a:pt x="407" y="265"/>
                    <a:pt x="407" y="267"/>
                  </a:cubicBezTo>
                  <a:cubicBezTo>
                    <a:pt x="406" y="269"/>
                    <a:pt x="407" y="269"/>
                    <a:pt x="407" y="270"/>
                  </a:cubicBezTo>
                  <a:cubicBezTo>
                    <a:pt x="408" y="271"/>
                    <a:pt x="408" y="271"/>
                    <a:pt x="406" y="271"/>
                  </a:cubicBezTo>
                  <a:cubicBezTo>
                    <a:pt x="403" y="271"/>
                    <a:pt x="403" y="272"/>
                    <a:pt x="401" y="273"/>
                  </a:cubicBezTo>
                  <a:cubicBezTo>
                    <a:pt x="399" y="275"/>
                    <a:pt x="400" y="276"/>
                    <a:pt x="400" y="276"/>
                  </a:cubicBezTo>
                  <a:cubicBezTo>
                    <a:pt x="401" y="276"/>
                    <a:pt x="401" y="277"/>
                    <a:pt x="400" y="277"/>
                  </a:cubicBezTo>
                  <a:cubicBezTo>
                    <a:pt x="398" y="277"/>
                    <a:pt x="396" y="279"/>
                    <a:pt x="399" y="279"/>
                  </a:cubicBezTo>
                  <a:cubicBezTo>
                    <a:pt x="401" y="279"/>
                    <a:pt x="402" y="278"/>
                    <a:pt x="401" y="280"/>
                  </a:cubicBezTo>
                  <a:cubicBezTo>
                    <a:pt x="400" y="281"/>
                    <a:pt x="399" y="282"/>
                    <a:pt x="402" y="282"/>
                  </a:cubicBezTo>
                  <a:cubicBezTo>
                    <a:pt x="406" y="282"/>
                    <a:pt x="407" y="281"/>
                    <a:pt x="409" y="282"/>
                  </a:cubicBezTo>
                  <a:cubicBezTo>
                    <a:pt x="411" y="282"/>
                    <a:pt x="408" y="282"/>
                    <a:pt x="407" y="283"/>
                  </a:cubicBezTo>
                  <a:cubicBezTo>
                    <a:pt x="406" y="283"/>
                    <a:pt x="406" y="285"/>
                    <a:pt x="403" y="284"/>
                  </a:cubicBezTo>
                  <a:cubicBezTo>
                    <a:pt x="400" y="284"/>
                    <a:pt x="400" y="284"/>
                    <a:pt x="398" y="284"/>
                  </a:cubicBezTo>
                  <a:cubicBezTo>
                    <a:pt x="396" y="284"/>
                    <a:pt x="395" y="284"/>
                    <a:pt x="393" y="284"/>
                  </a:cubicBezTo>
                  <a:cubicBezTo>
                    <a:pt x="390" y="284"/>
                    <a:pt x="388" y="285"/>
                    <a:pt x="390" y="285"/>
                  </a:cubicBezTo>
                  <a:cubicBezTo>
                    <a:pt x="392" y="286"/>
                    <a:pt x="394" y="288"/>
                    <a:pt x="392" y="288"/>
                  </a:cubicBezTo>
                  <a:cubicBezTo>
                    <a:pt x="390" y="288"/>
                    <a:pt x="387" y="289"/>
                    <a:pt x="390" y="289"/>
                  </a:cubicBezTo>
                  <a:cubicBezTo>
                    <a:pt x="394" y="289"/>
                    <a:pt x="396" y="287"/>
                    <a:pt x="396" y="288"/>
                  </a:cubicBezTo>
                  <a:cubicBezTo>
                    <a:pt x="396" y="290"/>
                    <a:pt x="396" y="290"/>
                    <a:pt x="394" y="290"/>
                  </a:cubicBezTo>
                  <a:cubicBezTo>
                    <a:pt x="392" y="290"/>
                    <a:pt x="392" y="293"/>
                    <a:pt x="390" y="294"/>
                  </a:cubicBezTo>
                  <a:cubicBezTo>
                    <a:pt x="388" y="296"/>
                    <a:pt x="392" y="294"/>
                    <a:pt x="392" y="296"/>
                  </a:cubicBezTo>
                  <a:cubicBezTo>
                    <a:pt x="392" y="297"/>
                    <a:pt x="390" y="296"/>
                    <a:pt x="388" y="297"/>
                  </a:cubicBezTo>
                  <a:cubicBezTo>
                    <a:pt x="386" y="298"/>
                    <a:pt x="389" y="298"/>
                    <a:pt x="391" y="298"/>
                  </a:cubicBezTo>
                  <a:cubicBezTo>
                    <a:pt x="392" y="299"/>
                    <a:pt x="392" y="299"/>
                    <a:pt x="389" y="299"/>
                  </a:cubicBezTo>
                  <a:cubicBezTo>
                    <a:pt x="387" y="299"/>
                    <a:pt x="386" y="299"/>
                    <a:pt x="387" y="302"/>
                  </a:cubicBezTo>
                  <a:cubicBezTo>
                    <a:pt x="389" y="305"/>
                    <a:pt x="392" y="305"/>
                    <a:pt x="392" y="305"/>
                  </a:cubicBezTo>
                  <a:cubicBezTo>
                    <a:pt x="392" y="305"/>
                    <a:pt x="390" y="306"/>
                    <a:pt x="387" y="306"/>
                  </a:cubicBezTo>
                  <a:cubicBezTo>
                    <a:pt x="383" y="306"/>
                    <a:pt x="382" y="306"/>
                    <a:pt x="380" y="308"/>
                  </a:cubicBezTo>
                  <a:cubicBezTo>
                    <a:pt x="378" y="311"/>
                    <a:pt x="380" y="312"/>
                    <a:pt x="376" y="311"/>
                  </a:cubicBezTo>
                  <a:cubicBezTo>
                    <a:pt x="372" y="311"/>
                    <a:pt x="367" y="310"/>
                    <a:pt x="370" y="311"/>
                  </a:cubicBezTo>
                  <a:cubicBezTo>
                    <a:pt x="373" y="313"/>
                    <a:pt x="376" y="314"/>
                    <a:pt x="378" y="314"/>
                  </a:cubicBezTo>
                  <a:cubicBezTo>
                    <a:pt x="380" y="314"/>
                    <a:pt x="381" y="311"/>
                    <a:pt x="384" y="310"/>
                  </a:cubicBezTo>
                  <a:cubicBezTo>
                    <a:pt x="387" y="309"/>
                    <a:pt x="388" y="309"/>
                    <a:pt x="385" y="310"/>
                  </a:cubicBezTo>
                  <a:cubicBezTo>
                    <a:pt x="382" y="311"/>
                    <a:pt x="382" y="314"/>
                    <a:pt x="381" y="314"/>
                  </a:cubicBezTo>
                  <a:cubicBezTo>
                    <a:pt x="379" y="314"/>
                    <a:pt x="376" y="314"/>
                    <a:pt x="377" y="316"/>
                  </a:cubicBezTo>
                  <a:cubicBezTo>
                    <a:pt x="377" y="319"/>
                    <a:pt x="379" y="319"/>
                    <a:pt x="378" y="320"/>
                  </a:cubicBezTo>
                  <a:cubicBezTo>
                    <a:pt x="376" y="321"/>
                    <a:pt x="375" y="322"/>
                    <a:pt x="373" y="321"/>
                  </a:cubicBezTo>
                  <a:cubicBezTo>
                    <a:pt x="371" y="319"/>
                    <a:pt x="369" y="319"/>
                    <a:pt x="368" y="319"/>
                  </a:cubicBezTo>
                  <a:cubicBezTo>
                    <a:pt x="366" y="320"/>
                    <a:pt x="362" y="325"/>
                    <a:pt x="360" y="327"/>
                  </a:cubicBezTo>
                  <a:cubicBezTo>
                    <a:pt x="358" y="329"/>
                    <a:pt x="356" y="330"/>
                    <a:pt x="358" y="330"/>
                  </a:cubicBezTo>
                  <a:cubicBezTo>
                    <a:pt x="361" y="330"/>
                    <a:pt x="361" y="331"/>
                    <a:pt x="360" y="331"/>
                  </a:cubicBezTo>
                  <a:cubicBezTo>
                    <a:pt x="358" y="332"/>
                    <a:pt x="357" y="333"/>
                    <a:pt x="356" y="333"/>
                  </a:cubicBezTo>
                  <a:cubicBezTo>
                    <a:pt x="354" y="334"/>
                    <a:pt x="350" y="334"/>
                    <a:pt x="353" y="335"/>
                  </a:cubicBezTo>
                  <a:cubicBezTo>
                    <a:pt x="355" y="336"/>
                    <a:pt x="356" y="336"/>
                    <a:pt x="356" y="338"/>
                  </a:cubicBezTo>
                  <a:cubicBezTo>
                    <a:pt x="356" y="341"/>
                    <a:pt x="359" y="339"/>
                    <a:pt x="362" y="338"/>
                  </a:cubicBezTo>
                  <a:cubicBezTo>
                    <a:pt x="366" y="337"/>
                    <a:pt x="372" y="337"/>
                    <a:pt x="371" y="335"/>
                  </a:cubicBezTo>
                  <a:cubicBezTo>
                    <a:pt x="371" y="334"/>
                    <a:pt x="370" y="335"/>
                    <a:pt x="369" y="333"/>
                  </a:cubicBezTo>
                  <a:cubicBezTo>
                    <a:pt x="368" y="330"/>
                    <a:pt x="369" y="330"/>
                    <a:pt x="371" y="332"/>
                  </a:cubicBezTo>
                  <a:cubicBezTo>
                    <a:pt x="374" y="334"/>
                    <a:pt x="377" y="335"/>
                    <a:pt x="375" y="335"/>
                  </a:cubicBezTo>
                  <a:cubicBezTo>
                    <a:pt x="373" y="336"/>
                    <a:pt x="375" y="337"/>
                    <a:pt x="372" y="338"/>
                  </a:cubicBezTo>
                  <a:cubicBezTo>
                    <a:pt x="369" y="340"/>
                    <a:pt x="368" y="341"/>
                    <a:pt x="367" y="342"/>
                  </a:cubicBezTo>
                  <a:cubicBezTo>
                    <a:pt x="366" y="342"/>
                    <a:pt x="364" y="343"/>
                    <a:pt x="363" y="342"/>
                  </a:cubicBezTo>
                  <a:cubicBezTo>
                    <a:pt x="362" y="341"/>
                    <a:pt x="361" y="340"/>
                    <a:pt x="360" y="342"/>
                  </a:cubicBezTo>
                  <a:cubicBezTo>
                    <a:pt x="359" y="343"/>
                    <a:pt x="357" y="344"/>
                    <a:pt x="356" y="343"/>
                  </a:cubicBezTo>
                  <a:cubicBezTo>
                    <a:pt x="354" y="343"/>
                    <a:pt x="354" y="342"/>
                    <a:pt x="353" y="341"/>
                  </a:cubicBezTo>
                  <a:cubicBezTo>
                    <a:pt x="353" y="340"/>
                    <a:pt x="352" y="337"/>
                    <a:pt x="350" y="339"/>
                  </a:cubicBezTo>
                  <a:cubicBezTo>
                    <a:pt x="349" y="341"/>
                    <a:pt x="349" y="345"/>
                    <a:pt x="347" y="345"/>
                  </a:cubicBezTo>
                  <a:cubicBezTo>
                    <a:pt x="344" y="345"/>
                    <a:pt x="343" y="344"/>
                    <a:pt x="344" y="341"/>
                  </a:cubicBezTo>
                  <a:cubicBezTo>
                    <a:pt x="345" y="338"/>
                    <a:pt x="344" y="337"/>
                    <a:pt x="343" y="339"/>
                  </a:cubicBezTo>
                  <a:cubicBezTo>
                    <a:pt x="342" y="342"/>
                    <a:pt x="342" y="342"/>
                    <a:pt x="341" y="345"/>
                  </a:cubicBezTo>
                  <a:cubicBezTo>
                    <a:pt x="340" y="347"/>
                    <a:pt x="343" y="349"/>
                    <a:pt x="339" y="348"/>
                  </a:cubicBezTo>
                  <a:cubicBezTo>
                    <a:pt x="335" y="347"/>
                    <a:pt x="334" y="347"/>
                    <a:pt x="333" y="349"/>
                  </a:cubicBezTo>
                  <a:cubicBezTo>
                    <a:pt x="332" y="350"/>
                    <a:pt x="334" y="351"/>
                    <a:pt x="334" y="353"/>
                  </a:cubicBezTo>
                  <a:cubicBezTo>
                    <a:pt x="334" y="355"/>
                    <a:pt x="332" y="355"/>
                    <a:pt x="332" y="353"/>
                  </a:cubicBezTo>
                  <a:cubicBezTo>
                    <a:pt x="331" y="350"/>
                    <a:pt x="333" y="350"/>
                    <a:pt x="331" y="350"/>
                  </a:cubicBezTo>
                  <a:cubicBezTo>
                    <a:pt x="329" y="349"/>
                    <a:pt x="327" y="350"/>
                    <a:pt x="325" y="351"/>
                  </a:cubicBezTo>
                  <a:cubicBezTo>
                    <a:pt x="323" y="352"/>
                    <a:pt x="320" y="350"/>
                    <a:pt x="320" y="353"/>
                  </a:cubicBezTo>
                  <a:cubicBezTo>
                    <a:pt x="320" y="356"/>
                    <a:pt x="319" y="357"/>
                    <a:pt x="322" y="357"/>
                  </a:cubicBezTo>
                  <a:cubicBezTo>
                    <a:pt x="324" y="357"/>
                    <a:pt x="326" y="358"/>
                    <a:pt x="328" y="357"/>
                  </a:cubicBezTo>
                  <a:cubicBezTo>
                    <a:pt x="331" y="356"/>
                    <a:pt x="332" y="355"/>
                    <a:pt x="334" y="356"/>
                  </a:cubicBezTo>
                  <a:cubicBezTo>
                    <a:pt x="335" y="357"/>
                    <a:pt x="337" y="358"/>
                    <a:pt x="338" y="356"/>
                  </a:cubicBezTo>
                  <a:cubicBezTo>
                    <a:pt x="339" y="355"/>
                    <a:pt x="342" y="354"/>
                    <a:pt x="340" y="356"/>
                  </a:cubicBezTo>
                  <a:cubicBezTo>
                    <a:pt x="337" y="358"/>
                    <a:pt x="337" y="358"/>
                    <a:pt x="335" y="358"/>
                  </a:cubicBezTo>
                  <a:cubicBezTo>
                    <a:pt x="332" y="357"/>
                    <a:pt x="330" y="357"/>
                    <a:pt x="328" y="358"/>
                  </a:cubicBezTo>
                  <a:cubicBezTo>
                    <a:pt x="325" y="359"/>
                    <a:pt x="324" y="360"/>
                    <a:pt x="321" y="359"/>
                  </a:cubicBezTo>
                  <a:cubicBezTo>
                    <a:pt x="317" y="359"/>
                    <a:pt x="311" y="358"/>
                    <a:pt x="311" y="360"/>
                  </a:cubicBezTo>
                  <a:cubicBezTo>
                    <a:pt x="310" y="362"/>
                    <a:pt x="312" y="361"/>
                    <a:pt x="314" y="362"/>
                  </a:cubicBezTo>
                  <a:cubicBezTo>
                    <a:pt x="317" y="363"/>
                    <a:pt x="320" y="364"/>
                    <a:pt x="320" y="367"/>
                  </a:cubicBezTo>
                  <a:cubicBezTo>
                    <a:pt x="320" y="370"/>
                    <a:pt x="319" y="373"/>
                    <a:pt x="319" y="370"/>
                  </a:cubicBezTo>
                  <a:cubicBezTo>
                    <a:pt x="318" y="366"/>
                    <a:pt x="319" y="364"/>
                    <a:pt x="316" y="364"/>
                  </a:cubicBezTo>
                  <a:cubicBezTo>
                    <a:pt x="313" y="363"/>
                    <a:pt x="312" y="362"/>
                    <a:pt x="312" y="364"/>
                  </a:cubicBezTo>
                  <a:cubicBezTo>
                    <a:pt x="311" y="366"/>
                    <a:pt x="311" y="371"/>
                    <a:pt x="311" y="368"/>
                  </a:cubicBezTo>
                  <a:cubicBezTo>
                    <a:pt x="310" y="365"/>
                    <a:pt x="311" y="364"/>
                    <a:pt x="310" y="363"/>
                  </a:cubicBezTo>
                  <a:cubicBezTo>
                    <a:pt x="309" y="361"/>
                    <a:pt x="310" y="357"/>
                    <a:pt x="309" y="360"/>
                  </a:cubicBezTo>
                  <a:cubicBezTo>
                    <a:pt x="307" y="362"/>
                    <a:pt x="306" y="363"/>
                    <a:pt x="306" y="364"/>
                  </a:cubicBezTo>
                  <a:cubicBezTo>
                    <a:pt x="306" y="366"/>
                    <a:pt x="305" y="369"/>
                    <a:pt x="306" y="369"/>
                  </a:cubicBezTo>
                  <a:cubicBezTo>
                    <a:pt x="307" y="369"/>
                    <a:pt x="307" y="371"/>
                    <a:pt x="306" y="370"/>
                  </a:cubicBezTo>
                  <a:cubicBezTo>
                    <a:pt x="304" y="369"/>
                    <a:pt x="304" y="369"/>
                    <a:pt x="303" y="366"/>
                  </a:cubicBezTo>
                  <a:cubicBezTo>
                    <a:pt x="302" y="364"/>
                    <a:pt x="302" y="365"/>
                    <a:pt x="301" y="367"/>
                  </a:cubicBezTo>
                  <a:cubicBezTo>
                    <a:pt x="299" y="368"/>
                    <a:pt x="300" y="371"/>
                    <a:pt x="297" y="371"/>
                  </a:cubicBezTo>
                  <a:cubicBezTo>
                    <a:pt x="294" y="371"/>
                    <a:pt x="292" y="372"/>
                    <a:pt x="292" y="373"/>
                  </a:cubicBezTo>
                  <a:cubicBezTo>
                    <a:pt x="293" y="374"/>
                    <a:pt x="293" y="375"/>
                    <a:pt x="292" y="376"/>
                  </a:cubicBezTo>
                  <a:cubicBezTo>
                    <a:pt x="291" y="376"/>
                    <a:pt x="291" y="379"/>
                    <a:pt x="292" y="379"/>
                  </a:cubicBezTo>
                  <a:cubicBezTo>
                    <a:pt x="293" y="379"/>
                    <a:pt x="296" y="378"/>
                    <a:pt x="297" y="380"/>
                  </a:cubicBezTo>
                  <a:cubicBezTo>
                    <a:pt x="299" y="381"/>
                    <a:pt x="302" y="383"/>
                    <a:pt x="299" y="382"/>
                  </a:cubicBezTo>
                  <a:cubicBezTo>
                    <a:pt x="297" y="381"/>
                    <a:pt x="297" y="383"/>
                    <a:pt x="295" y="383"/>
                  </a:cubicBezTo>
                  <a:cubicBezTo>
                    <a:pt x="293" y="384"/>
                    <a:pt x="291" y="386"/>
                    <a:pt x="292" y="387"/>
                  </a:cubicBezTo>
                  <a:cubicBezTo>
                    <a:pt x="293" y="388"/>
                    <a:pt x="295" y="389"/>
                    <a:pt x="296" y="389"/>
                  </a:cubicBezTo>
                  <a:cubicBezTo>
                    <a:pt x="298" y="389"/>
                    <a:pt x="299" y="389"/>
                    <a:pt x="301" y="388"/>
                  </a:cubicBezTo>
                  <a:cubicBezTo>
                    <a:pt x="304" y="387"/>
                    <a:pt x="307" y="388"/>
                    <a:pt x="303" y="389"/>
                  </a:cubicBezTo>
                  <a:cubicBezTo>
                    <a:pt x="299" y="389"/>
                    <a:pt x="301" y="390"/>
                    <a:pt x="297" y="391"/>
                  </a:cubicBezTo>
                  <a:cubicBezTo>
                    <a:pt x="294" y="391"/>
                    <a:pt x="292" y="393"/>
                    <a:pt x="291" y="394"/>
                  </a:cubicBezTo>
                  <a:cubicBezTo>
                    <a:pt x="291" y="396"/>
                    <a:pt x="291" y="396"/>
                    <a:pt x="294" y="396"/>
                  </a:cubicBezTo>
                  <a:cubicBezTo>
                    <a:pt x="297" y="397"/>
                    <a:pt x="300" y="397"/>
                    <a:pt x="301" y="399"/>
                  </a:cubicBezTo>
                  <a:cubicBezTo>
                    <a:pt x="301" y="401"/>
                    <a:pt x="301" y="405"/>
                    <a:pt x="300" y="402"/>
                  </a:cubicBezTo>
                  <a:cubicBezTo>
                    <a:pt x="299" y="400"/>
                    <a:pt x="300" y="398"/>
                    <a:pt x="297" y="398"/>
                  </a:cubicBezTo>
                  <a:cubicBezTo>
                    <a:pt x="294" y="398"/>
                    <a:pt x="295" y="399"/>
                    <a:pt x="293" y="401"/>
                  </a:cubicBezTo>
                  <a:cubicBezTo>
                    <a:pt x="292" y="402"/>
                    <a:pt x="293" y="405"/>
                    <a:pt x="293" y="406"/>
                  </a:cubicBezTo>
                  <a:cubicBezTo>
                    <a:pt x="294" y="407"/>
                    <a:pt x="296" y="407"/>
                    <a:pt x="299" y="407"/>
                  </a:cubicBezTo>
                  <a:cubicBezTo>
                    <a:pt x="301" y="407"/>
                    <a:pt x="301" y="408"/>
                    <a:pt x="302" y="408"/>
                  </a:cubicBezTo>
                  <a:cubicBezTo>
                    <a:pt x="303" y="409"/>
                    <a:pt x="304" y="409"/>
                    <a:pt x="306" y="409"/>
                  </a:cubicBezTo>
                  <a:cubicBezTo>
                    <a:pt x="308" y="408"/>
                    <a:pt x="308" y="408"/>
                    <a:pt x="309" y="406"/>
                  </a:cubicBezTo>
                  <a:cubicBezTo>
                    <a:pt x="310" y="403"/>
                    <a:pt x="311" y="402"/>
                    <a:pt x="312" y="404"/>
                  </a:cubicBezTo>
                  <a:cubicBezTo>
                    <a:pt x="312" y="404"/>
                    <a:pt x="312" y="404"/>
                    <a:pt x="313" y="404"/>
                  </a:cubicBezTo>
                  <a:cubicBezTo>
                    <a:pt x="312" y="404"/>
                    <a:pt x="312" y="404"/>
                    <a:pt x="311" y="405"/>
                  </a:cubicBezTo>
                  <a:cubicBezTo>
                    <a:pt x="309" y="408"/>
                    <a:pt x="307" y="411"/>
                    <a:pt x="306" y="411"/>
                  </a:cubicBezTo>
                  <a:cubicBezTo>
                    <a:pt x="305" y="411"/>
                    <a:pt x="303" y="411"/>
                    <a:pt x="302" y="411"/>
                  </a:cubicBezTo>
                  <a:cubicBezTo>
                    <a:pt x="301" y="411"/>
                    <a:pt x="305" y="413"/>
                    <a:pt x="306" y="414"/>
                  </a:cubicBezTo>
                  <a:cubicBezTo>
                    <a:pt x="308" y="414"/>
                    <a:pt x="307" y="416"/>
                    <a:pt x="305" y="414"/>
                  </a:cubicBezTo>
                  <a:cubicBezTo>
                    <a:pt x="302" y="412"/>
                    <a:pt x="301" y="413"/>
                    <a:pt x="302" y="416"/>
                  </a:cubicBezTo>
                  <a:cubicBezTo>
                    <a:pt x="304" y="418"/>
                    <a:pt x="306" y="418"/>
                    <a:pt x="308" y="418"/>
                  </a:cubicBezTo>
                  <a:cubicBezTo>
                    <a:pt x="309" y="419"/>
                    <a:pt x="313" y="420"/>
                    <a:pt x="309" y="420"/>
                  </a:cubicBezTo>
                  <a:cubicBezTo>
                    <a:pt x="306" y="420"/>
                    <a:pt x="305" y="419"/>
                    <a:pt x="303" y="419"/>
                  </a:cubicBezTo>
                  <a:cubicBezTo>
                    <a:pt x="302" y="419"/>
                    <a:pt x="299" y="420"/>
                    <a:pt x="299" y="417"/>
                  </a:cubicBezTo>
                  <a:cubicBezTo>
                    <a:pt x="298" y="414"/>
                    <a:pt x="299" y="409"/>
                    <a:pt x="297" y="412"/>
                  </a:cubicBezTo>
                  <a:cubicBezTo>
                    <a:pt x="296" y="414"/>
                    <a:pt x="295" y="416"/>
                    <a:pt x="295" y="418"/>
                  </a:cubicBezTo>
                  <a:cubicBezTo>
                    <a:pt x="295" y="420"/>
                    <a:pt x="299" y="420"/>
                    <a:pt x="297" y="421"/>
                  </a:cubicBezTo>
                  <a:cubicBezTo>
                    <a:pt x="296" y="422"/>
                    <a:pt x="295" y="424"/>
                    <a:pt x="295" y="425"/>
                  </a:cubicBezTo>
                  <a:cubicBezTo>
                    <a:pt x="295" y="427"/>
                    <a:pt x="295" y="427"/>
                    <a:pt x="297" y="425"/>
                  </a:cubicBezTo>
                  <a:cubicBezTo>
                    <a:pt x="299" y="424"/>
                    <a:pt x="301" y="425"/>
                    <a:pt x="301" y="423"/>
                  </a:cubicBezTo>
                  <a:cubicBezTo>
                    <a:pt x="302" y="421"/>
                    <a:pt x="303" y="421"/>
                    <a:pt x="303" y="422"/>
                  </a:cubicBezTo>
                  <a:cubicBezTo>
                    <a:pt x="303" y="423"/>
                    <a:pt x="303" y="424"/>
                    <a:pt x="304" y="424"/>
                  </a:cubicBezTo>
                  <a:cubicBezTo>
                    <a:pt x="305" y="424"/>
                    <a:pt x="306" y="423"/>
                    <a:pt x="307" y="422"/>
                  </a:cubicBezTo>
                  <a:cubicBezTo>
                    <a:pt x="308" y="422"/>
                    <a:pt x="309" y="420"/>
                    <a:pt x="309" y="422"/>
                  </a:cubicBezTo>
                  <a:cubicBezTo>
                    <a:pt x="309" y="424"/>
                    <a:pt x="308" y="422"/>
                    <a:pt x="309" y="424"/>
                  </a:cubicBezTo>
                  <a:cubicBezTo>
                    <a:pt x="309" y="426"/>
                    <a:pt x="308" y="426"/>
                    <a:pt x="306" y="427"/>
                  </a:cubicBezTo>
                  <a:cubicBezTo>
                    <a:pt x="305" y="427"/>
                    <a:pt x="304" y="429"/>
                    <a:pt x="306" y="431"/>
                  </a:cubicBezTo>
                  <a:cubicBezTo>
                    <a:pt x="307" y="432"/>
                    <a:pt x="309" y="433"/>
                    <a:pt x="309" y="431"/>
                  </a:cubicBezTo>
                  <a:cubicBezTo>
                    <a:pt x="309" y="430"/>
                    <a:pt x="312" y="432"/>
                    <a:pt x="309" y="433"/>
                  </a:cubicBezTo>
                  <a:cubicBezTo>
                    <a:pt x="307" y="433"/>
                    <a:pt x="307" y="433"/>
                    <a:pt x="304" y="433"/>
                  </a:cubicBezTo>
                  <a:cubicBezTo>
                    <a:pt x="301" y="433"/>
                    <a:pt x="301" y="435"/>
                    <a:pt x="300" y="437"/>
                  </a:cubicBezTo>
                  <a:cubicBezTo>
                    <a:pt x="299" y="438"/>
                    <a:pt x="301" y="439"/>
                    <a:pt x="303" y="439"/>
                  </a:cubicBezTo>
                  <a:cubicBezTo>
                    <a:pt x="304" y="440"/>
                    <a:pt x="307" y="442"/>
                    <a:pt x="311" y="444"/>
                  </a:cubicBezTo>
                  <a:cubicBezTo>
                    <a:pt x="314" y="446"/>
                    <a:pt x="314" y="443"/>
                    <a:pt x="316" y="445"/>
                  </a:cubicBezTo>
                  <a:cubicBezTo>
                    <a:pt x="317" y="446"/>
                    <a:pt x="319" y="447"/>
                    <a:pt x="320" y="448"/>
                  </a:cubicBezTo>
                  <a:cubicBezTo>
                    <a:pt x="322" y="448"/>
                    <a:pt x="330" y="449"/>
                    <a:pt x="332" y="447"/>
                  </a:cubicBezTo>
                  <a:cubicBezTo>
                    <a:pt x="335" y="446"/>
                    <a:pt x="344" y="439"/>
                    <a:pt x="348" y="437"/>
                  </a:cubicBezTo>
                  <a:cubicBezTo>
                    <a:pt x="352" y="435"/>
                    <a:pt x="350" y="433"/>
                    <a:pt x="355" y="430"/>
                  </a:cubicBezTo>
                  <a:cubicBezTo>
                    <a:pt x="359" y="428"/>
                    <a:pt x="362" y="429"/>
                    <a:pt x="363" y="425"/>
                  </a:cubicBezTo>
                  <a:cubicBezTo>
                    <a:pt x="364" y="422"/>
                    <a:pt x="364" y="419"/>
                    <a:pt x="365" y="418"/>
                  </a:cubicBezTo>
                  <a:cubicBezTo>
                    <a:pt x="365" y="417"/>
                    <a:pt x="366" y="417"/>
                    <a:pt x="367" y="422"/>
                  </a:cubicBezTo>
                  <a:cubicBezTo>
                    <a:pt x="368" y="427"/>
                    <a:pt x="372" y="425"/>
                    <a:pt x="372" y="427"/>
                  </a:cubicBezTo>
                  <a:cubicBezTo>
                    <a:pt x="373" y="429"/>
                    <a:pt x="371" y="428"/>
                    <a:pt x="372" y="432"/>
                  </a:cubicBezTo>
                  <a:cubicBezTo>
                    <a:pt x="373" y="435"/>
                    <a:pt x="374" y="434"/>
                    <a:pt x="374" y="438"/>
                  </a:cubicBezTo>
                  <a:cubicBezTo>
                    <a:pt x="374" y="441"/>
                    <a:pt x="381" y="444"/>
                    <a:pt x="381" y="447"/>
                  </a:cubicBezTo>
                  <a:cubicBezTo>
                    <a:pt x="382" y="450"/>
                    <a:pt x="380" y="450"/>
                    <a:pt x="381" y="453"/>
                  </a:cubicBezTo>
                  <a:cubicBezTo>
                    <a:pt x="383" y="456"/>
                    <a:pt x="387" y="469"/>
                    <a:pt x="388" y="470"/>
                  </a:cubicBezTo>
                  <a:cubicBezTo>
                    <a:pt x="390" y="471"/>
                    <a:pt x="395" y="474"/>
                    <a:pt x="394" y="476"/>
                  </a:cubicBezTo>
                  <a:cubicBezTo>
                    <a:pt x="394" y="478"/>
                    <a:pt x="393" y="483"/>
                    <a:pt x="394" y="484"/>
                  </a:cubicBezTo>
                  <a:cubicBezTo>
                    <a:pt x="394" y="486"/>
                    <a:pt x="395" y="490"/>
                    <a:pt x="396" y="492"/>
                  </a:cubicBezTo>
                  <a:cubicBezTo>
                    <a:pt x="397" y="495"/>
                    <a:pt x="394" y="497"/>
                    <a:pt x="400" y="497"/>
                  </a:cubicBezTo>
                  <a:cubicBezTo>
                    <a:pt x="405" y="497"/>
                    <a:pt x="413" y="500"/>
                    <a:pt x="412" y="496"/>
                  </a:cubicBezTo>
                  <a:cubicBezTo>
                    <a:pt x="411" y="492"/>
                    <a:pt x="411" y="487"/>
                    <a:pt x="415" y="486"/>
                  </a:cubicBezTo>
                  <a:cubicBezTo>
                    <a:pt x="418" y="486"/>
                    <a:pt x="418" y="484"/>
                    <a:pt x="422" y="484"/>
                  </a:cubicBezTo>
                  <a:cubicBezTo>
                    <a:pt x="425" y="484"/>
                    <a:pt x="430" y="487"/>
                    <a:pt x="432" y="484"/>
                  </a:cubicBezTo>
                  <a:cubicBezTo>
                    <a:pt x="435" y="482"/>
                    <a:pt x="435" y="479"/>
                    <a:pt x="436" y="477"/>
                  </a:cubicBezTo>
                  <a:cubicBezTo>
                    <a:pt x="438" y="474"/>
                    <a:pt x="442" y="458"/>
                    <a:pt x="442" y="454"/>
                  </a:cubicBezTo>
                  <a:cubicBezTo>
                    <a:pt x="442" y="450"/>
                    <a:pt x="442" y="446"/>
                    <a:pt x="441" y="443"/>
                  </a:cubicBezTo>
                  <a:cubicBezTo>
                    <a:pt x="440" y="441"/>
                    <a:pt x="437" y="438"/>
                    <a:pt x="441" y="438"/>
                  </a:cubicBezTo>
                  <a:cubicBezTo>
                    <a:pt x="444" y="438"/>
                    <a:pt x="453" y="434"/>
                    <a:pt x="455" y="432"/>
                  </a:cubicBezTo>
                  <a:cubicBezTo>
                    <a:pt x="457" y="430"/>
                    <a:pt x="456" y="430"/>
                    <a:pt x="456" y="429"/>
                  </a:cubicBezTo>
                  <a:cubicBezTo>
                    <a:pt x="455" y="428"/>
                    <a:pt x="458" y="429"/>
                    <a:pt x="461" y="428"/>
                  </a:cubicBezTo>
                  <a:cubicBezTo>
                    <a:pt x="463" y="427"/>
                    <a:pt x="465" y="425"/>
                    <a:pt x="463" y="423"/>
                  </a:cubicBezTo>
                  <a:cubicBezTo>
                    <a:pt x="461" y="422"/>
                    <a:pt x="460" y="422"/>
                    <a:pt x="463" y="420"/>
                  </a:cubicBezTo>
                  <a:cubicBezTo>
                    <a:pt x="466" y="418"/>
                    <a:pt x="472" y="415"/>
                    <a:pt x="469" y="412"/>
                  </a:cubicBezTo>
                  <a:cubicBezTo>
                    <a:pt x="467" y="409"/>
                    <a:pt x="459" y="402"/>
                    <a:pt x="454" y="399"/>
                  </a:cubicBezTo>
                  <a:cubicBezTo>
                    <a:pt x="450" y="396"/>
                    <a:pt x="449" y="396"/>
                    <a:pt x="448" y="393"/>
                  </a:cubicBezTo>
                  <a:cubicBezTo>
                    <a:pt x="447" y="389"/>
                    <a:pt x="447" y="378"/>
                    <a:pt x="450" y="372"/>
                  </a:cubicBezTo>
                  <a:cubicBezTo>
                    <a:pt x="453" y="366"/>
                    <a:pt x="454" y="366"/>
                    <a:pt x="451" y="365"/>
                  </a:cubicBezTo>
                  <a:cubicBezTo>
                    <a:pt x="449" y="363"/>
                    <a:pt x="447" y="362"/>
                    <a:pt x="451" y="360"/>
                  </a:cubicBezTo>
                  <a:cubicBezTo>
                    <a:pt x="454" y="358"/>
                    <a:pt x="458" y="356"/>
                    <a:pt x="461" y="351"/>
                  </a:cubicBezTo>
                  <a:cubicBezTo>
                    <a:pt x="465" y="346"/>
                    <a:pt x="467" y="345"/>
                    <a:pt x="472" y="343"/>
                  </a:cubicBezTo>
                  <a:cubicBezTo>
                    <a:pt x="477" y="341"/>
                    <a:pt x="484" y="337"/>
                    <a:pt x="487" y="334"/>
                  </a:cubicBezTo>
                  <a:cubicBezTo>
                    <a:pt x="491" y="331"/>
                    <a:pt x="493" y="330"/>
                    <a:pt x="496" y="327"/>
                  </a:cubicBezTo>
                  <a:cubicBezTo>
                    <a:pt x="500" y="325"/>
                    <a:pt x="502" y="321"/>
                    <a:pt x="502" y="319"/>
                  </a:cubicBezTo>
                  <a:cubicBezTo>
                    <a:pt x="502" y="318"/>
                    <a:pt x="501" y="318"/>
                    <a:pt x="498" y="314"/>
                  </a:cubicBezTo>
                  <a:cubicBezTo>
                    <a:pt x="496" y="311"/>
                    <a:pt x="498" y="309"/>
                    <a:pt x="499" y="308"/>
                  </a:cubicBezTo>
                  <a:cubicBezTo>
                    <a:pt x="501" y="307"/>
                    <a:pt x="508" y="306"/>
                    <a:pt x="506" y="303"/>
                  </a:cubicBezTo>
                  <a:cubicBezTo>
                    <a:pt x="503" y="300"/>
                    <a:pt x="503" y="298"/>
                    <a:pt x="508" y="296"/>
                  </a:cubicBezTo>
                  <a:cubicBezTo>
                    <a:pt x="513" y="294"/>
                    <a:pt x="513" y="292"/>
                    <a:pt x="517" y="290"/>
                  </a:cubicBezTo>
                  <a:cubicBezTo>
                    <a:pt x="520" y="288"/>
                    <a:pt x="521" y="288"/>
                    <a:pt x="524" y="289"/>
                  </a:cubicBezTo>
                  <a:cubicBezTo>
                    <a:pt x="526" y="291"/>
                    <a:pt x="525" y="291"/>
                    <a:pt x="528" y="290"/>
                  </a:cubicBezTo>
                  <a:cubicBezTo>
                    <a:pt x="531" y="288"/>
                    <a:pt x="531" y="288"/>
                    <a:pt x="537" y="290"/>
                  </a:cubicBezTo>
                  <a:cubicBezTo>
                    <a:pt x="542" y="291"/>
                    <a:pt x="547" y="295"/>
                    <a:pt x="550" y="296"/>
                  </a:cubicBezTo>
                  <a:cubicBezTo>
                    <a:pt x="552" y="296"/>
                    <a:pt x="548" y="303"/>
                    <a:pt x="551" y="305"/>
                  </a:cubicBezTo>
                  <a:cubicBezTo>
                    <a:pt x="554" y="307"/>
                    <a:pt x="555" y="310"/>
                    <a:pt x="552" y="310"/>
                  </a:cubicBezTo>
                  <a:cubicBezTo>
                    <a:pt x="550" y="310"/>
                    <a:pt x="547" y="311"/>
                    <a:pt x="547" y="310"/>
                  </a:cubicBezTo>
                  <a:cubicBezTo>
                    <a:pt x="546" y="308"/>
                    <a:pt x="546" y="308"/>
                    <a:pt x="544" y="310"/>
                  </a:cubicBezTo>
                  <a:cubicBezTo>
                    <a:pt x="543" y="312"/>
                    <a:pt x="540" y="315"/>
                    <a:pt x="538" y="318"/>
                  </a:cubicBezTo>
                  <a:cubicBezTo>
                    <a:pt x="535" y="320"/>
                    <a:pt x="534" y="326"/>
                    <a:pt x="530" y="327"/>
                  </a:cubicBezTo>
                  <a:cubicBezTo>
                    <a:pt x="527" y="328"/>
                    <a:pt x="527" y="328"/>
                    <a:pt x="525" y="331"/>
                  </a:cubicBezTo>
                  <a:cubicBezTo>
                    <a:pt x="523" y="333"/>
                    <a:pt x="517" y="337"/>
                    <a:pt x="514" y="340"/>
                  </a:cubicBezTo>
                  <a:cubicBezTo>
                    <a:pt x="511" y="343"/>
                    <a:pt x="509" y="344"/>
                    <a:pt x="505" y="344"/>
                  </a:cubicBezTo>
                  <a:cubicBezTo>
                    <a:pt x="501" y="344"/>
                    <a:pt x="505" y="345"/>
                    <a:pt x="502" y="349"/>
                  </a:cubicBezTo>
                  <a:cubicBezTo>
                    <a:pt x="499" y="352"/>
                    <a:pt x="497" y="352"/>
                    <a:pt x="499" y="358"/>
                  </a:cubicBezTo>
                  <a:cubicBezTo>
                    <a:pt x="500" y="365"/>
                    <a:pt x="498" y="365"/>
                    <a:pt x="500" y="369"/>
                  </a:cubicBezTo>
                  <a:cubicBezTo>
                    <a:pt x="503" y="373"/>
                    <a:pt x="506" y="369"/>
                    <a:pt x="505" y="374"/>
                  </a:cubicBezTo>
                  <a:cubicBezTo>
                    <a:pt x="504" y="379"/>
                    <a:pt x="503" y="389"/>
                    <a:pt x="502" y="394"/>
                  </a:cubicBezTo>
                  <a:cubicBezTo>
                    <a:pt x="501" y="399"/>
                    <a:pt x="499" y="397"/>
                    <a:pt x="504" y="399"/>
                  </a:cubicBezTo>
                  <a:cubicBezTo>
                    <a:pt x="509" y="401"/>
                    <a:pt x="512" y="402"/>
                    <a:pt x="510" y="403"/>
                  </a:cubicBezTo>
                  <a:cubicBezTo>
                    <a:pt x="508" y="404"/>
                    <a:pt x="503" y="410"/>
                    <a:pt x="507" y="408"/>
                  </a:cubicBezTo>
                  <a:cubicBezTo>
                    <a:pt x="512" y="406"/>
                    <a:pt x="513" y="399"/>
                    <a:pt x="514" y="401"/>
                  </a:cubicBezTo>
                  <a:cubicBezTo>
                    <a:pt x="516" y="403"/>
                    <a:pt x="516" y="407"/>
                    <a:pt x="515" y="408"/>
                  </a:cubicBezTo>
                  <a:cubicBezTo>
                    <a:pt x="513" y="409"/>
                    <a:pt x="511" y="413"/>
                    <a:pt x="516" y="410"/>
                  </a:cubicBezTo>
                  <a:cubicBezTo>
                    <a:pt x="520" y="407"/>
                    <a:pt x="522" y="403"/>
                    <a:pt x="523" y="406"/>
                  </a:cubicBezTo>
                  <a:cubicBezTo>
                    <a:pt x="524" y="409"/>
                    <a:pt x="519" y="412"/>
                    <a:pt x="524" y="412"/>
                  </a:cubicBezTo>
                  <a:cubicBezTo>
                    <a:pt x="528" y="411"/>
                    <a:pt x="535" y="411"/>
                    <a:pt x="541" y="408"/>
                  </a:cubicBezTo>
                  <a:cubicBezTo>
                    <a:pt x="546" y="405"/>
                    <a:pt x="557" y="403"/>
                    <a:pt x="564" y="402"/>
                  </a:cubicBezTo>
                  <a:cubicBezTo>
                    <a:pt x="570" y="401"/>
                    <a:pt x="583" y="399"/>
                    <a:pt x="588" y="399"/>
                  </a:cubicBezTo>
                  <a:cubicBezTo>
                    <a:pt x="592" y="398"/>
                    <a:pt x="595" y="396"/>
                    <a:pt x="595" y="398"/>
                  </a:cubicBezTo>
                  <a:cubicBezTo>
                    <a:pt x="595" y="400"/>
                    <a:pt x="596" y="403"/>
                    <a:pt x="599" y="404"/>
                  </a:cubicBezTo>
                  <a:cubicBezTo>
                    <a:pt x="602" y="406"/>
                    <a:pt x="614" y="408"/>
                    <a:pt x="613" y="409"/>
                  </a:cubicBezTo>
                  <a:cubicBezTo>
                    <a:pt x="612" y="411"/>
                    <a:pt x="611" y="412"/>
                    <a:pt x="606" y="412"/>
                  </a:cubicBezTo>
                  <a:cubicBezTo>
                    <a:pt x="601" y="412"/>
                    <a:pt x="592" y="412"/>
                    <a:pt x="589" y="415"/>
                  </a:cubicBezTo>
                  <a:cubicBezTo>
                    <a:pt x="586" y="418"/>
                    <a:pt x="587" y="419"/>
                    <a:pt x="584" y="420"/>
                  </a:cubicBezTo>
                  <a:cubicBezTo>
                    <a:pt x="581" y="422"/>
                    <a:pt x="565" y="419"/>
                    <a:pt x="560" y="419"/>
                  </a:cubicBezTo>
                  <a:cubicBezTo>
                    <a:pt x="555" y="418"/>
                    <a:pt x="540" y="419"/>
                    <a:pt x="538" y="421"/>
                  </a:cubicBezTo>
                  <a:cubicBezTo>
                    <a:pt x="536" y="423"/>
                    <a:pt x="531" y="427"/>
                    <a:pt x="528" y="428"/>
                  </a:cubicBezTo>
                  <a:cubicBezTo>
                    <a:pt x="526" y="428"/>
                    <a:pt x="522" y="431"/>
                    <a:pt x="526" y="431"/>
                  </a:cubicBezTo>
                  <a:cubicBezTo>
                    <a:pt x="529" y="431"/>
                    <a:pt x="531" y="433"/>
                    <a:pt x="530" y="434"/>
                  </a:cubicBezTo>
                  <a:cubicBezTo>
                    <a:pt x="529" y="436"/>
                    <a:pt x="528" y="436"/>
                    <a:pt x="529" y="439"/>
                  </a:cubicBezTo>
                  <a:cubicBezTo>
                    <a:pt x="531" y="441"/>
                    <a:pt x="529" y="442"/>
                    <a:pt x="535" y="443"/>
                  </a:cubicBezTo>
                  <a:cubicBezTo>
                    <a:pt x="540" y="443"/>
                    <a:pt x="545" y="440"/>
                    <a:pt x="543" y="444"/>
                  </a:cubicBezTo>
                  <a:cubicBezTo>
                    <a:pt x="540" y="447"/>
                    <a:pt x="538" y="451"/>
                    <a:pt x="539" y="454"/>
                  </a:cubicBezTo>
                  <a:cubicBezTo>
                    <a:pt x="539" y="458"/>
                    <a:pt x="539" y="462"/>
                    <a:pt x="537" y="463"/>
                  </a:cubicBezTo>
                  <a:cubicBezTo>
                    <a:pt x="535" y="464"/>
                    <a:pt x="531" y="469"/>
                    <a:pt x="528" y="467"/>
                  </a:cubicBezTo>
                  <a:cubicBezTo>
                    <a:pt x="525" y="465"/>
                    <a:pt x="520" y="459"/>
                    <a:pt x="517" y="457"/>
                  </a:cubicBezTo>
                  <a:cubicBezTo>
                    <a:pt x="514" y="455"/>
                    <a:pt x="514" y="454"/>
                    <a:pt x="511" y="455"/>
                  </a:cubicBezTo>
                  <a:cubicBezTo>
                    <a:pt x="509" y="456"/>
                    <a:pt x="504" y="456"/>
                    <a:pt x="502" y="461"/>
                  </a:cubicBezTo>
                  <a:cubicBezTo>
                    <a:pt x="499" y="466"/>
                    <a:pt x="497" y="470"/>
                    <a:pt x="496" y="474"/>
                  </a:cubicBezTo>
                  <a:cubicBezTo>
                    <a:pt x="496" y="479"/>
                    <a:pt x="495" y="488"/>
                    <a:pt x="497" y="493"/>
                  </a:cubicBezTo>
                  <a:cubicBezTo>
                    <a:pt x="499" y="498"/>
                    <a:pt x="498" y="506"/>
                    <a:pt x="497" y="506"/>
                  </a:cubicBezTo>
                  <a:cubicBezTo>
                    <a:pt x="495" y="506"/>
                    <a:pt x="493" y="507"/>
                    <a:pt x="493" y="506"/>
                  </a:cubicBezTo>
                  <a:cubicBezTo>
                    <a:pt x="493" y="505"/>
                    <a:pt x="493" y="503"/>
                    <a:pt x="491" y="504"/>
                  </a:cubicBezTo>
                  <a:cubicBezTo>
                    <a:pt x="489" y="505"/>
                    <a:pt x="488" y="505"/>
                    <a:pt x="486" y="505"/>
                  </a:cubicBezTo>
                  <a:cubicBezTo>
                    <a:pt x="483" y="505"/>
                    <a:pt x="480" y="506"/>
                    <a:pt x="480" y="510"/>
                  </a:cubicBezTo>
                  <a:cubicBezTo>
                    <a:pt x="480" y="513"/>
                    <a:pt x="478" y="514"/>
                    <a:pt x="477" y="513"/>
                  </a:cubicBezTo>
                  <a:cubicBezTo>
                    <a:pt x="476" y="511"/>
                    <a:pt x="476" y="511"/>
                    <a:pt x="476" y="514"/>
                  </a:cubicBezTo>
                  <a:cubicBezTo>
                    <a:pt x="475" y="518"/>
                    <a:pt x="475" y="519"/>
                    <a:pt x="471" y="517"/>
                  </a:cubicBezTo>
                  <a:cubicBezTo>
                    <a:pt x="467" y="515"/>
                    <a:pt x="466" y="513"/>
                    <a:pt x="464" y="511"/>
                  </a:cubicBezTo>
                  <a:cubicBezTo>
                    <a:pt x="463" y="509"/>
                    <a:pt x="458" y="507"/>
                    <a:pt x="456" y="508"/>
                  </a:cubicBezTo>
                  <a:cubicBezTo>
                    <a:pt x="454" y="508"/>
                    <a:pt x="442" y="515"/>
                    <a:pt x="439" y="516"/>
                  </a:cubicBezTo>
                  <a:cubicBezTo>
                    <a:pt x="435" y="518"/>
                    <a:pt x="423" y="523"/>
                    <a:pt x="418" y="523"/>
                  </a:cubicBezTo>
                  <a:cubicBezTo>
                    <a:pt x="413" y="524"/>
                    <a:pt x="418" y="527"/>
                    <a:pt x="415" y="527"/>
                  </a:cubicBezTo>
                  <a:cubicBezTo>
                    <a:pt x="412" y="528"/>
                    <a:pt x="413" y="528"/>
                    <a:pt x="410" y="525"/>
                  </a:cubicBezTo>
                  <a:cubicBezTo>
                    <a:pt x="407" y="522"/>
                    <a:pt x="402" y="521"/>
                    <a:pt x="403" y="519"/>
                  </a:cubicBezTo>
                  <a:cubicBezTo>
                    <a:pt x="404" y="517"/>
                    <a:pt x="404" y="511"/>
                    <a:pt x="402" y="513"/>
                  </a:cubicBezTo>
                  <a:cubicBezTo>
                    <a:pt x="401" y="515"/>
                    <a:pt x="402" y="519"/>
                    <a:pt x="400" y="519"/>
                  </a:cubicBezTo>
                  <a:cubicBezTo>
                    <a:pt x="398" y="519"/>
                    <a:pt x="397" y="518"/>
                    <a:pt x="394" y="517"/>
                  </a:cubicBezTo>
                  <a:cubicBezTo>
                    <a:pt x="391" y="517"/>
                    <a:pt x="384" y="520"/>
                    <a:pt x="383" y="521"/>
                  </a:cubicBezTo>
                  <a:cubicBezTo>
                    <a:pt x="381" y="521"/>
                    <a:pt x="381" y="524"/>
                    <a:pt x="376" y="524"/>
                  </a:cubicBezTo>
                  <a:cubicBezTo>
                    <a:pt x="372" y="525"/>
                    <a:pt x="366" y="525"/>
                    <a:pt x="368" y="522"/>
                  </a:cubicBezTo>
                  <a:cubicBezTo>
                    <a:pt x="371" y="520"/>
                    <a:pt x="372" y="518"/>
                    <a:pt x="368" y="518"/>
                  </a:cubicBezTo>
                  <a:cubicBezTo>
                    <a:pt x="365" y="519"/>
                    <a:pt x="359" y="519"/>
                    <a:pt x="358" y="517"/>
                  </a:cubicBezTo>
                  <a:cubicBezTo>
                    <a:pt x="358" y="515"/>
                    <a:pt x="361" y="511"/>
                    <a:pt x="358" y="508"/>
                  </a:cubicBezTo>
                  <a:cubicBezTo>
                    <a:pt x="355" y="505"/>
                    <a:pt x="351" y="504"/>
                    <a:pt x="351" y="501"/>
                  </a:cubicBezTo>
                  <a:cubicBezTo>
                    <a:pt x="350" y="499"/>
                    <a:pt x="353" y="500"/>
                    <a:pt x="355" y="497"/>
                  </a:cubicBezTo>
                  <a:cubicBezTo>
                    <a:pt x="356" y="495"/>
                    <a:pt x="354" y="495"/>
                    <a:pt x="357" y="492"/>
                  </a:cubicBezTo>
                  <a:cubicBezTo>
                    <a:pt x="360" y="490"/>
                    <a:pt x="359" y="485"/>
                    <a:pt x="360" y="487"/>
                  </a:cubicBezTo>
                  <a:cubicBezTo>
                    <a:pt x="361" y="490"/>
                    <a:pt x="361" y="491"/>
                    <a:pt x="363" y="489"/>
                  </a:cubicBezTo>
                  <a:cubicBezTo>
                    <a:pt x="364" y="487"/>
                    <a:pt x="365" y="487"/>
                    <a:pt x="368" y="484"/>
                  </a:cubicBezTo>
                  <a:cubicBezTo>
                    <a:pt x="371" y="482"/>
                    <a:pt x="372" y="481"/>
                    <a:pt x="368" y="479"/>
                  </a:cubicBezTo>
                  <a:cubicBezTo>
                    <a:pt x="363" y="477"/>
                    <a:pt x="361" y="477"/>
                    <a:pt x="361" y="473"/>
                  </a:cubicBezTo>
                  <a:cubicBezTo>
                    <a:pt x="360" y="469"/>
                    <a:pt x="359" y="469"/>
                    <a:pt x="358" y="467"/>
                  </a:cubicBezTo>
                  <a:cubicBezTo>
                    <a:pt x="358" y="465"/>
                    <a:pt x="363" y="467"/>
                    <a:pt x="363" y="465"/>
                  </a:cubicBezTo>
                  <a:cubicBezTo>
                    <a:pt x="364" y="463"/>
                    <a:pt x="364" y="458"/>
                    <a:pt x="364" y="457"/>
                  </a:cubicBezTo>
                  <a:cubicBezTo>
                    <a:pt x="364" y="456"/>
                    <a:pt x="363" y="457"/>
                    <a:pt x="361" y="457"/>
                  </a:cubicBezTo>
                  <a:cubicBezTo>
                    <a:pt x="358" y="457"/>
                    <a:pt x="356" y="456"/>
                    <a:pt x="355" y="459"/>
                  </a:cubicBezTo>
                  <a:cubicBezTo>
                    <a:pt x="353" y="463"/>
                    <a:pt x="351" y="466"/>
                    <a:pt x="350" y="466"/>
                  </a:cubicBezTo>
                  <a:cubicBezTo>
                    <a:pt x="348" y="466"/>
                    <a:pt x="343" y="465"/>
                    <a:pt x="340" y="466"/>
                  </a:cubicBezTo>
                  <a:cubicBezTo>
                    <a:pt x="337" y="466"/>
                    <a:pt x="334" y="472"/>
                    <a:pt x="336" y="472"/>
                  </a:cubicBezTo>
                  <a:cubicBezTo>
                    <a:pt x="338" y="473"/>
                    <a:pt x="338" y="474"/>
                    <a:pt x="340" y="472"/>
                  </a:cubicBezTo>
                  <a:cubicBezTo>
                    <a:pt x="343" y="470"/>
                    <a:pt x="343" y="470"/>
                    <a:pt x="344" y="469"/>
                  </a:cubicBezTo>
                  <a:cubicBezTo>
                    <a:pt x="346" y="468"/>
                    <a:pt x="347" y="468"/>
                    <a:pt x="347" y="470"/>
                  </a:cubicBezTo>
                  <a:cubicBezTo>
                    <a:pt x="347" y="472"/>
                    <a:pt x="349" y="477"/>
                    <a:pt x="348" y="475"/>
                  </a:cubicBezTo>
                  <a:cubicBezTo>
                    <a:pt x="346" y="474"/>
                    <a:pt x="343" y="471"/>
                    <a:pt x="343" y="473"/>
                  </a:cubicBezTo>
                  <a:cubicBezTo>
                    <a:pt x="342" y="474"/>
                    <a:pt x="341" y="477"/>
                    <a:pt x="341" y="477"/>
                  </a:cubicBezTo>
                  <a:cubicBezTo>
                    <a:pt x="341" y="477"/>
                    <a:pt x="338" y="477"/>
                    <a:pt x="337" y="476"/>
                  </a:cubicBezTo>
                  <a:cubicBezTo>
                    <a:pt x="337" y="475"/>
                    <a:pt x="338" y="475"/>
                    <a:pt x="336" y="477"/>
                  </a:cubicBezTo>
                  <a:cubicBezTo>
                    <a:pt x="335" y="478"/>
                    <a:pt x="334" y="474"/>
                    <a:pt x="333" y="476"/>
                  </a:cubicBezTo>
                  <a:cubicBezTo>
                    <a:pt x="332" y="477"/>
                    <a:pt x="332" y="477"/>
                    <a:pt x="332" y="482"/>
                  </a:cubicBezTo>
                  <a:cubicBezTo>
                    <a:pt x="332" y="486"/>
                    <a:pt x="332" y="491"/>
                    <a:pt x="334" y="494"/>
                  </a:cubicBezTo>
                  <a:cubicBezTo>
                    <a:pt x="335" y="496"/>
                    <a:pt x="337" y="495"/>
                    <a:pt x="338" y="497"/>
                  </a:cubicBezTo>
                  <a:cubicBezTo>
                    <a:pt x="339" y="500"/>
                    <a:pt x="339" y="502"/>
                    <a:pt x="338" y="503"/>
                  </a:cubicBezTo>
                  <a:cubicBezTo>
                    <a:pt x="337" y="505"/>
                    <a:pt x="334" y="505"/>
                    <a:pt x="337" y="508"/>
                  </a:cubicBezTo>
                  <a:cubicBezTo>
                    <a:pt x="341" y="510"/>
                    <a:pt x="342" y="509"/>
                    <a:pt x="342" y="513"/>
                  </a:cubicBezTo>
                  <a:cubicBezTo>
                    <a:pt x="342" y="516"/>
                    <a:pt x="338" y="514"/>
                    <a:pt x="340" y="518"/>
                  </a:cubicBezTo>
                  <a:cubicBezTo>
                    <a:pt x="341" y="523"/>
                    <a:pt x="342" y="523"/>
                    <a:pt x="342" y="525"/>
                  </a:cubicBezTo>
                  <a:cubicBezTo>
                    <a:pt x="342" y="527"/>
                    <a:pt x="345" y="525"/>
                    <a:pt x="347" y="525"/>
                  </a:cubicBezTo>
                  <a:cubicBezTo>
                    <a:pt x="349" y="525"/>
                    <a:pt x="356" y="532"/>
                    <a:pt x="354" y="531"/>
                  </a:cubicBezTo>
                  <a:cubicBezTo>
                    <a:pt x="352" y="530"/>
                    <a:pt x="351" y="529"/>
                    <a:pt x="348" y="528"/>
                  </a:cubicBezTo>
                  <a:cubicBezTo>
                    <a:pt x="346" y="527"/>
                    <a:pt x="345" y="527"/>
                    <a:pt x="343" y="528"/>
                  </a:cubicBezTo>
                  <a:cubicBezTo>
                    <a:pt x="341" y="528"/>
                    <a:pt x="338" y="528"/>
                    <a:pt x="338" y="531"/>
                  </a:cubicBezTo>
                  <a:cubicBezTo>
                    <a:pt x="338" y="533"/>
                    <a:pt x="339" y="534"/>
                    <a:pt x="336" y="534"/>
                  </a:cubicBezTo>
                  <a:cubicBezTo>
                    <a:pt x="332" y="534"/>
                    <a:pt x="331" y="531"/>
                    <a:pt x="328" y="531"/>
                  </a:cubicBezTo>
                  <a:cubicBezTo>
                    <a:pt x="325" y="531"/>
                    <a:pt x="319" y="530"/>
                    <a:pt x="319" y="531"/>
                  </a:cubicBezTo>
                  <a:cubicBezTo>
                    <a:pt x="319" y="533"/>
                    <a:pt x="319" y="535"/>
                    <a:pt x="318" y="535"/>
                  </a:cubicBezTo>
                  <a:cubicBezTo>
                    <a:pt x="317" y="535"/>
                    <a:pt x="314" y="533"/>
                    <a:pt x="312" y="533"/>
                  </a:cubicBezTo>
                  <a:cubicBezTo>
                    <a:pt x="311" y="534"/>
                    <a:pt x="310" y="535"/>
                    <a:pt x="309" y="535"/>
                  </a:cubicBezTo>
                  <a:cubicBezTo>
                    <a:pt x="307" y="535"/>
                    <a:pt x="303" y="535"/>
                    <a:pt x="302" y="536"/>
                  </a:cubicBezTo>
                  <a:cubicBezTo>
                    <a:pt x="301" y="536"/>
                    <a:pt x="297" y="540"/>
                    <a:pt x="296" y="541"/>
                  </a:cubicBezTo>
                  <a:cubicBezTo>
                    <a:pt x="295" y="542"/>
                    <a:pt x="296" y="542"/>
                    <a:pt x="298" y="543"/>
                  </a:cubicBezTo>
                  <a:cubicBezTo>
                    <a:pt x="299" y="544"/>
                    <a:pt x="301" y="549"/>
                    <a:pt x="298" y="549"/>
                  </a:cubicBezTo>
                  <a:cubicBezTo>
                    <a:pt x="295" y="548"/>
                    <a:pt x="293" y="549"/>
                    <a:pt x="293" y="547"/>
                  </a:cubicBezTo>
                  <a:cubicBezTo>
                    <a:pt x="293" y="546"/>
                    <a:pt x="297" y="541"/>
                    <a:pt x="294" y="544"/>
                  </a:cubicBezTo>
                  <a:cubicBezTo>
                    <a:pt x="291" y="546"/>
                    <a:pt x="291" y="545"/>
                    <a:pt x="288" y="547"/>
                  </a:cubicBezTo>
                  <a:cubicBezTo>
                    <a:pt x="286" y="548"/>
                    <a:pt x="288" y="552"/>
                    <a:pt x="286" y="553"/>
                  </a:cubicBezTo>
                  <a:cubicBezTo>
                    <a:pt x="283" y="555"/>
                    <a:pt x="283" y="555"/>
                    <a:pt x="282" y="558"/>
                  </a:cubicBezTo>
                  <a:cubicBezTo>
                    <a:pt x="280" y="561"/>
                    <a:pt x="280" y="559"/>
                    <a:pt x="280" y="561"/>
                  </a:cubicBezTo>
                  <a:cubicBezTo>
                    <a:pt x="280" y="563"/>
                    <a:pt x="278" y="565"/>
                    <a:pt x="280" y="565"/>
                  </a:cubicBezTo>
                  <a:cubicBezTo>
                    <a:pt x="282" y="565"/>
                    <a:pt x="285" y="566"/>
                    <a:pt x="281" y="565"/>
                  </a:cubicBezTo>
                  <a:cubicBezTo>
                    <a:pt x="277" y="565"/>
                    <a:pt x="277" y="565"/>
                    <a:pt x="277" y="565"/>
                  </a:cubicBezTo>
                  <a:cubicBezTo>
                    <a:pt x="277" y="565"/>
                    <a:pt x="277" y="565"/>
                    <a:pt x="277" y="565"/>
                  </a:cubicBezTo>
                  <a:cubicBezTo>
                    <a:pt x="278" y="566"/>
                    <a:pt x="281" y="566"/>
                    <a:pt x="280" y="566"/>
                  </a:cubicBezTo>
                  <a:cubicBezTo>
                    <a:pt x="279" y="566"/>
                    <a:pt x="276" y="566"/>
                    <a:pt x="276" y="566"/>
                  </a:cubicBezTo>
                  <a:cubicBezTo>
                    <a:pt x="275" y="566"/>
                    <a:pt x="275" y="566"/>
                    <a:pt x="276" y="566"/>
                  </a:cubicBezTo>
                  <a:cubicBezTo>
                    <a:pt x="276" y="567"/>
                    <a:pt x="278" y="569"/>
                    <a:pt x="279" y="569"/>
                  </a:cubicBezTo>
                  <a:cubicBezTo>
                    <a:pt x="280" y="569"/>
                    <a:pt x="278" y="569"/>
                    <a:pt x="277" y="568"/>
                  </a:cubicBezTo>
                  <a:cubicBezTo>
                    <a:pt x="275" y="567"/>
                    <a:pt x="272" y="567"/>
                    <a:pt x="275" y="569"/>
                  </a:cubicBezTo>
                  <a:cubicBezTo>
                    <a:pt x="278" y="571"/>
                    <a:pt x="279" y="571"/>
                    <a:pt x="276" y="570"/>
                  </a:cubicBezTo>
                  <a:cubicBezTo>
                    <a:pt x="272" y="568"/>
                    <a:pt x="272" y="569"/>
                    <a:pt x="273" y="570"/>
                  </a:cubicBezTo>
                  <a:cubicBezTo>
                    <a:pt x="273" y="570"/>
                    <a:pt x="276" y="572"/>
                    <a:pt x="275" y="572"/>
                  </a:cubicBezTo>
                  <a:cubicBezTo>
                    <a:pt x="274" y="572"/>
                    <a:pt x="273" y="571"/>
                    <a:pt x="272" y="571"/>
                  </a:cubicBezTo>
                  <a:cubicBezTo>
                    <a:pt x="271" y="571"/>
                    <a:pt x="270" y="571"/>
                    <a:pt x="269" y="571"/>
                  </a:cubicBezTo>
                  <a:cubicBezTo>
                    <a:pt x="269" y="572"/>
                    <a:pt x="265" y="573"/>
                    <a:pt x="263" y="574"/>
                  </a:cubicBezTo>
                  <a:cubicBezTo>
                    <a:pt x="262" y="575"/>
                    <a:pt x="261" y="577"/>
                    <a:pt x="260" y="577"/>
                  </a:cubicBezTo>
                  <a:cubicBezTo>
                    <a:pt x="258" y="577"/>
                    <a:pt x="254" y="576"/>
                    <a:pt x="252" y="578"/>
                  </a:cubicBezTo>
                  <a:cubicBezTo>
                    <a:pt x="250" y="579"/>
                    <a:pt x="246" y="584"/>
                    <a:pt x="246" y="587"/>
                  </a:cubicBezTo>
                  <a:cubicBezTo>
                    <a:pt x="246" y="590"/>
                    <a:pt x="247" y="591"/>
                    <a:pt x="244" y="593"/>
                  </a:cubicBezTo>
                  <a:cubicBezTo>
                    <a:pt x="241" y="595"/>
                    <a:pt x="238" y="597"/>
                    <a:pt x="234" y="598"/>
                  </a:cubicBezTo>
                  <a:cubicBezTo>
                    <a:pt x="229" y="599"/>
                    <a:pt x="231" y="601"/>
                    <a:pt x="230" y="603"/>
                  </a:cubicBezTo>
                  <a:cubicBezTo>
                    <a:pt x="229" y="604"/>
                    <a:pt x="229" y="607"/>
                    <a:pt x="226" y="607"/>
                  </a:cubicBezTo>
                  <a:cubicBezTo>
                    <a:pt x="224" y="607"/>
                    <a:pt x="214" y="607"/>
                    <a:pt x="212" y="605"/>
                  </a:cubicBezTo>
                  <a:cubicBezTo>
                    <a:pt x="210" y="604"/>
                    <a:pt x="208" y="601"/>
                    <a:pt x="205" y="601"/>
                  </a:cubicBezTo>
                  <a:cubicBezTo>
                    <a:pt x="203" y="601"/>
                    <a:pt x="200" y="599"/>
                    <a:pt x="202" y="603"/>
                  </a:cubicBezTo>
                  <a:cubicBezTo>
                    <a:pt x="204" y="607"/>
                    <a:pt x="207" y="614"/>
                    <a:pt x="207" y="615"/>
                  </a:cubicBezTo>
                  <a:cubicBezTo>
                    <a:pt x="208" y="617"/>
                    <a:pt x="205" y="619"/>
                    <a:pt x="203" y="619"/>
                  </a:cubicBezTo>
                  <a:cubicBezTo>
                    <a:pt x="200" y="619"/>
                    <a:pt x="196" y="618"/>
                    <a:pt x="195" y="618"/>
                  </a:cubicBezTo>
                  <a:cubicBezTo>
                    <a:pt x="194" y="618"/>
                    <a:pt x="190" y="620"/>
                    <a:pt x="189" y="618"/>
                  </a:cubicBezTo>
                  <a:cubicBezTo>
                    <a:pt x="187" y="617"/>
                    <a:pt x="182" y="614"/>
                    <a:pt x="181" y="614"/>
                  </a:cubicBezTo>
                  <a:cubicBezTo>
                    <a:pt x="180" y="614"/>
                    <a:pt x="171" y="618"/>
                    <a:pt x="167" y="619"/>
                  </a:cubicBezTo>
                  <a:cubicBezTo>
                    <a:pt x="163" y="620"/>
                    <a:pt x="162" y="621"/>
                    <a:pt x="164" y="622"/>
                  </a:cubicBezTo>
                  <a:cubicBezTo>
                    <a:pt x="167" y="623"/>
                    <a:pt x="168" y="625"/>
                    <a:pt x="167" y="626"/>
                  </a:cubicBezTo>
                  <a:cubicBezTo>
                    <a:pt x="165" y="627"/>
                    <a:pt x="163" y="628"/>
                    <a:pt x="164" y="629"/>
                  </a:cubicBezTo>
                  <a:cubicBezTo>
                    <a:pt x="165" y="629"/>
                    <a:pt x="171" y="632"/>
                    <a:pt x="176" y="633"/>
                  </a:cubicBezTo>
                  <a:cubicBezTo>
                    <a:pt x="180" y="634"/>
                    <a:pt x="188" y="637"/>
                    <a:pt x="191" y="637"/>
                  </a:cubicBezTo>
                  <a:cubicBezTo>
                    <a:pt x="194" y="637"/>
                    <a:pt x="197" y="639"/>
                    <a:pt x="200" y="640"/>
                  </a:cubicBezTo>
                  <a:cubicBezTo>
                    <a:pt x="203" y="642"/>
                    <a:pt x="199" y="642"/>
                    <a:pt x="198" y="643"/>
                  </a:cubicBezTo>
                  <a:cubicBezTo>
                    <a:pt x="198" y="644"/>
                    <a:pt x="197" y="647"/>
                    <a:pt x="199" y="650"/>
                  </a:cubicBezTo>
                  <a:cubicBezTo>
                    <a:pt x="201" y="652"/>
                    <a:pt x="206" y="656"/>
                    <a:pt x="208" y="656"/>
                  </a:cubicBezTo>
                  <a:cubicBezTo>
                    <a:pt x="211" y="656"/>
                    <a:pt x="213" y="660"/>
                    <a:pt x="212" y="663"/>
                  </a:cubicBezTo>
                  <a:cubicBezTo>
                    <a:pt x="211" y="665"/>
                    <a:pt x="209" y="666"/>
                    <a:pt x="212" y="668"/>
                  </a:cubicBezTo>
                  <a:cubicBezTo>
                    <a:pt x="215" y="670"/>
                    <a:pt x="219" y="679"/>
                    <a:pt x="217" y="676"/>
                  </a:cubicBezTo>
                  <a:cubicBezTo>
                    <a:pt x="215" y="674"/>
                    <a:pt x="212" y="667"/>
                    <a:pt x="211" y="670"/>
                  </a:cubicBezTo>
                  <a:cubicBezTo>
                    <a:pt x="211" y="673"/>
                    <a:pt x="207" y="696"/>
                    <a:pt x="207" y="700"/>
                  </a:cubicBezTo>
                  <a:cubicBezTo>
                    <a:pt x="206" y="703"/>
                    <a:pt x="203" y="706"/>
                    <a:pt x="200" y="706"/>
                  </a:cubicBezTo>
                  <a:cubicBezTo>
                    <a:pt x="196" y="706"/>
                    <a:pt x="192" y="703"/>
                    <a:pt x="190" y="704"/>
                  </a:cubicBezTo>
                  <a:cubicBezTo>
                    <a:pt x="188" y="705"/>
                    <a:pt x="184" y="706"/>
                    <a:pt x="181" y="705"/>
                  </a:cubicBezTo>
                  <a:cubicBezTo>
                    <a:pt x="178" y="704"/>
                    <a:pt x="163" y="704"/>
                    <a:pt x="155" y="703"/>
                  </a:cubicBezTo>
                  <a:cubicBezTo>
                    <a:pt x="146" y="702"/>
                    <a:pt x="132" y="702"/>
                    <a:pt x="127" y="700"/>
                  </a:cubicBezTo>
                  <a:cubicBezTo>
                    <a:pt x="122" y="699"/>
                    <a:pt x="118" y="704"/>
                    <a:pt x="116" y="705"/>
                  </a:cubicBezTo>
                  <a:cubicBezTo>
                    <a:pt x="115" y="705"/>
                    <a:pt x="109" y="707"/>
                    <a:pt x="106" y="709"/>
                  </a:cubicBezTo>
                  <a:cubicBezTo>
                    <a:pt x="104" y="710"/>
                    <a:pt x="103" y="713"/>
                    <a:pt x="106" y="715"/>
                  </a:cubicBezTo>
                  <a:cubicBezTo>
                    <a:pt x="108" y="716"/>
                    <a:pt x="110" y="722"/>
                    <a:pt x="109" y="726"/>
                  </a:cubicBezTo>
                  <a:cubicBezTo>
                    <a:pt x="108" y="729"/>
                    <a:pt x="111" y="735"/>
                    <a:pt x="111" y="737"/>
                  </a:cubicBezTo>
                  <a:cubicBezTo>
                    <a:pt x="111" y="738"/>
                    <a:pt x="109" y="756"/>
                    <a:pt x="107" y="761"/>
                  </a:cubicBezTo>
                  <a:cubicBezTo>
                    <a:pt x="106" y="766"/>
                    <a:pt x="103" y="770"/>
                    <a:pt x="103" y="773"/>
                  </a:cubicBezTo>
                  <a:cubicBezTo>
                    <a:pt x="103" y="775"/>
                    <a:pt x="105" y="783"/>
                    <a:pt x="106" y="781"/>
                  </a:cubicBezTo>
                  <a:cubicBezTo>
                    <a:pt x="107" y="779"/>
                    <a:pt x="110" y="783"/>
                    <a:pt x="110" y="788"/>
                  </a:cubicBezTo>
                  <a:cubicBezTo>
                    <a:pt x="109" y="792"/>
                    <a:pt x="107" y="802"/>
                    <a:pt x="110" y="803"/>
                  </a:cubicBezTo>
                  <a:cubicBezTo>
                    <a:pt x="112" y="803"/>
                    <a:pt x="120" y="806"/>
                    <a:pt x="124" y="803"/>
                  </a:cubicBezTo>
                  <a:cubicBezTo>
                    <a:pt x="129" y="800"/>
                    <a:pt x="132" y="798"/>
                    <a:pt x="135" y="801"/>
                  </a:cubicBezTo>
                  <a:cubicBezTo>
                    <a:pt x="138" y="803"/>
                    <a:pt x="147" y="818"/>
                    <a:pt x="149" y="819"/>
                  </a:cubicBezTo>
                  <a:cubicBezTo>
                    <a:pt x="152" y="819"/>
                    <a:pt x="153" y="821"/>
                    <a:pt x="155" y="819"/>
                  </a:cubicBezTo>
                  <a:cubicBezTo>
                    <a:pt x="157" y="817"/>
                    <a:pt x="157" y="813"/>
                    <a:pt x="161" y="812"/>
                  </a:cubicBezTo>
                  <a:cubicBezTo>
                    <a:pt x="164" y="812"/>
                    <a:pt x="170" y="809"/>
                    <a:pt x="174" y="809"/>
                  </a:cubicBezTo>
                  <a:cubicBezTo>
                    <a:pt x="179" y="809"/>
                    <a:pt x="190" y="809"/>
                    <a:pt x="194" y="807"/>
                  </a:cubicBezTo>
                  <a:cubicBezTo>
                    <a:pt x="198" y="806"/>
                    <a:pt x="201" y="805"/>
                    <a:pt x="202" y="802"/>
                  </a:cubicBezTo>
                  <a:cubicBezTo>
                    <a:pt x="202" y="799"/>
                    <a:pt x="214" y="796"/>
                    <a:pt x="215" y="792"/>
                  </a:cubicBezTo>
                  <a:cubicBezTo>
                    <a:pt x="217" y="788"/>
                    <a:pt x="221" y="781"/>
                    <a:pt x="225" y="780"/>
                  </a:cubicBezTo>
                  <a:cubicBezTo>
                    <a:pt x="229" y="778"/>
                    <a:pt x="228" y="777"/>
                    <a:pt x="227" y="775"/>
                  </a:cubicBezTo>
                  <a:cubicBezTo>
                    <a:pt x="225" y="772"/>
                    <a:pt x="220" y="768"/>
                    <a:pt x="223" y="764"/>
                  </a:cubicBezTo>
                  <a:cubicBezTo>
                    <a:pt x="225" y="760"/>
                    <a:pt x="231" y="752"/>
                    <a:pt x="233" y="750"/>
                  </a:cubicBezTo>
                  <a:cubicBezTo>
                    <a:pt x="235" y="748"/>
                    <a:pt x="236" y="745"/>
                    <a:pt x="237" y="744"/>
                  </a:cubicBezTo>
                  <a:cubicBezTo>
                    <a:pt x="237" y="743"/>
                    <a:pt x="250" y="739"/>
                    <a:pt x="254" y="736"/>
                  </a:cubicBezTo>
                  <a:cubicBezTo>
                    <a:pt x="259" y="733"/>
                    <a:pt x="269" y="728"/>
                    <a:pt x="268" y="724"/>
                  </a:cubicBezTo>
                  <a:cubicBezTo>
                    <a:pt x="267" y="720"/>
                    <a:pt x="264" y="714"/>
                    <a:pt x="266" y="710"/>
                  </a:cubicBezTo>
                  <a:cubicBezTo>
                    <a:pt x="268" y="707"/>
                    <a:pt x="271" y="702"/>
                    <a:pt x="276" y="702"/>
                  </a:cubicBezTo>
                  <a:cubicBezTo>
                    <a:pt x="280" y="701"/>
                    <a:pt x="281" y="702"/>
                    <a:pt x="287" y="703"/>
                  </a:cubicBezTo>
                  <a:cubicBezTo>
                    <a:pt x="293" y="703"/>
                    <a:pt x="297" y="709"/>
                    <a:pt x="303" y="709"/>
                  </a:cubicBezTo>
                  <a:cubicBezTo>
                    <a:pt x="309" y="709"/>
                    <a:pt x="315" y="705"/>
                    <a:pt x="318" y="702"/>
                  </a:cubicBezTo>
                  <a:cubicBezTo>
                    <a:pt x="322" y="699"/>
                    <a:pt x="332" y="697"/>
                    <a:pt x="335" y="694"/>
                  </a:cubicBezTo>
                  <a:cubicBezTo>
                    <a:pt x="339" y="691"/>
                    <a:pt x="340" y="689"/>
                    <a:pt x="344" y="688"/>
                  </a:cubicBezTo>
                  <a:cubicBezTo>
                    <a:pt x="348" y="688"/>
                    <a:pt x="353" y="694"/>
                    <a:pt x="356" y="694"/>
                  </a:cubicBezTo>
                  <a:cubicBezTo>
                    <a:pt x="359" y="694"/>
                    <a:pt x="359" y="699"/>
                    <a:pt x="361" y="701"/>
                  </a:cubicBezTo>
                  <a:cubicBezTo>
                    <a:pt x="363" y="704"/>
                    <a:pt x="363" y="708"/>
                    <a:pt x="364" y="710"/>
                  </a:cubicBezTo>
                  <a:cubicBezTo>
                    <a:pt x="365" y="713"/>
                    <a:pt x="377" y="720"/>
                    <a:pt x="380" y="724"/>
                  </a:cubicBezTo>
                  <a:cubicBezTo>
                    <a:pt x="384" y="727"/>
                    <a:pt x="394" y="736"/>
                    <a:pt x="396" y="736"/>
                  </a:cubicBezTo>
                  <a:cubicBezTo>
                    <a:pt x="399" y="737"/>
                    <a:pt x="403" y="738"/>
                    <a:pt x="409" y="743"/>
                  </a:cubicBezTo>
                  <a:cubicBezTo>
                    <a:pt x="414" y="748"/>
                    <a:pt x="416" y="749"/>
                    <a:pt x="421" y="753"/>
                  </a:cubicBezTo>
                  <a:cubicBezTo>
                    <a:pt x="425" y="757"/>
                    <a:pt x="429" y="756"/>
                    <a:pt x="430" y="758"/>
                  </a:cubicBezTo>
                  <a:cubicBezTo>
                    <a:pt x="430" y="760"/>
                    <a:pt x="434" y="768"/>
                    <a:pt x="434" y="770"/>
                  </a:cubicBezTo>
                  <a:cubicBezTo>
                    <a:pt x="435" y="773"/>
                    <a:pt x="431" y="778"/>
                    <a:pt x="430" y="780"/>
                  </a:cubicBezTo>
                  <a:cubicBezTo>
                    <a:pt x="430" y="783"/>
                    <a:pt x="430" y="790"/>
                    <a:pt x="431" y="789"/>
                  </a:cubicBezTo>
                  <a:cubicBezTo>
                    <a:pt x="431" y="788"/>
                    <a:pt x="438" y="781"/>
                    <a:pt x="439" y="778"/>
                  </a:cubicBezTo>
                  <a:cubicBezTo>
                    <a:pt x="440" y="776"/>
                    <a:pt x="442" y="774"/>
                    <a:pt x="444" y="773"/>
                  </a:cubicBezTo>
                  <a:cubicBezTo>
                    <a:pt x="446" y="772"/>
                    <a:pt x="447" y="770"/>
                    <a:pt x="446" y="768"/>
                  </a:cubicBezTo>
                  <a:cubicBezTo>
                    <a:pt x="445" y="766"/>
                    <a:pt x="439" y="762"/>
                    <a:pt x="438" y="760"/>
                  </a:cubicBezTo>
                  <a:cubicBezTo>
                    <a:pt x="438" y="758"/>
                    <a:pt x="438" y="755"/>
                    <a:pt x="441" y="753"/>
                  </a:cubicBezTo>
                  <a:cubicBezTo>
                    <a:pt x="443" y="751"/>
                    <a:pt x="446" y="748"/>
                    <a:pt x="448" y="750"/>
                  </a:cubicBezTo>
                  <a:cubicBezTo>
                    <a:pt x="451" y="752"/>
                    <a:pt x="455" y="752"/>
                    <a:pt x="457" y="755"/>
                  </a:cubicBezTo>
                  <a:cubicBezTo>
                    <a:pt x="458" y="758"/>
                    <a:pt x="460" y="759"/>
                    <a:pt x="461" y="758"/>
                  </a:cubicBezTo>
                  <a:cubicBezTo>
                    <a:pt x="462" y="758"/>
                    <a:pt x="463" y="753"/>
                    <a:pt x="459" y="749"/>
                  </a:cubicBezTo>
                  <a:cubicBezTo>
                    <a:pt x="455" y="745"/>
                    <a:pt x="447" y="742"/>
                    <a:pt x="444" y="740"/>
                  </a:cubicBezTo>
                  <a:cubicBezTo>
                    <a:pt x="442" y="739"/>
                    <a:pt x="431" y="736"/>
                    <a:pt x="431" y="733"/>
                  </a:cubicBezTo>
                  <a:cubicBezTo>
                    <a:pt x="432" y="731"/>
                    <a:pt x="435" y="729"/>
                    <a:pt x="434" y="728"/>
                  </a:cubicBezTo>
                  <a:cubicBezTo>
                    <a:pt x="432" y="727"/>
                    <a:pt x="431" y="727"/>
                    <a:pt x="427" y="727"/>
                  </a:cubicBezTo>
                  <a:cubicBezTo>
                    <a:pt x="422" y="727"/>
                    <a:pt x="420" y="726"/>
                    <a:pt x="417" y="723"/>
                  </a:cubicBezTo>
                  <a:cubicBezTo>
                    <a:pt x="414" y="721"/>
                    <a:pt x="408" y="713"/>
                    <a:pt x="406" y="708"/>
                  </a:cubicBezTo>
                  <a:cubicBezTo>
                    <a:pt x="404" y="704"/>
                    <a:pt x="404" y="702"/>
                    <a:pt x="400" y="699"/>
                  </a:cubicBezTo>
                  <a:cubicBezTo>
                    <a:pt x="396" y="697"/>
                    <a:pt x="388" y="693"/>
                    <a:pt x="388" y="690"/>
                  </a:cubicBezTo>
                  <a:cubicBezTo>
                    <a:pt x="387" y="686"/>
                    <a:pt x="388" y="682"/>
                    <a:pt x="389" y="681"/>
                  </a:cubicBezTo>
                  <a:cubicBezTo>
                    <a:pt x="390" y="680"/>
                    <a:pt x="391" y="679"/>
                    <a:pt x="390" y="677"/>
                  </a:cubicBezTo>
                  <a:cubicBezTo>
                    <a:pt x="388" y="675"/>
                    <a:pt x="388" y="671"/>
                    <a:pt x="390" y="670"/>
                  </a:cubicBezTo>
                  <a:cubicBezTo>
                    <a:pt x="392" y="669"/>
                    <a:pt x="396" y="670"/>
                    <a:pt x="396" y="669"/>
                  </a:cubicBezTo>
                  <a:cubicBezTo>
                    <a:pt x="396" y="668"/>
                    <a:pt x="396" y="665"/>
                    <a:pt x="399" y="665"/>
                  </a:cubicBezTo>
                  <a:cubicBezTo>
                    <a:pt x="401" y="665"/>
                    <a:pt x="404" y="664"/>
                    <a:pt x="405" y="666"/>
                  </a:cubicBezTo>
                  <a:cubicBezTo>
                    <a:pt x="405" y="668"/>
                    <a:pt x="404" y="671"/>
                    <a:pt x="404" y="673"/>
                  </a:cubicBezTo>
                  <a:cubicBezTo>
                    <a:pt x="404" y="675"/>
                    <a:pt x="407" y="683"/>
                    <a:pt x="407" y="681"/>
                  </a:cubicBezTo>
                  <a:cubicBezTo>
                    <a:pt x="408" y="679"/>
                    <a:pt x="412" y="678"/>
                    <a:pt x="413" y="680"/>
                  </a:cubicBezTo>
                  <a:cubicBezTo>
                    <a:pt x="413" y="683"/>
                    <a:pt x="413" y="687"/>
                    <a:pt x="414" y="684"/>
                  </a:cubicBezTo>
                  <a:cubicBezTo>
                    <a:pt x="414" y="682"/>
                    <a:pt x="413" y="679"/>
                    <a:pt x="414" y="678"/>
                  </a:cubicBezTo>
                  <a:cubicBezTo>
                    <a:pt x="416" y="677"/>
                    <a:pt x="418" y="676"/>
                    <a:pt x="419" y="679"/>
                  </a:cubicBezTo>
                  <a:cubicBezTo>
                    <a:pt x="420" y="683"/>
                    <a:pt x="421" y="687"/>
                    <a:pt x="423" y="689"/>
                  </a:cubicBezTo>
                  <a:cubicBezTo>
                    <a:pt x="426" y="691"/>
                    <a:pt x="427" y="694"/>
                    <a:pt x="431" y="697"/>
                  </a:cubicBezTo>
                  <a:cubicBezTo>
                    <a:pt x="435" y="700"/>
                    <a:pt x="436" y="702"/>
                    <a:pt x="439" y="702"/>
                  </a:cubicBezTo>
                  <a:cubicBezTo>
                    <a:pt x="442" y="703"/>
                    <a:pt x="443" y="705"/>
                    <a:pt x="448" y="708"/>
                  </a:cubicBezTo>
                  <a:cubicBezTo>
                    <a:pt x="454" y="712"/>
                    <a:pt x="462" y="718"/>
                    <a:pt x="467" y="722"/>
                  </a:cubicBezTo>
                  <a:cubicBezTo>
                    <a:pt x="472" y="727"/>
                    <a:pt x="477" y="728"/>
                    <a:pt x="476" y="730"/>
                  </a:cubicBezTo>
                  <a:cubicBezTo>
                    <a:pt x="475" y="733"/>
                    <a:pt x="475" y="743"/>
                    <a:pt x="475" y="747"/>
                  </a:cubicBezTo>
                  <a:cubicBezTo>
                    <a:pt x="476" y="752"/>
                    <a:pt x="477" y="755"/>
                    <a:pt x="479" y="755"/>
                  </a:cubicBezTo>
                  <a:cubicBezTo>
                    <a:pt x="481" y="756"/>
                    <a:pt x="481" y="756"/>
                    <a:pt x="482" y="760"/>
                  </a:cubicBezTo>
                  <a:cubicBezTo>
                    <a:pt x="484" y="763"/>
                    <a:pt x="487" y="766"/>
                    <a:pt x="489" y="768"/>
                  </a:cubicBezTo>
                  <a:cubicBezTo>
                    <a:pt x="492" y="770"/>
                    <a:pt x="495" y="771"/>
                    <a:pt x="495" y="774"/>
                  </a:cubicBezTo>
                  <a:cubicBezTo>
                    <a:pt x="495" y="777"/>
                    <a:pt x="497" y="784"/>
                    <a:pt x="498" y="787"/>
                  </a:cubicBezTo>
                  <a:cubicBezTo>
                    <a:pt x="499" y="789"/>
                    <a:pt x="499" y="792"/>
                    <a:pt x="501" y="794"/>
                  </a:cubicBezTo>
                  <a:cubicBezTo>
                    <a:pt x="504" y="795"/>
                    <a:pt x="504" y="797"/>
                    <a:pt x="503" y="798"/>
                  </a:cubicBezTo>
                  <a:cubicBezTo>
                    <a:pt x="502" y="799"/>
                    <a:pt x="501" y="803"/>
                    <a:pt x="503" y="804"/>
                  </a:cubicBezTo>
                  <a:cubicBezTo>
                    <a:pt x="505" y="806"/>
                    <a:pt x="504" y="803"/>
                    <a:pt x="506" y="804"/>
                  </a:cubicBezTo>
                  <a:cubicBezTo>
                    <a:pt x="508" y="804"/>
                    <a:pt x="508" y="804"/>
                    <a:pt x="510" y="806"/>
                  </a:cubicBezTo>
                  <a:cubicBezTo>
                    <a:pt x="512" y="808"/>
                    <a:pt x="511" y="811"/>
                    <a:pt x="513" y="809"/>
                  </a:cubicBezTo>
                  <a:cubicBezTo>
                    <a:pt x="515" y="808"/>
                    <a:pt x="515" y="805"/>
                    <a:pt x="517" y="807"/>
                  </a:cubicBezTo>
                  <a:cubicBezTo>
                    <a:pt x="519" y="809"/>
                    <a:pt x="520" y="812"/>
                    <a:pt x="521" y="810"/>
                  </a:cubicBezTo>
                  <a:cubicBezTo>
                    <a:pt x="521" y="807"/>
                    <a:pt x="522" y="807"/>
                    <a:pt x="520" y="804"/>
                  </a:cubicBezTo>
                  <a:cubicBezTo>
                    <a:pt x="518" y="801"/>
                    <a:pt x="521" y="800"/>
                    <a:pt x="519" y="797"/>
                  </a:cubicBezTo>
                  <a:cubicBezTo>
                    <a:pt x="517" y="794"/>
                    <a:pt x="520" y="796"/>
                    <a:pt x="522" y="796"/>
                  </a:cubicBezTo>
                  <a:cubicBezTo>
                    <a:pt x="525" y="796"/>
                    <a:pt x="530" y="798"/>
                    <a:pt x="527" y="795"/>
                  </a:cubicBezTo>
                  <a:cubicBezTo>
                    <a:pt x="525" y="792"/>
                    <a:pt x="523" y="792"/>
                    <a:pt x="522" y="790"/>
                  </a:cubicBezTo>
                  <a:cubicBezTo>
                    <a:pt x="521" y="788"/>
                    <a:pt x="522" y="789"/>
                    <a:pt x="524" y="788"/>
                  </a:cubicBezTo>
                  <a:cubicBezTo>
                    <a:pt x="525" y="786"/>
                    <a:pt x="525" y="786"/>
                    <a:pt x="527" y="788"/>
                  </a:cubicBezTo>
                  <a:cubicBezTo>
                    <a:pt x="530" y="789"/>
                    <a:pt x="531" y="793"/>
                    <a:pt x="532" y="791"/>
                  </a:cubicBezTo>
                  <a:cubicBezTo>
                    <a:pt x="533" y="790"/>
                    <a:pt x="533" y="789"/>
                    <a:pt x="532" y="788"/>
                  </a:cubicBezTo>
                  <a:cubicBezTo>
                    <a:pt x="532" y="786"/>
                    <a:pt x="531" y="784"/>
                    <a:pt x="534" y="785"/>
                  </a:cubicBezTo>
                  <a:cubicBezTo>
                    <a:pt x="537" y="786"/>
                    <a:pt x="540" y="789"/>
                    <a:pt x="540" y="788"/>
                  </a:cubicBezTo>
                  <a:cubicBezTo>
                    <a:pt x="540" y="786"/>
                    <a:pt x="539" y="786"/>
                    <a:pt x="536" y="782"/>
                  </a:cubicBezTo>
                  <a:cubicBezTo>
                    <a:pt x="534" y="779"/>
                    <a:pt x="537" y="780"/>
                    <a:pt x="532" y="777"/>
                  </a:cubicBezTo>
                  <a:cubicBezTo>
                    <a:pt x="527" y="774"/>
                    <a:pt x="524" y="773"/>
                    <a:pt x="524" y="770"/>
                  </a:cubicBezTo>
                  <a:cubicBezTo>
                    <a:pt x="524" y="768"/>
                    <a:pt x="527" y="772"/>
                    <a:pt x="524" y="768"/>
                  </a:cubicBezTo>
                  <a:cubicBezTo>
                    <a:pt x="521" y="765"/>
                    <a:pt x="516" y="761"/>
                    <a:pt x="515" y="757"/>
                  </a:cubicBezTo>
                  <a:cubicBezTo>
                    <a:pt x="514" y="753"/>
                    <a:pt x="515" y="751"/>
                    <a:pt x="517" y="750"/>
                  </a:cubicBezTo>
                  <a:cubicBezTo>
                    <a:pt x="518" y="750"/>
                    <a:pt x="520" y="751"/>
                    <a:pt x="523" y="754"/>
                  </a:cubicBezTo>
                  <a:cubicBezTo>
                    <a:pt x="526" y="756"/>
                    <a:pt x="527" y="758"/>
                    <a:pt x="527" y="757"/>
                  </a:cubicBezTo>
                  <a:cubicBezTo>
                    <a:pt x="527" y="755"/>
                    <a:pt x="527" y="753"/>
                    <a:pt x="529" y="754"/>
                  </a:cubicBezTo>
                  <a:cubicBezTo>
                    <a:pt x="531" y="755"/>
                    <a:pt x="534" y="757"/>
                    <a:pt x="533" y="756"/>
                  </a:cubicBezTo>
                  <a:cubicBezTo>
                    <a:pt x="532" y="754"/>
                    <a:pt x="529" y="752"/>
                    <a:pt x="531" y="753"/>
                  </a:cubicBezTo>
                  <a:cubicBezTo>
                    <a:pt x="534" y="753"/>
                    <a:pt x="541" y="756"/>
                    <a:pt x="538" y="753"/>
                  </a:cubicBezTo>
                  <a:cubicBezTo>
                    <a:pt x="535" y="751"/>
                    <a:pt x="528" y="749"/>
                    <a:pt x="531" y="746"/>
                  </a:cubicBezTo>
                  <a:cubicBezTo>
                    <a:pt x="534" y="743"/>
                    <a:pt x="535" y="745"/>
                    <a:pt x="537" y="744"/>
                  </a:cubicBezTo>
                  <a:cubicBezTo>
                    <a:pt x="540" y="742"/>
                    <a:pt x="542" y="740"/>
                    <a:pt x="542" y="742"/>
                  </a:cubicBezTo>
                  <a:cubicBezTo>
                    <a:pt x="541" y="744"/>
                    <a:pt x="539" y="749"/>
                    <a:pt x="541" y="747"/>
                  </a:cubicBezTo>
                  <a:cubicBezTo>
                    <a:pt x="543" y="745"/>
                    <a:pt x="545" y="742"/>
                    <a:pt x="549" y="742"/>
                  </a:cubicBezTo>
                  <a:cubicBezTo>
                    <a:pt x="553" y="743"/>
                    <a:pt x="554" y="744"/>
                    <a:pt x="558" y="746"/>
                  </a:cubicBezTo>
                  <a:cubicBezTo>
                    <a:pt x="562" y="748"/>
                    <a:pt x="562" y="749"/>
                    <a:pt x="567" y="749"/>
                  </a:cubicBezTo>
                  <a:cubicBezTo>
                    <a:pt x="572" y="749"/>
                    <a:pt x="576" y="746"/>
                    <a:pt x="578" y="744"/>
                  </a:cubicBezTo>
                  <a:cubicBezTo>
                    <a:pt x="580" y="742"/>
                    <a:pt x="590" y="741"/>
                    <a:pt x="592" y="741"/>
                  </a:cubicBezTo>
                  <a:cubicBezTo>
                    <a:pt x="594" y="741"/>
                    <a:pt x="597" y="741"/>
                    <a:pt x="597" y="739"/>
                  </a:cubicBezTo>
                  <a:cubicBezTo>
                    <a:pt x="596" y="738"/>
                    <a:pt x="598" y="739"/>
                    <a:pt x="594" y="736"/>
                  </a:cubicBezTo>
                  <a:cubicBezTo>
                    <a:pt x="590" y="734"/>
                    <a:pt x="584" y="733"/>
                    <a:pt x="584" y="729"/>
                  </a:cubicBezTo>
                  <a:cubicBezTo>
                    <a:pt x="584" y="725"/>
                    <a:pt x="583" y="722"/>
                    <a:pt x="582" y="721"/>
                  </a:cubicBezTo>
                  <a:cubicBezTo>
                    <a:pt x="581" y="720"/>
                    <a:pt x="584" y="713"/>
                    <a:pt x="585" y="710"/>
                  </a:cubicBezTo>
                  <a:cubicBezTo>
                    <a:pt x="586" y="707"/>
                    <a:pt x="587" y="706"/>
                    <a:pt x="590" y="704"/>
                  </a:cubicBezTo>
                  <a:cubicBezTo>
                    <a:pt x="593" y="701"/>
                    <a:pt x="592" y="691"/>
                    <a:pt x="594" y="687"/>
                  </a:cubicBezTo>
                  <a:cubicBezTo>
                    <a:pt x="595" y="683"/>
                    <a:pt x="594" y="682"/>
                    <a:pt x="597" y="681"/>
                  </a:cubicBezTo>
                  <a:cubicBezTo>
                    <a:pt x="599" y="679"/>
                    <a:pt x="602" y="682"/>
                    <a:pt x="605" y="679"/>
                  </a:cubicBezTo>
                  <a:cubicBezTo>
                    <a:pt x="608" y="675"/>
                    <a:pt x="608" y="671"/>
                    <a:pt x="607" y="670"/>
                  </a:cubicBezTo>
                  <a:cubicBezTo>
                    <a:pt x="606" y="668"/>
                    <a:pt x="604" y="668"/>
                    <a:pt x="606" y="666"/>
                  </a:cubicBezTo>
                  <a:cubicBezTo>
                    <a:pt x="609" y="664"/>
                    <a:pt x="613" y="661"/>
                    <a:pt x="617" y="658"/>
                  </a:cubicBezTo>
                  <a:cubicBezTo>
                    <a:pt x="621" y="655"/>
                    <a:pt x="620" y="652"/>
                    <a:pt x="625" y="651"/>
                  </a:cubicBezTo>
                  <a:cubicBezTo>
                    <a:pt x="629" y="650"/>
                    <a:pt x="630" y="650"/>
                    <a:pt x="632" y="653"/>
                  </a:cubicBezTo>
                  <a:cubicBezTo>
                    <a:pt x="634" y="656"/>
                    <a:pt x="634" y="658"/>
                    <a:pt x="638" y="658"/>
                  </a:cubicBezTo>
                  <a:cubicBezTo>
                    <a:pt x="642" y="658"/>
                    <a:pt x="645" y="661"/>
                    <a:pt x="650" y="660"/>
                  </a:cubicBezTo>
                  <a:cubicBezTo>
                    <a:pt x="655" y="659"/>
                    <a:pt x="661" y="659"/>
                    <a:pt x="661" y="660"/>
                  </a:cubicBezTo>
                  <a:cubicBezTo>
                    <a:pt x="661" y="661"/>
                    <a:pt x="649" y="667"/>
                    <a:pt x="647" y="668"/>
                  </a:cubicBezTo>
                  <a:cubicBezTo>
                    <a:pt x="645" y="669"/>
                    <a:pt x="644" y="670"/>
                    <a:pt x="647" y="671"/>
                  </a:cubicBezTo>
                  <a:cubicBezTo>
                    <a:pt x="650" y="672"/>
                    <a:pt x="657" y="673"/>
                    <a:pt x="657" y="676"/>
                  </a:cubicBezTo>
                  <a:cubicBezTo>
                    <a:pt x="657" y="678"/>
                    <a:pt x="653" y="681"/>
                    <a:pt x="655" y="683"/>
                  </a:cubicBezTo>
                  <a:cubicBezTo>
                    <a:pt x="657" y="685"/>
                    <a:pt x="660" y="687"/>
                    <a:pt x="663" y="687"/>
                  </a:cubicBezTo>
                  <a:cubicBezTo>
                    <a:pt x="665" y="686"/>
                    <a:pt x="669" y="682"/>
                    <a:pt x="672" y="681"/>
                  </a:cubicBezTo>
                  <a:cubicBezTo>
                    <a:pt x="675" y="680"/>
                    <a:pt x="680" y="676"/>
                    <a:pt x="685" y="676"/>
                  </a:cubicBezTo>
                  <a:cubicBezTo>
                    <a:pt x="689" y="676"/>
                    <a:pt x="695" y="677"/>
                    <a:pt x="697" y="675"/>
                  </a:cubicBezTo>
                  <a:cubicBezTo>
                    <a:pt x="699" y="674"/>
                    <a:pt x="700" y="674"/>
                    <a:pt x="699" y="673"/>
                  </a:cubicBezTo>
                  <a:cubicBezTo>
                    <a:pt x="698" y="672"/>
                    <a:pt x="703" y="671"/>
                    <a:pt x="701" y="671"/>
                  </a:cubicBezTo>
                  <a:cubicBezTo>
                    <a:pt x="699" y="670"/>
                    <a:pt x="693" y="670"/>
                    <a:pt x="691" y="670"/>
                  </a:cubicBezTo>
                  <a:cubicBezTo>
                    <a:pt x="689" y="670"/>
                    <a:pt x="683" y="674"/>
                    <a:pt x="679" y="671"/>
                  </a:cubicBezTo>
                  <a:cubicBezTo>
                    <a:pt x="676" y="667"/>
                    <a:pt x="674" y="665"/>
                    <a:pt x="675" y="662"/>
                  </a:cubicBezTo>
                  <a:cubicBezTo>
                    <a:pt x="677" y="659"/>
                    <a:pt x="683" y="654"/>
                    <a:pt x="685" y="652"/>
                  </a:cubicBezTo>
                  <a:cubicBezTo>
                    <a:pt x="688" y="650"/>
                    <a:pt x="697" y="650"/>
                    <a:pt x="702" y="648"/>
                  </a:cubicBezTo>
                  <a:cubicBezTo>
                    <a:pt x="706" y="645"/>
                    <a:pt x="710" y="643"/>
                    <a:pt x="718" y="642"/>
                  </a:cubicBezTo>
                  <a:cubicBezTo>
                    <a:pt x="726" y="642"/>
                    <a:pt x="731" y="643"/>
                    <a:pt x="729" y="644"/>
                  </a:cubicBezTo>
                  <a:cubicBezTo>
                    <a:pt x="726" y="644"/>
                    <a:pt x="718" y="651"/>
                    <a:pt x="716" y="651"/>
                  </a:cubicBezTo>
                  <a:cubicBezTo>
                    <a:pt x="715" y="651"/>
                    <a:pt x="715" y="652"/>
                    <a:pt x="718" y="654"/>
                  </a:cubicBezTo>
                  <a:cubicBezTo>
                    <a:pt x="721" y="657"/>
                    <a:pt x="722" y="660"/>
                    <a:pt x="720" y="660"/>
                  </a:cubicBezTo>
                  <a:cubicBezTo>
                    <a:pt x="717" y="660"/>
                    <a:pt x="712" y="664"/>
                    <a:pt x="710" y="668"/>
                  </a:cubicBezTo>
                  <a:cubicBezTo>
                    <a:pt x="709" y="671"/>
                    <a:pt x="710" y="672"/>
                    <a:pt x="707" y="673"/>
                  </a:cubicBezTo>
                  <a:cubicBezTo>
                    <a:pt x="704" y="673"/>
                    <a:pt x="702" y="673"/>
                    <a:pt x="702" y="675"/>
                  </a:cubicBezTo>
                  <a:cubicBezTo>
                    <a:pt x="701" y="676"/>
                    <a:pt x="699" y="676"/>
                    <a:pt x="703" y="678"/>
                  </a:cubicBezTo>
                  <a:cubicBezTo>
                    <a:pt x="706" y="679"/>
                    <a:pt x="704" y="681"/>
                    <a:pt x="706" y="682"/>
                  </a:cubicBezTo>
                  <a:cubicBezTo>
                    <a:pt x="708" y="683"/>
                    <a:pt x="714" y="684"/>
                    <a:pt x="717" y="686"/>
                  </a:cubicBezTo>
                  <a:cubicBezTo>
                    <a:pt x="720" y="688"/>
                    <a:pt x="729" y="694"/>
                    <a:pt x="734" y="698"/>
                  </a:cubicBezTo>
                  <a:cubicBezTo>
                    <a:pt x="738" y="702"/>
                    <a:pt x="744" y="708"/>
                    <a:pt x="748" y="709"/>
                  </a:cubicBezTo>
                  <a:cubicBezTo>
                    <a:pt x="751" y="710"/>
                    <a:pt x="760" y="717"/>
                    <a:pt x="762" y="719"/>
                  </a:cubicBezTo>
                  <a:cubicBezTo>
                    <a:pt x="764" y="722"/>
                    <a:pt x="763" y="732"/>
                    <a:pt x="761" y="734"/>
                  </a:cubicBezTo>
                  <a:cubicBezTo>
                    <a:pt x="759" y="736"/>
                    <a:pt x="747" y="742"/>
                    <a:pt x="744" y="742"/>
                  </a:cubicBezTo>
                  <a:cubicBezTo>
                    <a:pt x="741" y="742"/>
                    <a:pt x="734" y="742"/>
                    <a:pt x="730" y="742"/>
                  </a:cubicBezTo>
                  <a:cubicBezTo>
                    <a:pt x="726" y="742"/>
                    <a:pt x="711" y="742"/>
                    <a:pt x="709" y="741"/>
                  </a:cubicBezTo>
                  <a:cubicBezTo>
                    <a:pt x="706" y="740"/>
                    <a:pt x="701" y="736"/>
                    <a:pt x="700" y="736"/>
                  </a:cubicBezTo>
                  <a:cubicBezTo>
                    <a:pt x="699" y="736"/>
                    <a:pt x="698" y="738"/>
                    <a:pt x="695" y="737"/>
                  </a:cubicBezTo>
                  <a:cubicBezTo>
                    <a:pt x="691" y="735"/>
                    <a:pt x="694" y="734"/>
                    <a:pt x="689" y="732"/>
                  </a:cubicBezTo>
                  <a:cubicBezTo>
                    <a:pt x="685" y="731"/>
                    <a:pt x="682" y="732"/>
                    <a:pt x="680" y="730"/>
                  </a:cubicBezTo>
                  <a:cubicBezTo>
                    <a:pt x="678" y="728"/>
                    <a:pt x="677" y="725"/>
                    <a:pt x="676" y="726"/>
                  </a:cubicBezTo>
                  <a:cubicBezTo>
                    <a:pt x="675" y="726"/>
                    <a:pt x="655" y="726"/>
                    <a:pt x="651" y="726"/>
                  </a:cubicBezTo>
                  <a:cubicBezTo>
                    <a:pt x="648" y="727"/>
                    <a:pt x="635" y="735"/>
                    <a:pt x="630" y="737"/>
                  </a:cubicBezTo>
                  <a:cubicBezTo>
                    <a:pt x="626" y="740"/>
                    <a:pt x="613" y="738"/>
                    <a:pt x="608" y="738"/>
                  </a:cubicBezTo>
                  <a:cubicBezTo>
                    <a:pt x="603" y="738"/>
                    <a:pt x="601" y="738"/>
                    <a:pt x="600" y="739"/>
                  </a:cubicBezTo>
                  <a:cubicBezTo>
                    <a:pt x="599" y="740"/>
                    <a:pt x="597" y="741"/>
                    <a:pt x="600" y="742"/>
                  </a:cubicBezTo>
                  <a:cubicBezTo>
                    <a:pt x="602" y="743"/>
                    <a:pt x="604" y="743"/>
                    <a:pt x="602" y="744"/>
                  </a:cubicBezTo>
                  <a:cubicBezTo>
                    <a:pt x="600" y="745"/>
                    <a:pt x="596" y="745"/>
                    <a:pt x="596" y="746"/>
                  </a:cubicBezTo>
                  <a:cubicBezTo>
                    <a:pt x="596" y="748"/>
                    <a:pt x="598" y="749"/>
                    <a:pt x="596" y="750"/>
                  </a:cubicBezTo>
                  <a:cubicBezTo>
                    <a:pt x="594" y="750"/>
                    <a:pt x="583" y="749"/>
                    <a:pt x="581" y="750"/>
                  </a:cubicBezTo>
                  <a:cubicBezTo>
                    <a:pt x="579" y="751"/>
                    <a:pt x="576" y="750"/>
                    <a:pt x="573" y="750"/>
                  </a:cubicBezTo>
                  <a:cubicBezTo>
                    <a:pt x="570" y="750"/>
                    <a:pt x="565" y="749"/>
                    <a:pt x="564" y="750"/>
                  </a:cubicBezTo>
                  <a:cubicBezTo>
                    <a:pt x="562" y="751"/>
                    <a:pt x="564" y="755"/>
                    <a:pt x="561" y="757"/>
                  </a:cubicBezTo>
                  <a:cubicBezTo>
                    <a:pt x="559" y="759"/>
                    <a:pt x="557" y="762"/>
                    <a:pt x="559" y="763"/>
                  </a:cubicBezTo>
                  <a:cubicBezTo>
                    <a:pt x="561" y="764"/>
                    <a:pt x="563" y="767"/>
                    <a:pt x="564" y="766"/>
                  </a:cubicBezTo>
                  <a:cubicBezTo>
                    <a:pt x="565" y="765"/>
                    <a:pt x="568" y="762"/>
                    <a:pt x="569" y="764"/>
                  </a:cubicBezTo>
                  <a:cubicBezTo>
                    <a:pt x="569" y="765"/>
                    <a:pt x="570" y="766"/>
                    <a:pt x="568" y="767"/>
                  </a:cubicBezTo>
                  <a:cubicBezTo>
                    <a:pt x="566" y="768"/>
                    <a:pt x="563" y="770"/>
                    <a:pt x="564" y="771"/>
                  </a:cubicBezTo>
                  <a:cubicBezTo>
                    <a:pt x="564" y="772"/>
                    <a:pt x="568" y="770"/>
                    <a:pt x="569" y="770"/>
                  </a:cubicBezTo>
                  <a:cubicBezTo>
                    <a:pt x="570" y="771"/>
                    <a:pt x="568" y="772"/>
                    <a:pt x="568" y="775"/>
                  </a:cubicBezTo>
                  <a:cubicBezTo>
                    <a:pt x="568" y="778"/>
                    <a:pt x="573" y="780"/>
                    <a:pt x="569" y="781"/>
                  </a:cubicBezTo>
                  <a:cubicBezTo>
                    <a:pt x="566" y="781"/>
                    <a:pt x="565" y="776"/>
                    <a:pt x="564" y="778"/>
                  </a:cubicBezTo>
                  <a:cubicBezTo>
                    <a:pt x="563" y="781"/>
                    <a:pt x="562" y="783"/>
                    <a:pt x="563" y="784"/>
                  </a:cubicBezTo>
                  <a:cubicBezTo>
                    <a:pt x="564" y="786"/>
                    <a:pt x="565" y="784"/>
                    <a:pt x="568" y="785"/>
                  </a:cubicBezTo>
                  <a:cubicBezTo>
                    <a:pt x="570" y="786"/>
                    <a:pt x="568" y="787"/>
                    <a:pt x="568" y="790"/>
                  </a:cubicBezTo>
                  <a:cubicBezTo>
                    <a:pt x="568" y="793"/>
                    <a:pt x="563" y="792"/>
                    <a:pt x="569" y="794"/>
                  </a:cubicBezTo>
                  <a:cubicBezTo>
                    <a:pt x="575" y="796"/>
                    <a:pt x="577" y="796"/>
                    <a:pt x="577" y="798"/>
                  </a:cubicBezTo>
                  <a:cubicBezTo>
                    <a:pt x="577" y="799"/>
                    <a:pt x="578" y="801"/>
                    <a:pt x="576" y="802"/>
                  </a:cubicBezTo>
                  <a:cubicBezTo>
                    <a:pt x="575" y="803"/>
                    <a:pt x="572" y="806"/>
                    <a:pt x="573" y="805"/>
                  </a:cubicBezTo>
                  <a:cubicBezTo>
                    <a:pt x="574" y="805"/>
                    <a:pt x="578" y="802"/>
                    <a:pt x="579" y="803"/>
                  </a:cubicBezTo>
                  <a:cubicBezTo>
                    <a:pt x="580" y="803"/>
                    <a:pt x="583" y="806"/>
                    <a:pt x="581" y="806"/>
                  </a:cubicBezTo>
                  <a:cubicBezTo>
                    <a:pt x="578" y="806"/>
                    <a:pt x="575" y="807"/>
                    <a:pt x="577" y="807"/>
                  </a:cubicBezTo>
                  <a:cubicBezTo>
                    <a:pt x="579" y="807"/>
                    <a:pt x="583" y="806"/>
                    <a:pt x="583" y="806"/>
                  </a:cubicBezTo>
                  <a:cubicBezTo>
                    <a:pt x="583" y="806"/>
                    <a:pt x="584" y="810"/>
                    <a:pt x="582" y="812"/>
                  </a:cubicBezTo>
                  <a:cubicBezTo>
                    <a:pt x="580" y="815"/>
                    <a:pt x="578" y="818"/>
                    <a:pt x="581" y="818"/>
                  </a:cubicBezTo>
                  <a:cubicBezTo>
                    <a:pt x="583" y="818"/>
                    <a:pt x="585" y="820"/>
                    <a:pt x="586" y="815"/>
                  </a:cubicBezTo>
                  <a:cubicBezTo>
                    <a:pt x="587" y="811"/>
                    <a:pt x="586" y="807"/>
                    <a:pt x="589" y="807"/>
                  </a:cubicBezTo>
                  <a:cubicBezTo>
                    <a:pt x="592" y="807"/>
                    <a:pt x="600" y="812"/>
                    <a:pt x="603" y="814"/>
                  </a:cubicBezTo>
                  <a:cubicBezTo>
                    <a:pt x="605" y="816"/>
                    <a:pt x="616" y="815"/>
                    <a:pt x="617" y="812"/>
                  </a:cubicBezTo>
                  <a:cubicBezTo>
                    <a:pt x="617" y="809"/>
                    <a:pt x="616" y="804"/>
                    <a:pt x="624" y="807"/>
                  </a:cubicBezTo>
                  <a:cubicBezTo>
                    <a:pt x="632" y="810"/>
                    <a:pt x="641" y="819"/>
                    <a:pt x="646" y="817"/>
                  </a:cubicBezTo>
                  <a:cubicBezTo>
                    <a:pt x="651" y="816"/>
                    <a:pt x="664" y="811"/>
                    <a:pt x="667" y="809"/>
                  </a:cubicBezTo>
                  <a:cubicBezTo>
                    <a:pt x="669" y="807"/>
                    <a:pt x="671" y="805"/>
                    <a:pt x="675" y="807"/>
                  </a:cubicBezTo>
                  <a:cubicBezTo>
                    <a:pt x="679" y="808"/>
                    <a:pt x="681" y="810"/>
                    <a:pt x="683" y="808"/>
                  </a:cubicBezTo>
                  <a:cubicBezTo>
                    <a:pt x="685" y="806"/>
                    <a:pt x="688" y="805"/>
                    <a:pt x="689" y="806"/>
                  </a:cubicBezTo>
                  <a:cubicBezTo>
                    <a:pt x="690" y="808"/>
                    <a:pt x="688" y="810"/>
                    <a:pt x="687" y="812"/>
                  </a:cubicBezTo>
                  <a:cubicBezTo>
                    <a:pt x="687" y="813"/>
                    <a:pt x="689" y="816"/>
                    <a:pt x="689" y="817"/>
                  </a:cubicBezTo>
                  <a:cubicBezTo>
                    <a:pt x="689" y="818"/>
                    <a:pt x="686" y="818"/>
                    <a:pt x="685" y="820"/>
                  </a:cubicBezTo>
                  <a:cubicBezTo>
                    <a:pt x="685" y="823"/>
                    <a:pt x="687" y="824"/>
                    <a:pt x="687" y="827"/>
                  </a:cubicBezTo>
                  <a:cubicBezTo>
                    <a:pt x="687" y="831"/>
                    <a:pt x="688" y="836"/>
                    <a:pt x="685" y="840"/>
                  </a:cubicBezTo>
                  <a:cubicBezTo>
                    <a:pt x="683" y="843"/>
                    <a:pt x="680" y="854"/>
                    <a:pt x="678" y="857"/>
                  </a:cubicBezTo>
                  <a:cubicBezTo>
                    <a:pt x="677" y="859"/>
                    <a:pt x="676" y="859"/>
                    <a:pt x="674" y="865"/>
                  </a:cubicBezTo>
                  <a:cubicBezTo>
                    <a:pt x="672" y="871"/>
                    <a:pt x="669" y="877"/>
                    <a:pt x="668" y="880"/>
                  </a:cubicBezTo>
                  <a:cubicBezTo>
                    <a:pt x="667" y="883"/>
                    <a:pt x="662" y="887"/>
                    <a:pt x="660" y="888"/>
                  </a:cubicBezTo>
                  <a:cubicBezTo>
                    <a:pt x="657" y="889"/>
                    <a:pt x="652" y="889"/>
                    <a:pt x="650" y="889"/>
                  </a:cubicBezTo>
                  <a:cubicBezTo>
                    <a:pt x="647" y="890"/>
                    <a:pt x="643" y="890"/>
                    <a:pt x="642" y="889"/>
                  </a:cubicBezTo>
                  <a:cubicBezTo>
                    <a:pt x="640" y="887"/>
                    <a:pt x="636" y="885"/>
                    <a:pt x="625" y="884"/>
                  </a:cubicBezTo>
                  <a:cubicBezTo>
                    <a:pt x="619" y="884"/>
                    <a:pt x="617" y="884"/>
                    <a:pt x="610" y="888"/>
                  </a:cubicBezTo>
                  <a:cubicBezTo>
                    <a:pt x="603" y="892"/>
                    <a:pt x="599" y="894"/>
                    <a:pt x="594" y="892"/>
                  </a:cubicBezTo>
                  <a:cubicBezTo>
                    <a:pt x="588" y="890"/>
                    <a:pt x="562" y="885"/>
                    <a:pt x="555" y="884"/>
                  </a:cubicBezTo>
                  <a:cubicBezTo>
                    <a:pt x="547" y="883"/>
                    <a:pt x="549" y="881"/>
                    <a:pt x="544" y="879"/>
                  </a:cubicBezTo>
                  <a:cubicBezTo>
                    <a:pt x="539" y="877"/>
                    <a:pt x="529" y="877"/>
                    <a:pt x="525" y="874"/>
                  </a:cubicBezTo>
                  <a:cubicBezTo>
                    <a:pt x="520" y="871"/>
                    <a:pt x="520" y="864"/>
                    <a:pt x="504" y="865"/>
                  </a:cubicBezTo>
                  <a:cubicBezTo>
                    <a:pt x="489" y="866"/>
                    <a:pt x="481" y="876"/>
                    <a:pt x="480" y="880"/>
                  </a:cubicBezTo>
                  <a:cubicBezTo>
                    <a:pt x="480" y="884"/>
                    <a:pt x="485" y="888"/>
                    <a:pt x="483" y="891"/>
                  </a:cubicBezTo>
                  <a:cubicBezTo>
                    <a:pt x="480" y="894"/>
                    <a:pt x="477" y="903"/>
                    <a:pt x="471" y="901"/>
                  </a:cubicBezTo>
                  <a:cubicBezTo>
                    <a:pt x="465" y="900"/>
                    <a:pt x="453" y="893"/>
                    <a:pt x="444" y="891"/>
                  </a:cubicBezTo>
                  <a:cubicBezTo>
                    <a:pt x="436" y="888"/>
                    <a:pt x="430" y="891"/>
                    <a:pt x="427" y="885"/>
                  </a:cubicBezTo>
                  <a:cubicBezTo>
                    <a:pt x="425" y="880"/>
                    <a:pt x="426" y="876"/>
                    <a:pt x="422" y="874"/>
                  </a:cubicBezTo>
                  <a:cubicBezTo>
                    <a:pt x="418" y="872"/>
                    <a:pt x="412" y="871"/>
                    <a:pt x="407" y="869"/>
                  </a:cubicBezTo>
                  <a:cubicBezTo>
                    <a:pt x="403" y="867"/>
                    <a:pt x="400" y="865"/>
                    <a:pt x="396" y="865"/>
                  </a:cubicBezTo>
                  <a:cubicBezTo>
                    <a:pt x="391" y="865"/>
                    <a:pt x="387" y="866"/>
                    <a:pt x="382" y="862"/>
                  </a:cubicBezTo>
                  <a:cubicBezTo>
                    <a:pt x="377" y="859"/>
                    <a:pt x="373" y="861"/>
                    <a:pt x="372" y="858"/>
                  </a:cubicBezTo>
                  <a:cubicBezTo>
                    <a:pt x="370" y="855"/>
                    <a:pt x="371" y="852"/>
                    <a:pt x="368" y="853"/>
                  </a:cubicBezTo>
                  <a:cubicBezTo>
                    <a:pt x="365" y="855"/>
                    <a:pt x="361" y="854"/>
                    <a:pt x="359" y="851"/>
                  </a:cubicBezTo>
                  <a:cubicBezTo>
                    <a:pt x="356" y="849"/>
                    <a:pt x="356" y="847"/>
                    <a:pt x="360" y="845"/>
                  </a:cubicBezTo>
                  <a:cubicBezTo>
                    <a:pt x="364" y="843"/>
                    <a:pt x="371" y="840"/>
                    <a:pt x="371" y="832"/>
                  </a:cubicBezTo>
                  <a:cubicBezTo>
                    <a:pt x="371" y="824"/>
                    <a:pt x="361" y="819"/>
                    <a:pt x="363" y="816"/>
                  </a:cubicBezTo>
                  <a:cubicBezTo>
                    <a:pt x="365" y="813"/>
                    <a:pt x="371" y="813"/>
                    <a:pt x="371" y="809"/>
                  </a:cubicBezTo>
                  <a:cubicBezTo>
                    <a:pt x="371" y="805"/>
                    <a:pt x="373" y="801"/>
                    <a:pt x="369" y="804"/>
                  </a:cubicBezTo>
                  <a:cubicBezTo>
                    <a:pt x="366" y="806"/>
                    <a:pt x="362" y="810"/>
                    <a:pt x="362" y="808"/>
                  </a:cubicBezTo>
                  <a:cubicBezTo>
                    <a:pt x="362" y="805"/>
                    <a:pt x="359" y="800"/>
                    <a:pt x="354" y="800"/>
                  </a:cubicBezTo>
                  <a:cubicBezTo>
                    <a:pt x="349" y="799"/>
                    <a:pt x="342" y="805"/>
                    <a:pt x="338" y="806"/>
                  </a:cubicBezTo>
                  <a:cubicBezTo>
                    <a:pt x="335" y="807"/>
                    <a:pt x="334" y="805"/>
                    <a:pt x="333" y="805"/>
                  </a:cubicBezTo>
                  <a:cubicBezTo>
                    <a:pt x="332" y="805"/>
                    <a:pt x="331" y="806"/>
                    <a:pt x="329" y="806"/>
                  </a:cubicBezTo>
                  <a:cubicBezTo>
                    <a:pt x="327" y="805"/>
                    <a:pt x="326" y="801"/>
                    <a:pt x="324" y="802"/>
                  </a:cubicBezTo>
                  <a:cubicBezTo>
                    <a:pt x="322" y="802"/>
                    <a:pt x="322" y="805"/>
                    <a:pt x="318" y="805"/>
                  </a:cubicBezTo>
                  <a:cubicBezTo>
                    <a:pt x="313" y="804"/>
                    <a:pt x="313" y="801"/>
                    <a:pt x="311" y="802"/>
                  </a:cubicBezTo>
                  <a:cubicBezTo>
                    <a:pt x="309" y="803"/>
                    <a:pt x="306" y="807"/>
                    <a:pt x="303" y="807"/>
                  </a:cubicBezTo>
                  <a:cubicBezTo>
                    <a:pt x="301" y="807"/>
                    <a:pt x="298" y="809"/>
                    <a:pt x="296" y="809"/>
                  </a:cubicBezTo>
                  <a:cubicBezTo>
                    <a:pt x="293" y="809"/>
                    <a:pt x="293" y="806"/>
                    <a:pt x="290" y="805"/>
                  </a:cubicBezTo>
                  <a:cubicBezTo>
                    <a:pt x="287" y="805"/>
                    <a:pt x="276" y="805"/>
                    <a:pt x="273" y="806"/>
                  </a:cubicBezTo>
                  <a:cubicBezTo>
                    <a:pt x="269" y="807"/>
                    <a:pt x="245" y="811"/>
                    <a:pt x="240" y="813"/>
                  </a:cubicBezTo>
                  <a:cubicBezTo>
                    <a:pt x="236" y="814"/>
                    <a:pt x="229" y="817"/>
                    <a:pt x="228" y="818"/>
                  </a:cubicBezTo>
                  <a:cubicBezTo>
                    <a:pt x="226" y="820"/>
                    <a:pt x="225" y="821"/>
                    <a:pt x="222" y="821"/>
                  </a:cubicBezTo>
                  <a:cubicBezTo>
                    <a:pt x="220" y="821"/>
                    <a:pt x="212" y="824"/>
                    <a:pt x="211" y="825"/>
                  </a:cubicBezTo>
                  <a:cubicBezTo>
                    <a:pt x="210" y="826"/>
                    <a:pt x="206" y="834"/>
                    <a:pt x="201" y="833"/>
                  </a:cubicBezTo>
                  <a:cubicBezTo>
                    <a:pt x="196" y="833"/>
                    <a:pt x="188" y="829"/>
                    <a:pt x="187" y="830"/>
                  </a:cubicBezTo>
                  <a:cubicBezTo>
                    <a:pt x="185" y="830"/>
                    <a:pt x="183" y="831"/>
                    <a:pt x="181" y="831"/>
                  </a:cubicBezTo>
                  <a:cubicBezTo>
                    <a:pt x="180" y="830"/>
                    <a:pt x="179" y="828"/>
                    <a:pt x="176" y="829"/>
                  </a:cubicBezTo>
                  <a:cubicBezTo>
                    <a:pt x="174" y="830"/>
                    <a:pt x="168" y="832"/>
                    <a:pt x="164" y="830"/>
                  </a:cubicBezTo>
                  <a:cubicBezTo>
                    <a:pt x="161" y="828"/>
                    <a:pt x="157" y="823"/>
                    <a:pt x="155" y="822"/>
                  </a:cubicBezTo>
                  <a:cubicBezTo>
                    <a:pt x="153" y="821"/>
                    <a:pt x="151" y="822"/>
                    <a:pt x="149" y="822"/>
                  </a:cubicBezTo>
                  <a:cubicBezTo>
                    <a:pt x="147" y="822"/>
                    <a:pt x="145" y="837"/>
                    <a:pt x="139" y="844"/>
                  </a:cubicBezTo>
                  <a:cubicBezTo>
                    <a:pt x="132" y="851"/>
                    <a:pt x="126" y="856"/>
                    <a:pt x="120" y="857"/>
                  </a:cubicBezTo>
                  <a:cubicBezTo>
                    <a:pt x="114" y="858"/>
                    <a:pt x="106" y="866"/>
                    <a:pt x="104" y="870"/>
                  </a:cubicBezTo>
                  <a:cubicBezTo>
                    <a:pt x="102" y="874"/>
                    <a:pt x="102" y="880"/>
                    <a:pt x="101" y="881"/>
                  </a:cubicBezTo>
                  <a:cubicBezTo>
                    <a:pt x="99" y="882"/>
                    <a:pt x="97" y="894"/>
                    <a:pt x="97" y="896"/>
                  </a:cubicBezTo>
                  <a:cubicBezTo>
                    <a:pt x="98" y="899"/>
                    <a:pt x="100" y="901"/>
                    <a:pt x="98" y="904"/>
                  </a:cubicBezTo>
                  <a:cubicBezTo>
                    <a:pt x="96" y="907"/>
                    <a:pt x="92" y="920"/>
                    <a:pt x="88" y="922"/>
                  </a:cubicBezTo>
                  <a:cubicBezTo>
                    <a:pt x="83" y="923"/>
                    <a:pt x="78" y="926"/>
                    <a:pt x="76" y="928"/>
                  </a:cubicBezTo>
                  <a:cubicBezTo>
                    <a:pt x="74" y="930"/>
                    <a:pt x="67" y="935"/>
                    <a:pt x="62" y="936"/>
                  </a:cubicBezTo>
                  <a:cubicBezTo>
                    <a:pt x="57" y="937"/>
                    <a:pt x="50" y="951"/>
                    <a:pt x="47" y="954"/>
                  </a:cubicBezTo>
                  <a:cubicBezTo>
                    <a:pt x="45" y="956"/>
                    <a:pt x="37" y="959"/>
                    <a:pt x="33" y="967"/>
                  </a:cubicBezTo>
                  <a:cubicBezTo>
                    <a:pt x="29" y="975"/>
                    <a:pt x="30" y="984"/>
                    <a:pt x="28" y="986"/>
                  </a:cubicBezTo>
                  <a:cubicBezTo>
                    <a:pt x="26" y="988"/>
                    <a:pt x="24" y="989"/>
                    <a:pt x="19" y="997"/>
                  </a:cubicBezTo>
                  <a:cubicBezTo>
                    <a:pt x="13" y="1005"/>
                    <a:pt x="10" y="1015"/>
                    <a:pt x="8" y="1016"/>
                  </a:cubicBezTo>
                  <a:cubicBezTo>
                    <a:pt x="6" y="1018"/>
                    <a:pt x="3" y="1025"/>
                    <a:pt x="2" y="1030"/>
                  </a:cubicBezTo>
                  <a:cubicBezTo>
                    <a:pt x="2" y="1035"/>
                    <a:pt x="4" y="1035"/>
                    <a:pt x="7" y="1038"/>
                  </a:cubicBezTo>
                  <a:cubicBezTo>
                    <a:pt x="9" y="1041"/>
                    <a:pt x="12" y="1042"/>
                    <a:pt x="11" y="1047"/>
                  </a:cubicBezTo>
                  <a:cubicBezTo>
                    <a:pt x="11" y="1051"/>
                    <a:pt x="8" y="1056"/>
                    <a:pt x="9" y="1059"/>
                  </a:cubicBezTo>
                  <a:cubicBezTo>
                    <a:pt x="9" y="1061"/>
                    <a:pt x="19" y="1070"/>
                    <a:pt x="16" y="1077"/>
                  </a:cubicBezTo>
                  <a:cubicBezTo>
                    <a:pt x="13" y="1085"/>
                    <a:pt x="10" y="1091"/>
                    <a:pt x="10" y="1095"/>
                  </a:cubicBezTo>
                  <a:cubicBezTo>
                    <a:pt x="9" y="1098"/>
                    <a:pt x="8" y="1105"/>
                    <a:pt x="6" y="1108"/>
                  </a:cubicBezTo>
                  <a:cubicBezTo>
                    <a:pt x="5" y="1110"/>
                    <a:pt x="8" y="1112"/>
                    <a:pt x="8" y="1114"/>
                  </a:cubicBezTo>
                  <a:cubicBezTo>
                    <a:pt x="8" y="1116"/>
                    <a:pt x="6" y="1117"/>
                    <a:pt x="5" y="1119"/>
                  </a:cubicBezTo>
                  <a:cubicBezTo>
                    <a:pt x="4" y="1121"/>
                    <a:pt x="0" y="1120"/>
                    <a:pt x="3" y="1123"/>
                  </a:cubicBezTo>
                  <a:cubicBezTo>
                    <a:pt x="6" y="1125"/>
                    <a:pt x="10" y="1127"/>
                    <a:pt x="8" y="1128"/>
                  </a:cubicBezTo>
                  <a:cubicBezTo>
                    <a:pt x="7" y="1130"/>
                    <a:pt x="4" y="1129"/>
                    <a:pt x="6" y="1131"/>
                  </a:cubicBezTo>
                  <a:cubicBezTo>
                    <a:pt x="9" y="1133"/>
                    <a:pt x="6" y="1133"/>
                    <a:pt x="9" y="1134"/>
                  </a:cubicBezTo>
                  <a:cubicBezTo>
                    <a:pt x="12" y="1135"/>
                    <a:pt x="7" y="1138"/>
                    <a:pt x="7" y="1140"/>
                  </a:cubicBezTo>
                  <a:cubicBezTo>
                    <a:pt x="6" y="1143"/>
                    <a:pt x="6" y="1146"/>
                    <a:pt x="8" y="1149"/>
                  </a:cubicBezTo>
                  <a:cubicBezTo>
                    <a:pt x="10" y="1153"/>
                    <a:pt x="11" y="1158"/>
                    <a:pt x="14" y="1158"/>
                  </a:cubicBezTo>
                  <a:cubicBezTo>
                    <a:pt x="17" y="1158"/>
                    <a:pt x="25" y="1157"/>
                    <a:pt x="27" y="1158"/>
                  </a:cubicBezTo>
                  <a:cubicBezTo>
                    <a:pt x="28" y="1158"/>
                    <a:pt x="24" y="1158"/>
                    <a:pt x="24" y="1161"/>
                  </a:cubicBezTo>
                  <a:cubicBezTo>
                    <a:pt x="24" y="1164"/>
                    <a:pt x="28" y="1167"/>
                    <a:pt x="32" y="1171"/>
                  </a:cubicBezTo>
                  <a:cubicBezTo>
                    <a:pt x="37" y="1174"/>
                    <a:pt x="36" y="1178"/>
                    <a:pt x="42" y="1183"/>
                  </a:cubicBezTo>
                  <a:cubicBezTo>
                    <a:pt x="48" y="1189"/>
                    <a:pt x="53" y="1196"/>
                    <a:pt x="54" y="1201"/>
                  </a:cubicBezTo>
                  <a:cubicBezTo>
                    <a:pt x="55" y="1207"/>
                    <a:pt x="56" y="1206"/>
                    <a:pt x="60" y="1210"/>
                  </a:cubicBezTo>
                  <a:cubicBezTo>
                    <a:pt x="64" y="1215"/>
                    <a:pt x="61" y="1216"/>
                    <a:pt x="66" y="1219"/>
                  </a:cubicBezTo>
                  <a:cubicBezTo>
                    <a:pt x="71" y="1222"/>
                    <a:pt x="79" y="1226"/>
                    <a:pt x="86" y="1230"/>
                  </a:cubicBezTo>
                  <a:cubicBezTo>
                    <a:pt x="92" y="1235"/>
                    <a:pt x="98" y="1241"/>
                    <a:pt x="104" y="1246"/>
                  </a:cubicBezTo>
                  <a:cubicBezTo>
                    <a:pt x="110" y="1250"/>
                    <a:pt x="117" y="1257"/>
                    <a:pt x="126" y="1255"/>
                  </a:cubicBezTo>
                  <a:cubicBezTo>
                    <a:pt x="135" y="1254"/>
                    <a:pt x="148" y="1245"/>
                    <a:pt x="167" y="1246"/>
                  </a:cubicBezTo>
                  <a:cubicBezTo>
                    <a:pt x="186" y="1246"/>
                    <a:pt x="193" y="1250"/>
                    <a:pt x="197" y="1250"/>
                  </a:cubicBezTo>
                  <a:cubicBezTo>
                    <a:pt x="201" y="1251"/>
                    <a:pt x="216" y="1245"/>
                    <a:pt x="227" y="1240"/>
                  </a:cubicBezTo>
                  <a:cubicBezTo>
                    <a:pt x="238" y="1235"/>
                    <a:pt x="252" y="1231"/>
                    <a:pt x="258" y="1230"/>
                  </a:cubicBezTo>
                  <a:cubicBezTo>
                    <a:pt x="264" y="1229"/>
                    <a:pt x="266" y="1229"/>
                    <a:pt x="271" y="1229"/>
                  </a:cubicBezTo>
                  <a:cubicBezTo>
                    <a:pt x="275" y="1229"/>
                    <a:pt x="279" y="1229"/>
                    <a:pt x="284" y="1232"/>
                  </a:cubicBezTo>
                  <a:cubicBezTo>
                    <a:pt x="289" y="1235"/>
                    <a:pt x="298" y="1240"/>
                    <a:pt x="299" y="1242"/>
                  </a:cubicBezTo>
                  <a:cubicBezTo>
                    <a:pt x="299" y="1244"/>
                    <a:pt x="295" y="1245"/>
                    <a:pt x="300" y="1250"/>
                  </a:cubicBezTo>
                  <a:cubicBezTo>
                    <a:pt x="304" y="1255"/>
                    <a:pt x="304" y="1259"/>
                    <a:pt x="309" y="1257"/>
                  </a:cubicBezTo>
                  <a:cubicBezTo>
                    <a:pt x="315" y="1254"/>
                    <a:pt x="320" y="1252"/>
                    <a:pt x="321" y="1252"/>
                  </a:cubicBezTo>
                  <a:cubicBezTo>
                    <a:pt x="321" y="1253"/>
                    <a:pt x="317" y="1255"/>
                    <a:pt x="319" y="1255"/>
                  </a:cubicBezTo>
                  <a:cubicBezTo>
                    <a:pt x="322" y="1255"/>
                    <a:pt x="324" y="1253"/>
                    <a:pt x="328" y="1253"/>
                  </a:cubicBezTo>
                  <a:cubicBezTo>
                    <a:pt x="331" y="1253"/>
                    <a:pt x="336" y="1251"/>
                    <a:pt x="335" y="1251"/>
                  </a:cubicBezTo>
                  <a:cubicBezTo>
                    <a:pt x="334" y="1250"/>
                    <a:pt x="337" y="1249"/>
                    <a:pt x="338" y="1249"/>
                  </a:cubicBezTo>
                  <a:cubicBezTo>
                    <a:pt x="338" y="1249"/>
                    <a:pt x="341" y="1254"/>
                    <a:pt x="342" y="1255"/>
                  </a:cubicBezTo>
                  <a:cubicBezTo>
                    <a:pt x="343" y="1255"/>
                    <a:pt x="347" y="1259"/>
                    <a:pt x="347" y="1260"/>
                  </a:cubicBezTo>
                  <a:cubicBezTo>
                    <a:pt x="348" y="1261"/>
                    <a:pt x="349" y="1257"/>
                    <a:pt x="351" y="1259"/>
                  </a:cubicBezTo>
                  <a:cubicBezTo>
                    <a:pt x="353" y="1261"/>
                    <a:pt x="352" y="1263"/>
                    <a:pt x="355" y="1266"/>
                  </a:cubicBezTo>
                  <a:cubicBezTo>
                    <a:pt x="357" y="1269"/>
                    <a:pt x="357" y="1277"/>
                    <a:pt x="356" y="1281"/>
                  </a:cubicBezTo>
                  <a:cubicBezTo>
                    <a:pt x="355" y="1285"/>
                    <a:pt x="358" y="1287"/>
                    <a:pt x="355" y="1289"/>
                  </a:cubicBezTo>
                  <a:cubicBezTo>
                    <a:pt x="353" y="1292"/>
                    <a:pt x="347" y="1296"/>
                    <a:pt x="349" y="1297"/>
                  </a:cubicBezTo>
                  <a:cubicBezTo>
                    <a:pt x="351" y="1298"/>
                    <a:pt x="353" y="1300"/>
                    <a:pt x="353" y="1301"/>
                  </a:cubicBezTo>
                  <a:cubicBezTo>
                    <a:pt x="353" y="1303"/>
                    <a:pt x="350" y="1304"/>
                    <a:pt x="349" y="1306"/>
                  </a:cubicBezTo>
                  <a:cubicBezTo>
                    <a:pt x="349" y="1307"/>
                    <a:pt x="350" y="1308"/>
                    <a:pt x="351" y="1309"/>
                  </a:cubicBezTo>
                  <a:cubicBezTo>
                    <a:pt x="352" y="1310"/>
                    <a:pt x="352" y="1311"/>
                    <a:pt x="351" y="1312"/>
                  </a:cubicBezTo>
                  <a:cubicBezTo>
                    <a:pt x="349" y="1312"/>
                    <a:pt x="350" y="1317"/>
                    <a:pt x="349" y="1318"/>
                  </a:cubicBezTo>
                  <a:cubicBezTo>
                    <a:pt x="347" y="1320"/>
                    <a:pt x="345" y="1323"/>
                    <a:pt x="344" y="1324"/>
                  </a:cubicBezTo>
                  <a:cubicBezTo>
                    <a:pt x="343" y="1326"/>
                    <a:pt x="345" y="1331"/>
                    <a:pt x="348" y="1335"/>
                  </a:cubicBezTo>
                  <a:cubicBezTo>
                    <a:pt x="351" y="1340"/>
                    <a:pt x="363" y="1354"/>
                    <a:pt x="365" y="1358"/>
                  </a:cubicBezTo>
                  <a:cubicBezTo>
                    <a:pt x="368" y="1361"/>
                    <a:pt x="385" y="1378"/>
                    <a:pt x="385" y="1381"/>
                  </a:cubicBezTo>
                  <a:cubicBezTo>
                    <a:pt x="386" y="1384"/>
                    <a:pt x="385" y="1390"/>
                    <a:pt x="387" y="1396"/>
                  </a:cubicBezTo>
                  <a:cubicBezTo>
                    <a:pt x="389" y="1402"/>
                    <a:pt x="397" y="1416"/>
                    <a:pt x="399" y="1421"/>
                  </a:cubicBezTo>
                  <a:cubicBezTo>
                    <a:pt x="400" y="1426"/>
                    <a:pt x="400" y="1428"/>
                    <a:pt x="399" y="1430"/>
                  </a:cubicBezTo>
                  <a:cubicBezTo>
                    <a:pt x="397" y="1433"/>
                    <a:pt x="393" y="1431"/>
                    <a:pt x="398" y="1441"/>
                  </a:cubicBezTo>
                  <a:cubicBezTo>
                    <a:pt x="404" y="1451"/>
                    <a:pt x="408" y="1459"/>
                    <a:pt x="406" y="1467"/>
                  </a:cubicBezTo>
                  <a:cubicBezTo>
                    <a:pt x="404" y="1476"/>
                    <a:pt x="399" y="1480"/>
                    <a:pt x="397" y="1483"/>
                  </a:cubicBezTo>
                  <a:cubicBezTo>
                    <a:pt x="394" y="1486"/>
                    <a:pt x="393" y="1489"/>
                    <a:pt x="391" y="1491"/>
                  </a:cubicBezTo>
                  <a:cubicBezTo>
                    <a:pt x="389" y="1493"/>
                    <a:pt x="385" y="1518"/>
                    <a:pt x="382" y="1523"/>
                  </a:cubicBezTo>
                  <a:cubicBezTo>
                    <a:pt x="380" y="1527"/>
                    <a:pt x="380" y="1547"/>
                    <a:pt x="381" y="1551"/>
                  </a:cubicBezTo>
                  <a:cubicBezTo>
                    <a:pt x="381" y="1554"/>
                    <a:pt x="392" y="1568"/>
                    <a:pt x="394" y="1574"/>
                  </a:cubicBezTo>
                  <a:cubicBezTo>
                    <a:pt x="396" y="1579"/>
                    <a:pt x="401" y="1593"/>
                    <a:pt x="405" y="1599"/>
                  </a:cubicBezTo>
                  <a:cubicBezTo>
                    <a:pt x="408" y="1604"/>
                    <a:pt x="414" y="1615"/>
                    <a:pt x="413" y="1618"/>
                  </a:cubicBezTo>
                  <a:cubicBezTo>
                    <a:pt x="412" y="1620"/>
                    <a:pt x="413" y="1637"/>
                    <a:pt x="415" y="1643"/>
                  </a:cubicBezTo>
                  <a:cubicBezTo>
                    <a:pt x="417" y="1649"/>
                    <a:pt x="418" y="1663"/>
                    <a:pt x="419" y="1671"/>
                  </a:cubicBezTo>
                  <a:cubicBezTo>
                    <a:pt x="421" y="1679"/>
                    <a:pt x="428" y="1689"/>
                    <a:pt x="435" y="1698"/>
                  </a:cubicBezTo>
                  <a:cubicBezTo>
                    <a:pt x="442" y="1708"/>
                    <a:pt x="447" y="1725"/>
                    <a:pt x="448" y="1729"/>
                  </a:cubicBezTo>
                  <a:cubicBezTo>
                    <a:pt x="450" y="1733"/>
                    <a:pt x="459" y="1743"/>
                    <a:pt x="459" y="1749"/>
                  </a:cubicBezTo>
                  <a:cubicBezTo>
                    <a:pt x="460" y="1755"/>
                    <a:pt x="459" y="1759"/>
                    <a:pt x="456" y="1760"/>
                  </a:cubicBezTo>
                  <a:cubicBezTo>
                    <a:pt x="454" y="1762"/>
                    <a:pt x="455" y="1765"/>
                    <a:pt x="456" y="1768"/>
                  </a:cubicBezTo>
                  <a:cubicBezTo>
                    <a:pt x="458" y="1770"/>
                    <a:pt x="460" y="1776"/>
                    <a:pt x="460" y="1779"/>
                  </a:cubicBezTo>
                  <a:cubicBezTo>
                    <a:pt x="459" y="1781"/>
                    <a:pt x="459" y="1784"/>
                    <a:pt x="460" y="1783"/>
                  </a:cubicBezTo>
                  <a:cubicBezTo>
                    <a:pt x="462" y="1781"/>
                    <a:pt x="461" y="1777"/>
                    <a:pt x="463" y="1780"/>
                  </a:cubicBezTo>
                  <a:cubicBezTo>
                    <a:pt x="465" y="1783"/>
                    <a:pt x="466" y="1783"/>
                    <a:pt x="469" y="1785"/>
                  </a:cubicBezTo>
                  <a:cubicBezTo>
                    <a:pt x="472" y="1787"/>
                    <a:pt x="472" y="1788"/>
                    <a:pt x="475" y="1789"/>
                  </a:cubicBezTo>
                  <a:cubicBezTo>
                    <a:pt x="479" y="1790"/>
                    <a:pt x="485" y="1783"/>
                    <a:pt x="491" y="1783"/>
                  </a:cubicBezTo>
                  <a:cubicBezTo>
                    <a:pt x="497" y="1783"/>
                    <a:pt x="499" y="1785"/>
                    <a:pt x="502" y="1783"/>
                  </a:cubicBezTo>
                  <a:cubicBezTo>
                    <a:pt x="506" y="1780"/>
                    <a:pt x="503" y="1778"/>
                    <a:pt x="511" y="1778"/>
                  </a:cubicBezTo>
                  <a:cubicBezTo>
                    <a:pt x="519" y="1779"/>
                    <a:pt x="535" y="1779"/>
                    <a:pt x="538" y="1779"/>
                  </a:cubicBezTo>
                  <a:cubicBezTo>
                    <a:pt x="541" y="1778"/>
                    <a:pt x="540" y="1775"/>
                    <a:pt x="541" y="1775"/>
                  </a:cubicBezTo>
                  <a:cubicBezTo>
                    <a:pt x="543" y="1774"/>
                    <a:pt x="543" y="1771"/>
                    <a:pt x="545" y="1775"/>
                  </a:cubicBezTo>
                  <a:cubicBezTo>
                    <a:pt x="547" y="1778"/>
                    <a:pt x="549" y="1782"/>
                    <a:pt x="550" y="1779"/>
                  </a:cubicBezTo>
                  <a:cubicBezTo>
                    <a:pt x="551" y="1777"/>
                    <a:pt x="548" y="1773"/>
                    <a:pt x="553" y="1773"/>
                  </a:cubicBezTo>
                  <a:cubicBezTo>
                    <a:pt x="559" y="1773"/>
                    <a:pt x="561" y="1777"/>
                    <a:pt x="570" y="1769"/>
                  </a:cubicBezTo>
                  <a:cubicBezTo>
                    <a:pt x="580" y="1761"/>
                    <a:pt x="599" y="1745"/>
                    <a:pt x="602" y="1740"/>
                  </a:cubicBezTo>
                  <a:cubicBezTo>
                    <a:pt x="605" y="1735"/>
                    <a:pt x="606" y="1736"/>
                    <a:pt x="610" y="1731"/>
                  </a:cubicBezTo>
                  <a:cubicBezTo>
                    <a:pt x="614" y="1726"/>
                    <a:pt x="620" y="1711"/>
                    <a:pt x="624" y="1707"/>
                  </a:cubicBezTo>
                  <a:cubicBezTo>
                    <a:pt x="628" y="1704"/>
                    <a:pt x="635" y="1700"/>
                    <a:pt x="637" y="1697"/>
                  </a:cubicBezTo>
                  <a:cubicBezTo>
                    <a:pt x="639" y="1693"/>
                    <a:pt x="644" y="1675"/>
                    <a:pt x="644" y="1669"/>
                  </a:cubicBezTo>
                  <a:cubicBezTo>
                    <a:pt x="644" y="1663"/>
                    <a:pt x="643" y="1666"/>
                    <a:pt x="641" y="1665"/>
                  </a:cubicBezTo>
                  <a:cubicBezTo>
                    <a:pt x="639" y="1664"/>
                    <a:pt x="639" y="1664"/>
                    <a:pt x="642" y="1661"/>
                  </a:cubicBezTo>
                  <a:cubicBezTo>
                    <a:pt x="644" y="1657"/>
                    <a:pt x="644" y="1655"/>
                    <a:pt x="649" y="1652"/>
                  </a:cubicBezTo>
                  <a:cubicBezTo>
                    <a:pt x="654" y="1649"/>
                    <a:pt x="664" y="1647"/>
                    <a:pt x="669" y="1644"/>
                  </a:cubicBezTo>
                  <a:cubicBezTo>
                    <a:pt x="673" y="1640"/>
                    <a:pt x="676" y="1638"/>
                    <a:pt x="676" y="1634"/>
                  </a:cubicBezTo>
                  <a:cubicBezTo>
                    <a:pt x="676" y="1631"/>
                    <a:pt x="675" y="1623"/>
                    <a:pt x="677" y="1620"/>
                  </a:cubicBezTo>
                  <a:cubicBezTo>
                    <a:pt x="678" y="1616"/>
                    <a:pt x="674" y="1602"/>
                    <a:pt x="673" y="1598"/>
                  </a:cubicBezTo>
                  <a:cubicBezTo>
                    <a:pt x="671" y="1594"/>
                    <a:pt x="668" y="1588"/>
                    <a:pt x="668" y="1582"/>
                  </a:cubicBezTo>
                  <a:cubicBezTo>
                    <a:pt x="667" y="1576"/>
                    <a:pt x="662" y="1570"/>
                    <a:pt x="666" y="1573"/>
                  </a:cubicBezTo>
                  <a:cubicBezTo>
                    <a:pt x="670" y="1575"/>
                    <a:pt x="670" y="1577"/>
                    <a:pt x="675" y="1571"/>
                  </a:cubicBezTo>
                  <a:cubicBezTo>
                    <a:pt x="681" y="1565"/>
                    <a:pt x="685" y="1565"/>
                    <a:pt x="688" y="1563"/>
                  </a:cubicBezTo>
                  <a:cubicBezTo>
                    <a:pt x="692" y="1560"/>
                    <a:pt x="696" y="1547"/>
                    <a:pt x="699" y="1546"/>
                  </a:cubicBezTo>
                  <a:cubicBezTo>
                    <a:pt x="702" y="1545"/>
                    <a:pt x="702" y="1548"/>
                    <a:pt x="712" y="1543"/>
                  </a:cubicBezTo>
                  <a:cubicBezTo>
                    <a:pt x="721" y="1537"/>
                    <a:pt x="727" y="1536"/>
                    <a:pt x="732" y="1531"/>
                  </a:cubicBezTo>
                  <a:cubicBezTo>
                    <a:pt x="738" y="1525"/>
                    <a:pt x="749" y="1509"/>
                    <a:pt x="747" y="1507"/>
                  </a:cubicBezTo>
                  <a:cubicBezTo>
                    <a:pt x="746" y="1505"/>
                    <a:pt x="743" y="1492"/>
                    <a:pt x="743" y="1488"/>
                  </a:cubicBezTo>
                  <a:cubicBezTo>
                    <a:pt x="743" y="1483"/>
                    <a:pt x="743" y="1464"/>
                    <a:pt x="742" y="1458"/>
                  </a:cubicBezTo>
                  <a:cubicBezTo>
                    <a:pt x="742" y="1452"/>
                    <a:pt x="744" y="1452"/>
                    <a:pt x="739" y="1449"/>
                  </a:cubicBezTo>
                  <a:cubicBezTo>
                    <a:pt x="735" y="1445"/>
                    <a:pt x="733" y="1443"/>
                    <a:pt x="732" y="1438"/>
                  </a:cubicBezTo>
                  <a:cubicBezTo>
                    <a:pt x="731" y="1434"/>
                    <a:pt x="729" y="1432"/>
                    <a:pt x="729" y="1427"/>
                  </a:cubicBezTo>
                  <a:cubicBezTo>
                    <a:pt x="729" y="1423"/>
                    <a:pt x="728" y="1416"/>
                    <a:pt x="728" y="1415"/>
                  </a:cubicBezTo>
                  <a:cubicBezTo>
                    <a:pt x="727" y="1414"/>
                    <a:pt x="727" y="1412"/>
                    <a:pt x="728" y="1410"/>
                  </a:cubicBezTo>
                  <a:cubicBezTo>
                    <a:pt x="730" y="1408"/>
                    <a:pt x="732" y="1408"/>
                    <a:pt x="729" y="1405"/>
                  </a:cubicBezTo>
                  <a:cubicBezTo>
                    <a:pt x="726" y="1401"/>
                    <a:pt x="720" y="1399"/>
                    <a:pt x="721" y="1391"/>
                  </a:cubicBezTo>
                  <a:cubicBezTo>
                    <a:pt x="722" y="1384"/>
                    <a:pt x="725" y="1377"/>
                    <a:pt x="731" y="1369"/>
                  </a:cubicBezTo>
                  <a:cubicBezTo>
                    <a:pt x="737" y="1360"/>
                    <a:pt x="737" y="1352"/>
                    <a:pt x="741" y="1348"/>
                  </a:cubicBezTo>
                  <a:cubicBezTo>
                    <a:pt x="744" y="1345"/>
                    <a:pt x="745" y="1347"/>
                    <a:pt x="747" y="1344"/>
                  </a:cubicBezTo>
                  <a:cubicBezTo>
                    <a:pt x="749" y="1341"/>
                    <a:pt x="747" y="1340"/>
                    <a:pt x="753" y="1338"/>
                  </a:cubicBezTo>
                  <a:cubicBezTo>
                    <a:pt x="759" y="1336"/>
                    <a:pt x="765" y="1323"/>
                    <a:pt x="770" y="1317"/>
                  </a:cubicBezTo>
                  <a:cubicBezTo>
                    <a:pt x="776" y="1312"/>
                    <a:pt x="790" y="1297"/>
                    <a:pt x="801" y="1290"/>
                  </a:cubicBezTo>
                  <a:cubicBezTo>
                    <a:pt x="812" y="1284"/>
                    <a:pt x="827" y="1275"/>
                    <a:pt x="839" y="1258"/>
                  </a:cubicBezTo>
                  <a:cubicBezTo>
                    <a:pt x="851" y="1241"/>
                    <a:pt x="859" y="1226"/>
                    <a:pt x="862" y="1220"/>
                  </a:cubicBezTo>
                  <a:cubicBezTo>
                    <a:pt x="865" y="1214"/>
                    <a:pt x="877" y="1200"/>
                    <a:pt x="879" y="1195"/>
                  </a:cubicBezTo>
                  <a:cubicBezTo>
                    <a:pt x="881" y="1189"/>
                    <a:pt x="883" y="1180"/>
                    <a:pt x="885" y="1173"/>
                  </a:cubicBezTo>
                  <a:cubicBezTo>
                    <a:pt x="886" y="1166"/>
                    <a:pt x="884" y="1161"/>
                    <a:pt x="884" y="1160"/>
                  </a:cubicBezTo>
                  <a:cubicBezTo>
                    <a:pt x="885" y="1159"/>
                    <a:pt x="887" y="1158"/>
                    <a:pt x="883" y="1158"/>
                  </a:cubicBezTo>
                  <a:cubicBezTo>
                    <a:pt x="879" y="1158"/>
                    <a:pt x="877" y="1157"/>
                    <a:pt x="875" y="1160"/>
                  </a:cubicBezTo>
                  <a:cubicBezTo>
                    <a:pt x="872" y="1163"/>
                    <a:pt x="869" y="1165"/>
                    <a:pt x="858" y="1165"/>
                  </a:cubicBezTo>
                  <a:cubicBezTo>
                    <a:pt x="847" y="1166"/>
                    <a:pt x="843" y="1168"/>
                    <a:pt x="840" y="1167"/>
                  </a:cubicBezTo>
                  <a:cubicBezTo>
                    <a:pt x="837" y="1167"/>
                    <a:pt x="840" y="1164"/>
                    <a:pt x="834" y="1166"/>
                  </a:cubicBezTo>
                  <a:cubicBezTo>
                    <a:pt x="827" y="1169"/>
                    <a:pt x="828" y="1173"/>
                    <a:pt x="823" y="1173"/>
                  </a:cubicBezTo>
                  <a:cubicBezTo>
                    <a:pt x="817" y="1173"/>
                    <a:pt x="820" y="1168"/>
                    <a:pt x="812" y="1172"/>
                  </a:cubicBezTo>
                  <a:cubicBezTo>
                    <a:pt x="803" y="1175"/>
                    <a:pt x="801" y="1178"/>
                    <a:pt x="798" y="1177"/>
                  </a:cubicBezTo>
                  <a:cubicBezTo>
                    <a:pt x="794" y="1176"/>
                    <a:pt x="788" y="1174"/>
                    <a:pt x="786" y="1169"/>
                  </a:cubicBezTo>
                  <a:cubicBezTo>
                    <a:pt x="784" y="1164"/>
                    <a:pt x="783" y="1161"/>
                    <a:pt x="778" y="1160"/>
                  </a:cubicBezTo>
                  <a:cubicBezTo>
                    <a:pt x="773" y="1160"/>
                    <a:pt x="768" y="1162"/>
                    <a:pt x="773" y="1159"/>
                  </a:cubicBezTo>
                  <a:cubicBezTo>
                    <a:pt x="778" y="1157"/>
                    <a:pt x="785" y="1154"/>
                    <a:pt x="783" y="1152"/>
                  </a:cubicBezTo>
                  <a:cubicBezTo>
                    <a:pt x="781" y="1149"/>
                    <a:pt x="777" y="1146"/>
                    <a:pt x="774" y="1143"/>
                  </a:cubicBezTo>
                  <a:cubicBezTo>
                    <a:pt x="770" y="1139"/>
                    <a:pt x="763" y="1132"/>
                    <a:pt x="759" y="1128"/>
                  </a:cubicBezTo>
                  <a:cubicBezTo>
                    <a:pt x="756" y="1124"/>
                    <a:pt x="755" y="1119"/>
                    <a:pt x="749" y="1117"/>
                  </a:cubicBezTo>
                  <a:cubicBezTo>
                    <a:pt x="743" y="1116"/>
                    <a:pt x="744" y="1116"/>
                    <a:pt x="741" y="1115"/>
                  </a:cubicBezTo>
                  <a:cubicBezTo>
                    <a:pt x="739" y="1113"/>
                    <a:pt x="736" y="1108"/>
                    <a:pt x="736" y="1110"/>
                  </a:cubicBezTo>
                  <a:cubicBezTo>
                    <a:pt x="736" y="1112"/>
                    <a:pt x="737" y="1115"/>
                    <a:pt x="736" y="1114"/>
                  </a:cubicBezTo>
                  <a:cubicBezTo>
                    <a:pt x="734" y="1112"/>
                    <a:pt x="728" y="1100"/>
                    <a:pt x="727" y="1092"/>
                  </a:cubicBezTo>
                  <a:cubicBezTo>
                    <a:pt x="726" y="1084"/>
                    <a:pt x="725" y="1078"/>
                    <a:pt x="721" y="1075"/>
                  </a:cubicBezTo>
                  <a:cubicBezTo>
                    <a:pt x="716" y="1072"/>
                    <a:pt x="706" y="1063"/>
                    <a:pt x="704" y="1057"/>
                  </a:cubicBezTo>
                  <a:cubicBezTo>
                    <a:pt x="701" y="1051"/>
                    <a:pt x="702" y="1035"/>
                    <a:pt x="702" y="1034"/>
                  </a:cubicBezTo>
                  <a:cubicBezTo>
                    <a:pt x="702" y="1032"/>
                    <a:pt x="705" y="1032"/>
                    <a:pt x="704" y="1031"/>
                  </a:cubicBezTo>
                  <a:cubicBezTo>
                    <a:pt x="703" y="1030"/>
                    <a:pt x="699" y="1027"/>
                    <a:pt x="699" y="1024"/>
                  </a:cubicBezTo>
                  <a:cubicBezTo>
                    <a:pt x="698" y="1022"/>
                    <a:pt x="698" y="1020"/>
                    <a:pt x="695" y="1016"/>
                  </a:cubicBezTo>
                  <a:cubicBezTo>
                    <a:pt x="693" y="1013"/>
                    <a:pt x="685" y="1009"/>
                    <a:pt x="683" y="1006"/>
                  </a:cubicBezTo>
                  <a:cubicBezTo>
                    <a:pt x="682" y="1003"/>
                    <a:pt x="679" y="993"/>
                    <a:pt x="680" y="992"/>
                  </a:cubicBezTo>
                  <a:cubicBezTo>
                    <a:pt x="680" y="991"/>
                    <a:pt x="684" y="993"/>
                    <a:pt x="683" y="991"/>
                  </a:cubicBezTo>
                  <a:cubicBezTo>
                    <a:pt x="683" y="989"/>
                    <a:pt x="675" y="981"/>
                    <a:pt x="673" y="977"/>
                  </a:cubicBezTo>
                  <a:cubicBezTo>
                    <a:pt x="672" y="974"/>
                    <a:pt x="668" y="968"/>
                    <a:pt x="665" y="960"/>
                  </a:cubicBezTo>
                  <a:cubicBezTo>
                    <a:pt x="661" y="952"/>
                    <a:pt x="658" y="947"/>
                    <a:pt x="657" y="945"/>
                  </a:cubicBezTo>
                  <a:cubicBezTo>
                    <a:pt x="656" y="942"/>
                    <a:pt x="656" y="941"/>
                    <a:pt x="656" y="939"/>
                  </a:cubicBezTo>
                  <a:cubicBezTo>
                    <a:pt x="655" y="936"/>
                    <a:pt x="649" y="929"/>
                    <a:pt x="648" y="926"/>
                  </a:cubicBezTo>
                  <a:cubicBezTo>
                    <a:pt x="646" y="924"/>
                    <a:pt x="645" y="923"/>
                    <a:pt x="643" y="920"/>
                  </a:cubicBezTo>
                  <a:cubicBezTo>
                    <a:pt x="641" y="918"/>
                    <a:pt x="640" y="911"/>
                    <a:pt x="640" y="909"/>
                  </a:cubicBezTo>
                  <a:cubicBezTo>
                    <a:pt x="640" y="907"/>
                    <a:pt x="639" y="899"/>
                    <a:pt x="640" y="902"/>
                  </a:cubicBezTo>
                  <a:cubicBezTo>
                    <a:pt x="642" y="904"/>
                    <a:pt x="651" y="921"/>
                    <a:pt x="652" y="924"/>
                  </a:cubicBezTo>
                  <a:cubicBezTo>
                    <a:pt x="653" y="927"/>
                    <a:pt x="655" y="929"/>
                    <a:pt x="658" y="933"/>
                  </a:cubicBezTo>
                  <a:cubicBezTo>
                    <a:pt x="662" y="936"/>
                    <a:pt x="663" y="941"/>
                    <a:pt x="664" y="938"/>
                  </a:cubicBezTo>
                  <a:cubicBezTo>
                    <a:pt x="665" y="935"/>
                    <a:pt x="667" y="933"/>
                    <a:pt x="668" y="930"/>
                  </a:cubicBezTo>
                  <a:cubicBezTo>
                    <a:pt x="668" y="927"/>
                    <a:pt x="671" y="924"/>
                    <a:pt x="670" y="927"/>
                  </a:cubicBezTo>
                  <a:cubicBezTo>
                    <a:pt x="669" y="929"/>
                    <a:pt x="670" y="933"/>
                    <a:pt x="672" y="932"/>
                  </a:cubicBezTo>
                  <a:cubicBezTo>
                    <a:pt x="674" y="931"/>
                    <a:pt x="678" y="936"/>
                    <a:pt x="681" y="941"/>
                  </a:cubicBezTo>
                  <a:cubicBezTo>
                    <a:pt x="684" y="946"/>
                    <a:pt x="699" y="970"/>
                    <a:pt x="700" y="973"/>
                  </a:cubicBezTo>
                  <a:cubicBezTo>
                    <a:pt x="701" y="975"/>
                    <a:pt x="703" y="978"/>
                    <a:pt x="704" y="982"/>
                  </a:cubicBezTo>
                  <a:cubicBezTo>
                    <a:pt x="705" y="985"/>
                    <a:pt x="713" y="990"/>
                    <a:pt x="716" y="992"/>
                  </a:cubicBezTo>
                  <a:cubicBezTo>
                    <a:pt x="719" y="994"/>
                    <a:pt x="725" y="1003"/>
                    <a:pt x="727" y="1011"/>
                  </a:cubicBezTo>
                  <a:cubicBezTo>
                    <a:pt x="729" y="1018"/>
                    <a:pt x="726" y="1026"/>
                    <a:pt x="730" y="1032"/>
                  </a:cubicBezTo>
                  <a:cubicBezTo>
                    <a:pt x="733" y="1039"/>
                    <a:pt x="744" y="1047"/>
                    <a:pt x="747" y="1049"/>
                  </a:cubicBezTo>
                  <a:cubicBezTo>
                    <a:pt x="750" y="1050"/>
                    <a:pt x="757" y="1067"/>
                    <a:pt x="762" y="1074"/>
                  </a:cubicBezTo>
                  <a:cubicBezTo>
                    <a:pt x="766" y="1081"/>
                    <a:pt x="773" y="1086"/>
                    <a:pt x="774" y="1090"/>
                  </a:cubicBezTo>
                  <a:cubicBezTo>
                    <a:pt x="775" y="1093"/>
                    <a:pt x="777" y="1096"/>
                    <a:pt x="775" y="1102"/>
                  </a:cubicBezTo>
                  <a:cubicBezTo>
                    <a:pt x="773" y="1109"/>
                    <a:pt x="778" y="1122"/>
                    <a:pt x="781" y="1133"/>
                  </a:cubicBezTo>
                  <a:cubicBezTo>
                    <a:pt x="784" y="1144"/>
                    <a:pt x="782" y="1144"/>
                    <a:pt x="787" y="1145"/>
                  </a:cubicBezTo>
                  <a:cubicBezTo>
                    <a:pt x="792" y="1146"/>
                    <a:pt x="800" y="1148"/>
                    <a:pt x="808" y="1142"/>
                  </a:cubicBezTo>
                  <a:cubicBezTo>
                    <a:pt x="816" y="1136"/>
                    <a:pt x="815" y="1137"/>
                    <a:pt x="823" y="1137"/>
                  </a:cubicBezTo>
                  <a:cubicBezTo>
                    <a:pt x="831" y="1137"/>
                    <a:pt x="833" y="1130"/>
                    <a:pt x="841" y="1129"/>
                  </a:cubicBezTo>
                  <a:cubicBezTo>
                    <a:pt x="849" y="1127"/>
                    <a:pt x="858" y="1125"/>
                    <a:pt x="863" y="1120"/>
                  </a:cubicBezTo>
                  <a:cubicBezTo>
                    <a:pt x="869" y="1116"/>
                    <a:pt x="890" y="1115"/>
                    <a:pt x="895" y="1109"/>
                  </a:cubicBezTo>
                  <a:cubicBezTo>
                    <a:pt x="901" y="1104"/>
                    <a:pt x="896" y="1103"/>
                    <a:pt x="902" y="1099"/>
                  </a:cubicBezTo>
                  <a:cubicBezTo>
                    <a:pt x="908" y="1094"/>
                    <a:pt x="920" y="1088"/>
                    <a:pt x="928" y="1088"/>
                  </a:cubicBezTo>
                  <a:cubicBezTo>
                    <a:pt x="935" y="1089"/>
                    <a:pt x="943" y="1088"/>
                    <a:pt x="941" y="1085"/>
                  </a:cubicBezTo>
                  <a:cubicBezTo>
                    <a:pt x="940" y="1082"/>
                    <a:pt x="938" y="1082"/>
                    <a:pt x="942" y="1080"/>
                  </a:cubicBezTo>
                  <a:cubicBezTo>
                    <a:pt x="946" y="1078"/>
                    <a:pt x="955" y="1078"/>
                    <a:pt x="958" y="1073"/>
                  </a:cubicBezTo>
                  <a:cubicBezTo>
                    <a:pt x="961" y="1069"/>
                    <a:pt x="962" y="1065"/>
                    <a:pt x="968" y="1064"/>
                  </a:cubicBezTo>
                  <a:cubicBezTo>
                    <a:pt x="974" y="1063"/>
                    <a:pt x="974" y="1061"/>
                    <a:pt x="974" y="1053"/>
                  </a:cubicBezTo>
                  <a:cubicBezTo>
                    <a:pt x="973" y="1045"/>
                    <a:pt x="971" y="1043"/>
                    <a:pt x="978" y="1041"/>
                  </a:cubicBezTo>
                  <a:cubicBezTo>
                    <a:pt x="984" y="1040"/>
                    <a:pt x="987" y="1041"/>
                    <a:pt x="988" y="1036"/>
                  </a:cubicBezTo>
                  <a:cubicBezTo>
                    <a:pt x="990" y="1031"/>
                    <a:pt x="997" y="1025"/>
                    <a:pt x="1000" y="1020"/>
                  </a:cubicBezTo>
                  <a:cubicBezTo>
                    <a:pt x="1003" y="1015"/>
                    <a:pt x="1002" y="1014"/>
                    <a:pt x="1000" y="1013"/>
                  </a:cubicBezTo>
                  <a:cubicBezTo>
                    <a:pt x="997" y="1013"/>
                    <a:pt x="993" y="1008"/>
                    <a:pt x="990" y="1004"/>
                  </a:cubicBezTo>
                  <a:cubicBezTo>
                    <a:pt x="987" y="1000"/>
                    <a:pt x="988" y="999"/>
                    <a:pt x="984" y="998"/>
                  </a:cubicBezTo>
                  <a:cubicBezTo>
                    <a:pt x="980" y="997"/>
                    <a:pt x="966" y="996"/>
                    <a:pt x="961" y="988"/>
                  </a:cubicBezTo>
                  <a:cubicBezTo>
                    <a:pt x="956" y="980"/>
                    <a:pt x="953" y="974"/>
                    <a:pt x="954" y="970"/>
                  </a:cubicBezTo>
                  <a:cubicBezTo>
                    <a:pt x="955" y="966"/>
                    <a:pt x="958" y="960"/>
                    <a:pt x="956" y="963"/>
                  </a:cubicBezTo>
                  <a:cubicBezTo>
                    <a:pt x="953" y="966"/>
                    <a:pt x="948" y="973"/>
                    <a:pt x="943" y="976"/>
                  </a:cubicBezTo>
                  <a:cubicBezTo>
                    <a:pt x="937" y="980"/>
                    <a:pt x="930" y="988"/>
                    <a:pt x="924" y="990"/>
                  </a:cubicBezTo>
                  <a:cubicBezTo>
                    <a:pt x="919" y="991"/>
                    <a:pt x="917" y="991"/>
                    <a:pt x="914" y="990"/>
                  </a:cubicBezTo>
                  <a:cubicBezTo>
                    <a:pt x="911" y="989"/>
                    <a:pt x="910" y="989"/>
                    <a:pt x="905" y="991"/>
                  </a:cubicBezTo>
                  <a:cubicBezTo>
                    <a:pt x="900" y="993"/>
                    <a:pt x="901" y="996"/>
                    <a:pt x="897" y="993"/>
                  </a:cubicBezTo>
                  <a:cubicBezTo>
                    <a:pt x="894" y="991"/>
                    <a:pt x="893" y="988"/>
                    <a:pt x="889" y="987"/>
                  </a:cubicBezTo>
                  <a:cubicBezTo>
                    <a:pt x="886" y="985"/>
                    <a:pt x="892" y="983"/>
                    <a:pt x="892" y="978"/>
                  </a:cubicBezTo>
                  <a:cubicBezTo>
                    <a:pt x="892" y="974"/>
                    <a:pt x="892" y="971"/>
                    <a:pt x="892" y="969"/>
                  </a:cubicBezTo>
                  <a:cubicBezTo>
                    <a:pt x="892" y="966"/>
                    <a:pt x="889" y="963"/>
                    <a:pt x="888" y="964"/>
                  </a:cubicBezTo>
                  <a:cubicBezTo>
                    <a:pt x="886" y="964"/>
                    <a:pt x="884" y="965"/>
                    <a:pt x="883" y="970"/>
                  </a:cubicBezTo>
                  <a:cubicBezTo>
                    <a:pt x="882" y="974"/>
                    <a:pt x="882" y="979"/>
                    <a:pt x="881" y="978"/>
                  </a:cubicBezTo>
                  <a:cubicBezTo>
                    <a:pt x="880" y="977"/>
                    <a:pt x="871" y="965"/>
                    <a:pt x="870" y="962"/>
                  </a:cubicBezTo>
                  <a:cubicBezTo>
                    <a:pt x="870" y="960"/>
                    <a:pt x="874" y="960"/>
                    <a:pt x="875" y="958"/>
                  </a:cubicBezTo>
                  <a:cubicBezTo>
                    <a:pt x="875" y="956"/>
                    <a:pt x="877" y="955"/>
                    <a:pt x="874" y="953"/>
                  </a:cubicBezTo>
                  <a:cubicBezTo>
                    <a:pt x="871" y="952"/>
                    <a:pt x="866" y="951"/>
                    <a:pt x="866" y="948"/>
                  </a:cubicBezTo>
                  <a:cubicBezTo>
                    <a:pt x="866" y="945"/>
                    <a:pt x="863" y="948"/>
                    <a:pt x="861" y="946"/>
                  </a:cubicBezTo>
                  <a:cubicBezTo>
                    <a:pt x="859" y="944"/>
                    <a:pt x="854" y="934"/>
                    <a:pt x="851" y="927"/>
                  </a:cubicBezTo>
                  <a:cubicBezTo>
                    <a:pt x="848" y="920"/>
                    <a:pt x="845" y="918"/>
                    <a:pt x="844" y="915"/>
                  </a:cubicBezTo>
                  <a:cubicBezTo>
                    <a:pt x="844" y="913"/>
                    <a:pt x="847" y="916"/>
                    <a:pt x="848" y="914"/>
                  </a:cubicBezTo>
                  <a:cubicBezTo>
                    <a:pt x="849" y="913"/>
                    <a:pt x="850" y="913"/>
                    <a:pt x="847" y="910"/>
                  </a:cubicBezTo>
                  <a:cubicBezTo>
                    <a:pt x="844" y="907"/>
                    <a:pt x="842" y="905"/>
                    <a:pt x="845" y="907"/>
                  </a:cubicBezTo>
                  <a:cubicBezTo>
                    <a:pt x="848" y="909"/>
                    <a:pt x="853" y="912"/>
                    <a:pt x="854" y="910"/>
                  </a:cubicBezTo>
                  <a:cubicBezTo>
                    <a:pt x="856" y="908"/>
                    <a:pt x="857" y="908"/>
                    <a:pt x="857" y="906"/>
                  </a:cubicBezTo>
                  <a:cubicBezTo>
                    <a:pt x="857" y="904"/>
                    <a:pt x="858" y="900"/>
                    <a:pt x="858" y="901"/>
                  </a:cubicBezTo>
                  <a:cubicBezTo>
                    <a:pt x="859" y="902"/>
                    <a:pt x="861" y="904"/>
                    <a:pt x="863" y="904"/>
                  </a:cubicBezTo>
                  <a:cubicBezTo>
                    <a:pt x="865" y="904"/>
                    <a:pt x="862" y="907"/>
                    <a:pt x="865" y="906"/>
                  </a:cubicBezTo>
                  <a:cubicBezTo>
                    <a:pt x="868" y="906"/>
                    <a:pt x="869" y="903"/>
                    <a:pt x="871" y="904"/>
                  </a:cubicBezTo>
                  <a:cubicBezTo>
                    <a:pt x="872" y="904"/>
                    <a:pt x="871" y="906"/>
                    <a:pt x="875" y="909"/>
                  </a:cubicBezTo>
                  <a:cubicBezTo>
                    <a:pt x="879" y="912"/>
                    <a:pt x="885" y="929"/>
                    <a:pt x="887" y="930"/>
                  </a:cubicBezTo>
                  <a:cubicBezTo>
                    <a:pt x="888" y="932"/>
                    <a:pt x="891" y="936"/>
                    <a:pt x="894" y="937"/>
                  </a:cubicBezTo>
                  <a:cubicBezTo>
                    <a:pt x="898" y="939"/>
                    <a:pt x="905" y="945"/>
                    <a:pt x="912" y="949"/>
                  </a:cubicBezTo>
                  <a:cubicBezTo>
                    <a:pt x="919" y="953"/>
                    <a:pt x="935" y="958"/>
                    <a:pt x="937" y="957"/>
                  </a:cubicBezTo>
                  <a:cubicBezTo>
                    <a:pt x="939" y="955"/>
                    <a:pt x="944" y="954"/>
                    <a:pt x="944" y="954"/>
                  </a:cubicBezTo>
                  <a:cubicBezTo>
                    <a:pt x="943" y="955"/>
                    <a:pt x="940" y="959"/>
                    <a:pt x="944" y="957"/>
                  </a:cubicBezTo>
                  <a:cubicBezTo>
                    <a:pt x="948" y="955"/>
                    <a:pt x="952" y="953"/>
                    <a:pt x="954" y="951"/>
                  </a:cubicBezTo>
                  <a:cubicBezTo>
                    <a:pt x="955" y="949"/>
                    <a:pt x="954" y="950"/>
                    <a:pt x="953" y="950"/>
                  </a:cubicBezTo>
                  <a:cubicBezTo>
                    <a:pt x="951" y="949"/>
                    <a:pt x="953" y="948"/>
                    <a:pt x="955" y="948"/>
                  </a:cubicBezTo>
                  <a:cubicBezTo>
                    <a:pt x="957" y="948"/>
                    <a:pt x="961" y="949"/>
                    <a:pt x="964" y="952"/>
                  </a:cubicBezTo>
                  <a:cubicBezTo>
                    <a:pt x="966" y="956"/>
                    <a:pt x="967" y="965"/>
                    <a:pt x="970" y="967"/>
                  </a:cubicBezTo>
                  <a:cubicBezTo>
                    <a:pt x="972" y="969"/>
                    <a:pt x="997" y="974"/>
                    <a:pt x="1007" y="974"/>
                  </a:cubicBezTo>
                  <a:cubicBezTo>
                    <a:pt x="1017" y="975"/>
                    <a:pt x="1023" y="978"/>
                    <a:pt x="1030" y="978"/>
                  </a:cubicBezTo>
                  <a:cubicBezTo>
                    <a:pt x="1036" y="978"/>
                    <a:pt x="1054" y="973"/>
                    <a:pt x="1055" y="973"/>
                  </a:cubicBezTo>
                  <a:cubicBezTo>
                    <a:pt x="1057" y="972"/>
                    <a:pt x="1059" y="974"/>
                    <a:pt x="1063" y="974"/>
                  </a:cubicBezTo>
                  <a:cubicBezTo>
                    <a:pt x="1068" y="974"/>
                    <a:pt x="1079" y="976"/>
                    <a:pt x="1084" y="974"/>
                  </a:cubicBezTo>
                  <a:cubicBezTo>
                    <a:pt x="1089" y="973"/>
                    <a:pt x="1092" y="972"/>
                    <a:pt x="1093" y="974"/>
                  </a:cubicBezTo>
                  <a:cubicBezTo>
                    <a:pt x="1095" y="976"/>
                    <a:pt x="1094" y="980"/>
                    <a:pt x="1096" y="981"/>
                  </a:cubicBezTo>
                  <a:cubicBezTo>
                    <a:pt x="1098" y="981"/>
                    <a:pt x="1100" y="983"/>
                    <a:pt x="1101" y="985"/>
                  </a:cubicBezTo>
                  <a:cubicBezTo>
                    <a:pt x="1102" y="988"/>
                    <a:pt x="1105" y="994"/>
                    <a:pt x="1107" y="995"/>
                  </a:cubicBezTo>
                  <a:cubicBezTo>
                    <a:pt x="1109" y="997"/>
                    <a:pt x="1109" y="996"/>
                    <a:pt x="1109" y="995"/>
                  </a:cubicBezTo>
                  <a:cubicBezTo>
                    <a:pt x="1109" y="993"/>
                    <a:pt x="1108" y="991"/>
                    <a:pt x="1110" y="993"/>
                  </a:cubicBezTo>
                  <a:cubicBezTo>
                    <a:pt x="1112" y="996"/>
                    <a:pt x="1110" y="992"/>
                    <a:pt x="1113" y="996"/>
                  </a:cubicBezTo>
                  <a:cubicBezTo>
                    <a:pt x="1117" y="1000"/>
                    <a:pt x="1118" y="1005"/>
                    <a:pt x="1121" y="1006"/>
                  </a:cubicBezTo>
                  <a:cubicBezTo>
                    <a:pt x="1125" y="1007"/>
                    <a:pt x="1126" y="1011"/>
                    <a:pt x="1130" y="1011"/>
                  </a:cubicBezTo>
                  <a:cubicBezTo>
                    <a:pt x="1133" y="1010"/>
                    <a:pt x="1135" y="1009"/>
                    <a:pt x="1139" y="1009"/>
                  </a:cubicBezTo>
                  <a:cubicBezTo>
                    <a:pt x="1143" y="1009"/>
                    <a:pt x="1143" y="1009"/>
                    <a:pt x="1141" y="1011"/>
                  </a:cubicBezTo>
                  <a:cubicBezTo>
                    <a:pt x="1139" y="1012"/>
                    <a:pt x="1136" y="1016"/>
                    <a:pt x="1133" y="1016"/>
                  </a:cubicBezTo>
                  <a:cubicBezTo>
                    <a:pt x="1129" y="1017"/>
                    <a:pt x="1127" y="1016"/>
                    <a:pt x="1126" y="1015"/>
                  </a:cubicBezTo>
                  <a:cubicBezTo>
                    <a:pt x="1125" y="1015"/>
                    <a:pt x="1125" y="1018"/>
                    <a:pt x="1125" y="1020"/>
                  </a:cubicBezTo>
                  <a:cubicBezTo>
                    <a:pt x="1126" y="1021"/>
                    <a:pt x="1136" y="1031"/>
                    <a:pt x="1139" y="1034"/>
                  </a:cubicBezTo>
                  <a:cubicBezTo>
                    <a:pt x="1143" y="1038"/>
                    <a:pt x="1146" y="1040"/>
                    <a:pt x="1151" y="1039"/>
                  </a:cubicBezTo>
                  <a:cubicBezTo>
                    <a:pt x="1155" y="1038"/>
                    <a:pt x="1158" y="1037"/>
                    <a:pt x="1162" y="1034"/>
                  </a:cubicBezTo>
                  <a:cubicBezTo>
                    <a:pt x="1166" y="1031"/>
                    <a:pt x="1170" y="1030"/>
                    <a:pt x="1168" y="1028"/>
                  </a:cubicBezTo>
                  <a:cubicBezTo>
                    <a:pt x="1166" y="1026"/>
                    <a:pt x="1164" y="1026"/>
                    <a:pt x="1165" y="1024"/>
                  </a:cubicBezTo>
                  <a:cubicBezTo>
                    <a:pt x="1166" y="1022"/>
                    <a:pt x="1168" y="1023"/>
                    <a:pt x="1168" y="1021"/>
                  </a:cubicBezTo>
                  <a:cubicBezTo>
                    <a:pt x="1168" y="1018"/>
                    <a:pt x="1168" y="1018"/>
                    <a:pt x="1171" y="1018"/>
                  </a:cubicBezTo>
                  <a:cubicBezTo>
                    <a:pt x="1173" y="1018"/>
                    <a:pt x="1174" y="1018"/>
                    <a:pt x="1172" y="1020"/>
                  </a:cubicBezTo>
                  <a:cubicBezTo>
                    <a:pt x="1170" y="1021"/>
                    <a:pt x="1171" y="1023"/>
                    <a:pt x="1173" y="1022"/>
                  </a:cubicBezTo>
                  <a:cubicBezTo>
                    <a:pt x="1174" y="1022"/>
                    <a:pt x="1175" y="1023"/>
                    <a:pt x="1173" y="1024"/>
                  </a:cubicBezTo>
                  <a:cubicBezTo>
                    <a:pt x="1171" y="1025"/>
                    <a:pt x="1169" y="1027"/>
                    <a:pt x="1171" y="1027"/>
                  </a:cubicBezTo>
                  <a:cubicBezTo>
                    <a:pt x="1174" y="1027"/>
                    <a:pt x="1175" y="1026"/>
                    <a:pt x="1173" y="1028"/>
                  </a:cubicBezTo>
                  <a:cubicBezTo>
                    <a:pt x="1171" y="1030"/>
                    <a:pt x="1168" y="1030"/>
                    <a:pt x="1172" y="1032"/>
                  </a:cubicBezTo>
                  <a:cubicBezTo>
                    <a:pt x="1176" y="1034"/>
                    <a:pt x="1176" y="1036"/>
                    <a:pt x="1176" y="1038"/>
                  </a:cubicBezTo>
                  <a:cubicBezTo>
                    <a:pt x="1176" y="1041"/>
                    <a:pt x="1174" y="1043"/>
                    <a:pt x="1174" y="1045"/>
                  </a:cubicBezTo>
                  <a:cubicBezTo>
                    <a:pt x="1174" y="1047"/>
                    <a:pt x="1170" y="1047"/>
                    <a:pt x="1174" y="1052"/>
                  </a:cubicBezTo>
                  <a:cubicBezTo>
                    <a:pt x="1177" y="1057"/>
                    <a:pt x="1175" y="1064"/>
                    <a:pt x="1176" y="1070"/>
                  </a:cubicBezTo>
                  <a:cubicBezTo>
                    <a:pt x="1176" y="1076"/>
                    <a:pt x="1175" y="1075"/>
                    <a:pt x="1175" y="1080"/>
                  </a:cubicBezTo>
                  <a:cubicBezTo>
                    <a:pt x="1175" y="1084"/>
                    <a:pt x="1174" y="1089"/>
                    <a:pt x="1175" y="1087"/>
                  </a:cubicBezTo>
                  <a:cubicBezTo>
                    <a:pt x="1176" y="1085"/>
                    <a:pt x="1176" y="1079"/>
                    <a:pt x="1177" y="1082"/>
                  </a:cubicBezTo>
                  <a:cubicBezTo>
                    <a:pt x="1179" y="1086"/>
                    <a:pt x="1182" y="1100"/>
                    <a:pt x="1185" y="1105"/>
                  </a:cubicBezTo>
                  <a:cubicBezTo>
                    <a:pt x="1188" y="1109"/>
                    <a:pt x="1195" y="1125"/>
                    <a:pt x="1197" y="1135"/>
                  </a:cubicBezTo>
                  <a:cubicBezTo>
                    <a:pt x="1199" y="1146"/>
                    <a:pt x="1198" y="1147"/>
                    <a:pt x="1204" y="1154"/>
                  </a:cubicBezTo>
                  <a:cubicBezTo>
                    <a:pt x="1210" y="1162"/>
                    <a:pt x="1213" y="1168"/>
                    <a:pt x="1216" y="1177"/>
                  </a:cubicBezTo>
                  <a:cubicBezTo>
                    <a:pt x="1220" y="1186"/>
                    <a:pt x="1216" y="1189"/>
                    <a:pt x="1220" y="1194"/>
                  </a:cubicBezTo>
                  <a:cubicBezTo>
                    <a:pt x="1224" y="1200"/>
                    <a:pt x="1225" y="1205"/>
                    <a:pt x="1229" y="1208"/>
                  </a:cubicBezTo>
                  <a:cubicBezTo>
                    <a:pt x="1233" y="1211"/>
                    <a:pt x="1243" y="1205"/>
                    <a:pt x="1244" y="1201"/>
                  </a:cubicBezTo>
                  <a:cubicBezTo>
                    <a:pt x="1245" y="1197"/>
                    <a:pt x="1245" y="1196"/>
                    <a:pt x="1247" y="1193"/>
                  </a:cubicBezTo>
                  <a:cubicBezTo>
                    <a:pt x="1250" y="1190"/>
                    <a:pt x="1252" y="1187"/>
                    <a:pt x="1256" y="1185"/>
                  </a:cubicBezTo>
                  <a:cubicBezTo>
                    <a:pt x="1259" y="1183"/>
                    <a:pt x="1265" y="1183"/>
                    <a:pt x="1265" y="1179"/>
                  </a:cubicBezTo>
                  <a:cubicBezTo>
                    <a:pt x="1264" y="1175"/>
                    <a:pt x="1263" y="1169"/>
                    <a:pt x="1263" y="1164"/>
                  </a:cubicBezTo>
                  <a:cubicBezTo>
                    <a:pt x="1263" y="1158"/>
                    <a:pt x="1266" y="1154"/>
                    <a:pt x="1269" y="1150"/>
                  </a:cubicBezTo>
                  <a:cubicBezTo>
                    <a:pt x="1272" y="1146"/>
                    <a:pt x="1272" y="1143"/>
                    <a:pt x="1270" y="1138"/>
                  </a:cubicBezTo>
                  <a:cubicBezTo>
                    <a:pt x="1269" y="1133"/>
                    <a:pt x="1265" y="1119"/>
                    <a:pt x="1266" y="1115"/>
                  </a:cubicBezTo>
                  <a:cubicBezTo>
                    <a:pt x="1268" y="1112"/>
                    <a:pt x="1271" y="1107"/>
                    <a:pt x="1274" y="1106"/>
                  </a:cubicBezTo>
                  <a:cubicBezTo>
                    <a:pt x="1277" y="1105"/>
                    <a:pt x="1280" y="1103"/>
                    <a:pt x="1284" y="1101"/>
                  </a:cubicBezTo>
                  <a:cubicBezTo>
                    <a:pt x="1288" y="1100"/>
                    <a:pt x="1292" y="1100"/>
                    <a:pt x="1294" y="1098"/>
                  </a:cubicBezTo>
                  <a:cubicBezTo>
                    <a:pt x="1296" y="1096"/>
                    <a:pt x="1294" y="1093"/>
                    <a:pt x="1299" y="1090"/>
                  </a:cubicBezTo>
                  <a:cubicBezTo>
                    <a:pt x="1303" y="1088"/>
                    <a:pt x="1306" y="1082"/>
                    <a:pt x="1312" y="1077"/>
                  </a:cubicBezTo>
                  <a:cubicBezTo>
                    <a:pt x="1318" y="1073"/>
                    <a:pt x="1325" y="1065"/>
                    <a:pt x="1329" y="1061"/>
                  </a:cubicBezTo>
                  <a:cubicBezTo>
                    <a:pt x="1333" y="1057"/>
                    <a:pt x="1333" y="1055"/>
                    <a:pt x="1339" y="1053"/>
                  </a:cubicBezTo>
                  <a:cubicBezTo>
                    <a:pt x="1344" y="1051"/>
                    <a:pt x="1353" y="1044"/>
                    <a:pt x="1353" y="1040"/>
                  </a:cubicBezTo>
                  <a:cubicBezTo>
                    <a:pt x="1354" y="1036"/>
                    <a:pt x="1349" y="1033"/>
                    <a:pt x="1353" y="1031"/>
                  </a:cubicBezTo>
                  <a:cubicBezTo>
                    <a:pt x="1358" y="1029"/>
                    <a:pt x="1362" y="1028"/>
                    <a:pt x="1365" y="1024"/>
                  </a:cubicBezTo>
                  <a:cubicBezTo>
                    <a:pt x="1369" y="1020"/>
                    <a:pt x="1373" y="1014"/>
                    <a:pt x="1371" y="1017"/>
                  </a:cubicBezTo>
                  <a:cubicBezTo>
                    <a:pt x="1369" y="1020"/>
                    <a:pt x="1366" y="1024"/>
                    <a:pt x="1369" y="1024"/>
                  </a:cubicBezTo>
                  <a:cubicBezTo>
                    <a:pt x="1371" y="1024"/>
                    <a:pt x="1370" y="1030"/>
                    <a:pt x="1374" y="1024"/>
                  </a:cubicBezTo>
                  <a:cubicBezTo>
                    <a:pt x="1378" y="1019"/>
                    <a:pt x="1378" y="1020"/>
                    <a:pt x="1378" y="1023"/>
                  </a:cubicBezTo>
                  <a:cubicBezTo>
                    <a:pt x="1378" y="1025"/>
                    <a:pt x="1380" y="1028"/>
                    <a:pt x="1381" y="1026"/>
                  </a:cubicBezTo>
                  <a:cubicBezTo>
                    <a:pt x="1382" y="1023"/>
                    <a:pt x="1381" y="1016"/>
                    <a:pt x="1382" y="1020"/>
                  </a:cubicBezTo>
                  <a:cubicBezTo>
                    <a:pt x="1383" y="1024"/>
                    <a:pt x="1385" y="1023"/>
                    <a:pt x="1385" y="1022"/>
                  </a:cubicBezTo>
                  <a:cubicBezTo>
                    <a:pt x="1385" y="1020"/>
                    <a:pt x="1383" y="1018"/>
                    <a:pt x="1385" y="1021"/>
                  </a:cubicBezTo>
                  <a:cubicBezTo>
                    <a:pt x="1386" y="1024"/>
                    <a:pt x="1387" y="1025"/>
                    <a:pt x="1389" y="1022"/>
                  </a:cubicBezTo>
                  <a:cubicBezTo>
                    <a:pt x="1390" y="1018"/>
                    <a:pt x="1387" y="1012"/>
                    <a:pt x="1390" y="1016"/>
                  </a:cubicBezTo>
                  <a:cubicBezTo>
                    <a:pt x="1392" y="1021"/>
                    <a:pt x="1396" y="1023"/>
                    <a:pt x="1399" y="1020"/>
                  </a:cubicBezTo>
                  <a:cubicBezTo>
                    <a:pt x="1401" y="1018"/>
                    <a:pt x="1397" y="1011"/>
                    <a:pt x="1397" y="1007"/>
                  </a:cubicBezTo>
                  <a:cubicBezTo>
                    <a:pt x="1396" y="1004"/>
                    <a:pt x="1397" y="1004"/>
                    <a:pt x="1395" y="1002"/>
                  </a:cubicBezTo>
                  <a:cubicBezTo>
                    <a:pt x="1393" y="1000"/>
                    <a:pt x="1397" y="1003"/>
                    <a:pt x="1399" y="1005"/>
                  </a:cubicBezTo>
                  <a:cubicBezTo>
                    <a:pt x="1401" y="1007"/>
                    <a:pt x="1400" y="1011"/>
                    <a:pt x="1403" y="1011"/>
                  </a:cubicBezTo>
                  <a:cubicBezTo>
                    <a:pt x="1405" y="1011"/>
                    <a:pt x="1407" y="1010"/>
                    <a:pt x="1408" y="1010"/>
                  </a:cubicBezTo>
                  <a:cubicBezTo>
                    <a:pt x="1409" y="1010"/>
                    <a:pt x="1410" y="1010"/>
                    <a:pt x="1410" y="1012"/>
                  </a:cubicBezTo>
                  <a:cubicBezTo>
                    <a:pt x="1410" y="1014"/>
                    <a:pt x="1414" y="1013"/>
                    <a:pt x="1414" y="1017"/>
                  </a:cubicBezTo>
                  <a:cubicBezTo>
                    <a:pt x="1414" y="1022"/>
                    <a:pt x="1413" y="1024"/>
                    <a:pt x="1414" y="1028"/>
                  </a:cubicBezTo>
                  <a:cubicBezTo>
                    <a:pt x="1416" y="1032"/>
                    <a:pt x="1416" y="1035"/>
                    <a:pt x="1420" y="1040"/>
                  </a:cubicBezTo>
                  <a:cubicBezTo>
                    <a:pt x="1424" y="1045"/>
                    <a:pt x="1428" y="1053"/>
                    <a:pt x="1428" y="1050"/>
                  </a:cubicBezTo>
                  <a:cubicBezTo>
                    <a:pt x="1428" y="1047"/>
                    <a:pt x="1424" y="1044"/>
                    <a:pt x="1427" y="1046"/>
                  </a:cubicBezTo>
                  <a:cubicBezTo>
                    <a:pt x="1430" y="1047"/>
                    <a:pt x="1438" y="1058"/>
                    <a:pt x="1436" y="1060"/>
                  </a:cubicBezTo>
                  <a:cubicBezTo>
                    <a:pt x="1434" y="1063"/>
                    <a:pt x="1433" y="1068"/>
                    <a:pt x="1434" y="1066"/>
                  </a:cubicBezTo>
                  <a:cubicBezTo>
                    <a:pt x="1435" y="1064"/>
                    <a:pt x="1437" y="1061"/>
                    <a:pt x="1439" y="1065"/>
                  </a:cubicBezTo>
                  <a:cubicBezTo>
                    <a:pt x="1441" y="1068"/>
                    <a:pt x="1446" y="1079"/>
                    <a:pt x="1444" y="1084"/>
                  </a:cubicBezTo>
                  <a:cubicBezTo>
                    <a:pt x="1442" y="1089"/>
                    <a:pt x="1443" y="1098"/>
                    <a:pt x="1442" y="1102"/>
                  </a:cubicBezTo>
                  <a:cubicBezTo>
                    <a:pt x="1442" y="1105"/>
                    <a:pt x="1442" y="1106"/>
                    <a:pt x="1444" y="1103"/>
                  </a:cubicBezTo>
                  <a:cubicBezTo>
                    <a:pt x="1445" y="1099"/>
                    <a:pt x="1446" y="1096"/>
                    <a:pt x="1446" y="1098"/>
                  </a:cubicBezTo>
                  <a:cubicBezTo>
                    <a:pt x="1445" y="1101"/>
                    <a:pt x="1445" y="1106"/>
                    <a:pt x="1446" y="1104"/>
                  </a:cubicBezTo>
                  <a:cubicBezTo>
                    <a:pt x="1446" y="1103"/>
                    <a:pt x="1448" y="1101"/>
                    <a:pt x="1448" y="1103"/>
                  </a:cubicBezTo>
                  <a:cubicBezTo>
                    <a:pt x="1448" y="1105"/>
                    <a:pt x="1448" y="1109"/>
                    <a:pt x="1450" y="1107"/>
                  </a:cubicBezTo>
                  <a:cubicBezTo>
                    <a:pt x="1451" y="1105"/>
                    <a:pt x="1453" y="1100"/>
                    <a:pt x="1453" y="1103"/>
                  </a:cubicBezTo>
                  <a:cubicBezTo>
                    <a:pt x="1452" y="1105"/>
                    <a:pt x="1451" y="1107"/>
                    <a:pt x="1454" y="1105"/>
                  </a:cubicBezTo>
                  <a:cubicBezTo>
                    <a:pt x="1458" y="1102"/>
                    <a:pt x="1454" y="1103"/>
                    <a:pt x="1458" y="1102"/>
                  </a:cubicBezTo>
                  <a:cubicBezTo>
                    <a:pt x="1462" y="1100"/>
                    <a:pt x="1467" y="1099"/>
                    <a:pt x="1468" y="1096"/>
                  </a:cubicBezTo>
                  <a:cubicBezTo>
                    <a:pt x="1470" y="1094"/>
                    <a:pt x="1472" y="1092"/>
                    <a:pt x="1472" y="1090"/>
                  </a:cubicBezTo>
                  <a:cubicBezTo>
                    <a:pt x="1473" y="1088"/>
                    <a:pt x="1472" y="1087"/>
                    <a:pt x="1473" y="1090"/>
                  </a:cubicBezTo>
                  <a:cubicBezTo>
                    <a:pt x="1474" y="1092"/>
                    <a:pt x="1473" y="1095"/>
                    <a:pt x="1475" y="1096"/>
                  </a:cubicBezTo>
                  <a:cubicBezTo>
                    <a:pt x="1477" y="1096"/>
                    <a:pt x="1479" y="1095"/>
                    <a:pt x="1480" y="1099"/>
                  </a:cubicBezTo>
                  <a:cubicBezTo>
                    <a:pt x="1481" y="1103"/>
                    <a:pt x="1483" y="1128"/>
                    <a:pt x="1487" y="1133"/>
                  </a:cubicBezTo>
                  <a:cubicBezTo>
                    <a:pt x="1492" y="1139"/>
                    <a:pt x="1492" y="1137"/>
                    <a:pt x="1492" y="1140"/>
                  </a:cubicBezTo>
                  <a:cubicBezTo>
                    <a:pt x="1492" y="1143"/>
                    <a:pt x="1496" y="1146"/>
                    <a:pt x="1496" y="1144"/>
                  </a:cubicBezTo>
                  <a:cubicBezTo>
                    <a:pt x="1496" y="1143"/>
                    <a:pt x="1496" y="1144"/>
                    <a:pt x="1496" y="1146"/>
                  </a:cubicBezTo>
                  <a:cubicBezTo>
                    <a:pt x="1495" y="1147"/>
                    <a:pt x="1495" y="1150"/>
                    <a:pt x="1495" y="1152"/>
                  </a:cubicBezTo>
                  <a:cubicBezTo>
                    <a:pt x="1495" y="1154"/>
                    <a:pt x="1495" y="1154"/>
                    <a:pt x="1496" y="1153"/>
                  </a:cubicBezTo>
                  <a:cubicBezTo>
                    <a:pt x="1498" y="1152"/>
                    <a:pt x="1497" y="1154"/>
                    <a:pt x="1496" y="1155"/>
                  </a:cubicBezTo>
                  <a:cubicBezTo>
                    <a:pt x="1494" y="1155"/>
                    <a:pt x="1492" y="1159"/>
                    <a:pt x="1492" y="1161"/>
                  </a:cubicBezTo>
                  <a:cubicBezTo>
                    <a:pt x="1492" y="1162"/>
                    <a:pt x="1493" y="1164"/>
                    <a:pt x="1494" y="1163"/>
                  </a:cubicBezTo>
                  <a:cubicBezTo>
                    <a:pt x="1494" y="1162"/>
                    <a:pt x="1498" y="1161"/>
                    <a:pt x="1497" y="1162"/>
                  </a:cubicBezTo>
                  <a:cubicBezTo>
                    <a:pt x="1497" y="1164"/>
                    <a:pt x="1496" y="1168"/>
                    <a:pt x="1495" y="1171"/>
                  </a:cubicBezTo>
                  <a:cubicBezTo>
                    <a:pt x="1494" y="1173"/>
                    <a:pt x="1493" y="1173"/>
                    <a:pt x="1492" y="1176"/>
                  </a:cubicBezTo>
                  <a:cubicBezTo>
                    <a:pt x="1491" y="1178"/>
                    <a:pt x="1491" y="1195"/>
                    <a:pt x="1491" y="1198"/>
                  </a:cubicBezTo>
                  <a:cubicBezTo>
                    <a:pt x="1490" y="1201"/>
                    <a:pt x="1489" y="1203"/>
                    <a:pt x="1490" y="1205"/>
                  </a:cubicBezTo>
                  <a:cubicBezTo>
                    <a:pt x="1491" y="1207"/>
                    <a:pt x="1493" y="1205"/>
                    <a:pt x="1496" y="1207"/>
                  </a:cubicBezTo>
                  <a:cubicBezTo>
                    <a:pt x="1498" y="1209"/>
                    <a:pt x="1504" y="1219"/>
                    <a:pt x="1507" y="1222"/>
                  </a:cubicBezTo>
                  <a:cubicBezTo>
                    <a:pt x="1510" y="1224"/>
                    <a:pt x="1512" y="1227"/>
                    <a:pt x="1515" y="1231"/>
                  </a:cubicBezTo>
                  <a:cubicBezTo>
                    <a:pt x="1517" y="1235"/>
                    <a:pt x="1517" y="1247"/>
                    <a:pt x="1518" y="1252"/>
                  </a:cubicBezTo>
                  <a:cubicBezTo>
                    <a:pt x="1520" y="1257"/>
                    <a:pt x="1523" y="1264"/>
                    <a:pt x="1524" y="1267"/>
                  </a:cubicBezTo>
                  <a:cubicBezTo>
                    <a:pt x="1526" y="1269"/>
                    <a:pt x="1528" y="1273"/>
                    <a:pt x="1530" y="1278"/>
                  </a:cubicBezTo>
                  <a:cubicBezTo>
                    <a:pt x="1532" y="1282"/>
                    <a:pt x="1537" y="1285"/>
                    <a:pt x="1544" y="1290"/>
                  </a:cubicBezTo>
                  <a:cubicBezTo>
                    <a:pt x="1550" y="1294"/>
                    <a:pt x="1557" y="1299"/>
                    <a:pt x="1560" y="1300"/>
                  </a:cubicBezTo>
                  <a:cubicBezTo>
                    <a:pt x="1563" y="1301"/>
                    <a:pt x="1568" y="1300"/>
                    <a:pt x="1569" y="1299"/>
                  </a:cubicBezTo>
                  <a:cubicBezTo>
                    <a:pt x="1570" y="1298"/>
                    <a:pt x="1570" y="1298"/>
                    <a:pt x="1568" y="1294"/>
                  </a:cubicBezTo>
                  <a:cubicBezTo>
                    <a:pt x="1566" y="1290"/>
                    <a:pt x="1561" y="1285"/>
                    <a:pt x="1559" y="1281"/>
                  </a:cubicBezTo>
                  <a:cubicBezTo>
                    <a:pt x="1557" y="1277"/>
                    <a:pt x="1555" y="1268"/>
                    <a:pt x="1556" y="1264"/>
                  </a:cubicBezTo>
                  <a:cubicBezTo>
                    <a:pt x="1557" y="1260"/>
                    <a:pt x="1559" y="1253"/>
                    <a:pt x="1556" y="1249"/>
                  </a:cubicBezTo>
                  <a:cubicBezTo>
                    <a:pt x="1553" y="1245"/>
                    <a:pt x="1543" y="1237"/>
                    <a:pt x="1539" y="1234"/>
                  </a:cubicBezTo>
                  <a:cubicBezTo>
                    <a:pt x="1536" y="1231"/>
                    <a:pt x="1533" y="1226"/>
                    <a:pt x="1529" y="1225"/>
                  </a:cubicBezTo>
                  <a:cubicBezTo>
                    <a:pt x="1525" y="1223"/>
                    <a:pt x="1518" y="1224"/>
                    <a:pt x="1515" y="1220"/>
                  </a:cubicBezTo>
                  <a:cubicBezTo>
                    <a:pt x="1513" y="1215"/>
                    <a:pt x="1515" y="1215"/>
                    <a:pt x="1516" y="1216"/>
                  </a:cubicBezTo>
                  <a:cubicBezTo>
                    <a:pt x="1518" y="1218"/>
                    <a:pt x="1519" y="1219"/>
                    <a:pt x="1516" y="1214"/>
                  </a:cubicBezTo>
                  <a:cubicBezTo>
                    <a:pt x="1514" y="1208"/>
                    <a:pt x="1512" y="1202"/>
                    <a:pt x="1511" y="1199"/>
                  </a:cubicBezTo>
                  <a:cubicBezTo>
                    <a:pt x="1510" y="1196"/>
                    <a:pt x="1512" y="1196"/>
                    <a:pt x="1509" y="1195"/>
                  </a:cubicBezTo>
                  <a:cubicBezTo>
                    <a:pt x="1505" y="1193"/>
                    <a:pt x="1502" y="1193"/>
                    <a:pt x="1502" y="1189"/>
                  </a:cubicBezTo>
                  <a:cubicBezTo>
                    <a:pt x="1501" y="1186"/>
                    <a:pt x="1502" y="1180"/>
                    <a:pt x="1504" y="1175"/>
                  </a:cubicBezTo>
                  <a:cubicBezTo>
                    <a:pt x="1507" y="1169"/>
                    <a:pt x="1508" y="1167"/>
                    <a:pt x="1509" y="1163"/>
                  </a:cubicBezTo>
                  <a:cubicBezTo>
                    <a:pt x="1510" y="1159"/>
                    <a:pt x="1513" y="1161"/>
                    <a:pt x="1513" y="1154"/>
                  </a:cubicBezTo>
                  <a:cubicBezTo>
                    <a:pt x="1513" y="1146"/>
                    <a:pt x="1512" y="1139"/>
                    <a:pt x="1513" y="1138"/>
                  </a:cubicBezTo>
                  <a:cubicBezTo>
                    <a:pt x="1515" y="1137"/>
                    <a:pt x="1525" y="1136"/>
                    <a:pt x="1525" y="1141"/>
                  </a:cubicBezTo>
                  <a:cubicBezTo>
                    <a:pt x="1524" y="1145"/>
                    <a:pt x="1522" y="1150"/>
                    <a:pt x="1525" y="1149"/>
                  </a:cubicBezTo>
                  <a:cubicBezTo>
                    <a:pt x="1528" y="1149"/>
                    <a:pt x="1537" y="1149"/>
                    <a:pt x="1541" y="1151"/>
                  </a:cubicBezTo>
                  <a:cubicBezTo>
                    <a:pt x="1545" y="1154"/>
                    <a:pt x="1547" y="1154"/>
                    <a:pt x="1550" y="1157"/>
                  </a:cubicBezTo>
                  <a:cubicBezTo>
                    <a:pt x="1552" y="1161"/>
                    <a:pt x="1554" y="1166"/>
                    <a:pt x="1554" y="1169"/>
                  </a:cubicBezTo>
                  <a:cubicBezTo>
                    <a:pt x="1555" y="1172"/>
                    <a:pt x="1556" y="1173"/>
                    <a:pt x="1557" y="1172"/>
                  </a:cubicBezTo>
                  <a:cubicBezTo>
                    <a:pt x="1558" y="1171"/>
                    <a:pt x="1560" y="1172"/>
                    <a:pt x="1560" y="1174"/>
                  </a:cubicBezTo>
                  <a:cubicBezTo>
                    <a:pt x="1560" y="1176"/>
                    <a:pt x="1559" y="1177"/>
                    <a:pt x="1561" y="1177"/>
                  </a:cubicBezTo>
                  <a:cubicBezTo>
                    <a:pt x="1564" y="1177"/>
                    <a:pt x="1564" y="1179"/>
                    <a:pt x="1564" y="1180"/>
                  </a:cubicBezTo>
                  <a:cubicBezTo>
                    <a:pt x="1564" y="1181"/>
                    <a:pt x="1564" y="1185"/>
                    <a:pt x="1565" y="1183"/>
                  </a:cubicBezTo>
                  <a:cubicBezTo>
                    <a:pt x="1567" y="1180"/>
                    <a:pt x="1569" y="1177"/>
                    <a:pt x="1571" y="1179"/>
                  </a:cubicBezTo>
                  <a:cubicBezTo>
                    <a:pt x="1572" y="1180"/>
                    <a:pt x="1571" y="1181"/>
                    <a:pt x="1574" y="1182"/>
                  </a:cubicBezTo>
                  <a:cubicBezTo>
                    <a:pt x="1576" y="1183"/>
                    <a:pt x="1580" y="1181"/>
                    <a:pt x="1580" y="1183"/>
                  </a:cubicBezTo>
                  <a:cubicBezTo>
                    <a:pt x="1580" y="1185"/>
                    <a:pt x="1576" y="1189"/>
                    <a:pt x="1576" y="1192"/>
                  </a:cubicBezTo>
                  <a:cubicBezTo>
                    <a:pt x="1575" y="1195"/>
                    <a:pt x="1575" y="1203"/>
                    <a:pt x="1576" y="1203"/>
                  </a:cubicBezTo>
                  <a:cubicBezTo>
                    <a:pt x="1578" y="1203"/>
                    <a:pt x="1582" y="1199"/>
                    <a:pt x="1585" y="1198"/>
                  </a:cubicBezTo>
                  <a:cubicBezTo>
                    <a:pt x="1587" y="1196"/>
                    <a:pt x="1587" y="1197"/>
                    <a:pt x="1591" y="1195"/>
                  </a:cubicBezTo>
                  <a:cubicBezTo>
                    <a:pt x="1594" y="1193"/>
                    <a:pt x="1595" y="1192"/>
                    <a:pt x="1594" y="1190"/>
                  </a:cubicBezTo>
                  <a:cubicBezTo>
                    <a:pt x="1593" y="1188"/>
                    <a:pt x="1589" y="1185"/>
                    <a:pt x="1591" y="1186"/>
                  </a:cubicBezTo>
                  <a:cubicBezTo>
                    <a:pt x="1593" y="1187"/>
                    <a:pt x="1596" y="1190"/>
                    <a:pt x="1597" y="1189"/>
                  </a:cubicBezTo>
                  <a:cubicBezTo>
                    <a:pt x="1598" y="1189"/>
                    <a:pt x="1599" y="1188"/>
                    <a:pt x="1598" y="1186"/>
                  </a:cubicBezTo>
                  <a:cubicBezTo>
                    <a:pt x="1596" y="1184"/>
                    <a:pt x="1593" y="1181"/>
                    <a:pt x="1596" y="1183"/>
                  </a:cubicBezTo>
                  <a:cubicBezTo>
                    <a:pt x="1598" y="1184"/>
                    <a:pt x="1601" y="1188"/>
                    <a:pt x="1601" y="1185"/>
                  </a:cubicBezTo>
                  <a:cubicBezTo>
                    <a:pt x="1600" y="1182"/>
                    <a:pt x="1599" y="1183"/>
                    <a:pt x="1599" y="1181"/>
                  </a:cubicBezTo>
                  <a:cubicBezTo>
                    <a:pt x="1600" y="1179"/>
                    <a:pt x="1601" y="1180"/>
                    <a:pt x="1601" y="1180"/>
                  </a:cubicBezTo>
                  <a:cubicBezTo>
                    <a:pt x="1601" y="1180"/>
                    <a:pt x="1601" y="1177"/>
                    <a:pt x="1602" y="1176"/>
                  </a:cubicBezTo>
                  <a:cubicBezTo>
                    <a:pt x="1602" y="1175"/>
                    <a:pt x="1602" y="1175"/>
                    <a:pt x="1605" y="1176"/>
                  </a:cubicBezTo>
                  <a:cubicBezTo>
                    <a:pt x="1608" y="1177"/>
                    <a:pt x="1606" y="1179"/>
                    <a:pt x="1609" y="1179"/>
                  </a:cubicBezTo>
                  <a:cubicBezTo>
                    <a:pt x="1612" y="1178"/>
                    <a:pt x="1620" y="1173"/>
                    <a:pt x="1627" y="1166"/>
                  </a:cubicBezTo>
                  <a:cubicBezTo>
                    <a:pt x="1634" y="1160"/>
                    <a:pt x="1634" y="1164"/>
                    <a:pt x="1634" y="1158"/>
                  </a:cubicBezTo>
                  <a:cubicBezTo>
                    <a:pt x="1634" y="1151"/>
                    <a:pt x="1632" y="1151"/>
                    <a:pt x="1635" y="1149"/>
                  </a:cubicBezTo>
                  <a:cubicBezTo>
                    <a:pt x="1637" y="1147"/>
                    <a:pt x="1639" y="1148"/>
                    <a:pt x="1638" y="1145"/>
                  </a:cubicBezTo>
                  <a:cubicBezTo>
                    <a:pt x="1636" y="1143"/>
                    <a:pt x="1635" y="1144"/>
                    <a:pt x="1635" y="1140"/>
                  </a:cubicBezTo>
                  <a:cubicBezTo>
                    <a:pt x="1635" y="1136"/>
                    <a:pt x="1634" y="1127"/>
                    <a:pt x="1631" y="1120"/>
                  </a:cubicBezTo>
                  <a:cubicBezTo>
                    <a:pt x="1629" y="1114"/>
                    <a:pt x="1624" y="1108"/>
                    <a:pt x="1621" y="1103"/>
                  </a:cubicBezTo>
                  <a:cubicBezTo>
                    <a:pt x="1619" y="1099"/>
                    <a:pt x="1618" y="1100"/>
                    <a:pt x="1614" y="1096"/>
                  </a:cubicBezTo>
                  <a:cubicBezTo>
                    <a:pt x="1609" y="1092"/>
                    <a:pt x="1603" y="1089"/>
                    <a:pt x="1601" y="1085"/>
                  </a:cubicBezTo>
                  <a:cubicBezTo>
                    <a:pt x="1598" y="1080"/>
                    <a:pt x="1599" y="1080"/>
                    <a:pt x="1597" y="1077"/>
                  </a:cubicBezTo>
                  <a:cubicBezTo>
                    <a:pt x="1594" y="1074"/>
                    <a:pt x="1591" y="1071"/>
                    <a:pt x="1588" y="1068"/>
                  </a:cubicBezTo>
                  <a:cubicBezTo>
                    <a:pt x="1586" y="1065"/>
                    <a:pt x="1588" y="1059"/>
                    <a:pt x="1588" y="1056"/>
                  </a:cubicBezTo>
                  <a:cubicBezTo>
                    <a:pt x="1588" y="1052"/>
                    <a:pt x="1594" y="1051"/>
                    <a:pt x="1596" y="1048"/>
                  </a:cubicBezTo>
                  <a:cubicBezTo>
                    <a:pt x="1598" y="1045"/>
                    <a:pt x="1601" y="1041"/>
                    <a:pt x="1602" y="1039"/>
                  </a:cubicBezTo>
                  <a:cubicBezTo>
                    <a:pt x="1602" y="1037"/>
                    <a:pt x="1605" y="1037"/>
                    <a:pt x="1608" y="1035"/>
                  </a:cubicBezTo>
                  <a:cubicBezTo>
                    <a:pt x="1610" y="1033"/>
                    <a:pt x="1615" y="1029"/>
                    <a:pt x="1618" y="1027"/>
                  </a:cubicBezTo>
                  <a:cubicBezTo>
                    <a:pt x="1622" y="1026"/>
                    <a:pt x="1624" y="1028"/>
                    <a:pt x="1625" y="1026"/>
                  </a:cubicBezTo>
                  <a:cubicBezTo>
                    <a:pt x="1627" y="1024"/>
                    <a:pt x="1625" y="1022"/>
                    <a:pt x="1628" y="1024"/>
                  </a:cubicBezTo>
                  <a:cubicBezTo>
                    <a:pt x="1631" y="1026"/>
                    <a:pt x="1631" y="1028"/>
                    <a:pt x="1634" y="1029"/>
                  </a:cubicBezTo>
                  <a:cubicBezTo>
                    <a:pt x="1636" y="1029"/>
                    <a:pt x="1639" y="1028"/>
                    <a:pt x="1640" y="1028"/>
                  </a:cubicBezTo>
                  <a:cubicBezTo>
                    <a:pt x="1641" y="1029"/>
                    <a:pt x="1643" y="1030"/>
                    <a:pt x="1642" y="1032"/>
                  </a:cubicBezTo>
                  <a:cubicBezTo>
                    <a:pt x="1641" y="1034"/>
                    <a:pt x="1639" y="1036"/>
                    <a:pt x="1641" y="1038"/>
                  </a:cubicBezTo>
                  <a:cubicBezTo>
                    <a:pt x="1643" y="1041"/>
                    <a:pt x="1645" y="1046"/>
                    <a:pt x="1647" y="1046"/>
                  </a:cubicBezTo>
                  <a:cubicBezTo>
                    <a:pt x="1649" y="1045"/>
                    <a:pt x="1654" y="1044"/>
                    <a:pt x="1652" y="1042"/>
                  </a:cubicBezTo>
                  <a:cubicBezTo>
                    <a:pt x="1650" y="1040"/>
                    <a:pt x="1646" y="1039"/>
                    <a:pt x="1648" y="1036"/>
                  </a:cubicBezTo>
                  <a:cubicBezTo>
                    <a:pt x="1649" y="1034"/>
                    <a:pt x="1651" y="1032"/>
                    <a:pt x="1654" y="1030"/>
                  </a:cubicBezTo>
                  <a:cubicBezTo>
                    <a:pt x="1658" y="1028"/>
                    <a:pt x="1666" y="1027"/>
                    <a:pt x="1668" y="1025"/>
                  </a:cubicBezTo>
                  <a:cubicBezTo>
                    <a:pt x="1670" y="1023"/>
                    <a:pt x="1671" y="1023"/>
                    <a:pt x="1673" y="1024"/>
                  </a:cubicBezTo>
                  <a:cubicBezTo>
                    <a:pt x="1674" y="1024"/>
                    <a:pt x="1675" y="1023"/>
                    <a:pt x="1677" y="1022"/>
                  </a:cubicBezTo>
                  <a:cubicBezTo>
                    <a:pt x="1678" y="1022"/>
                    <a:pt x="1682" y="1024"/>
                    <a:pt x="1684" y="1022"/>
                  </a:cubicBezTo>
                  <a:cubicBezTo>
                    <a:pt x="1685" y="1019"/>
                    <a:pt x="1686" y="1018"/>
                    <a:pt x="1688" y="1018"/>
                  </a:cubicBezTo>
                  <a:cubicBezTo>
                    <a:pt x="1690" y="1018"/>
                    <a:pt x="1691" y="1018"/>
                    <a:pt x="1691" y="1017"/>
                  </a:cubicBezTo>
                  <a:cubicBezTo>
                    <a:pt x="1690" y="1015"/>
                    <a:pt x="1690" y="1011"/>
                    <a:pt x="1691" y="1013"/>
                  </a:cubicBezTo>
                  <a:cubicBezTo>
                    <a:pt x="1693" y="1015"/>
                    <a:pt x="1693" y="1015"/>
                    <a:pt x="1696" y="1015"/>
                  </a:cubicBezTo>
                  <a:cubicBezTo>
                    <a:pt x="1698" y="1015"/>
                    <a:pt x="1700" y="1013"/>
                    <a:pt x="1703" y="1012"/>
                  </a:cubicBezTo>
                  <a:cubicBezTo>
                    <a:pt x="1706" y="1011"/>
                    <a:pt x="1705" y="1013"/>
                    <a:pt x="1709" y="1013"/>
                  </a:cubicBezTo>
                  <a:cubicBezTo>
                    <a:pt x="1713" y="1013"/>
                    <a:pt x="1715" y="1013"/>
                    <a:pt x="1718" y="1013"/>
                  </a:cubicBezTo>
                  <a:cubicBezTo>
                    <a:pt x="1721" y="1013"/>
                    <a:pt x="1721" y="1011"/>
                    <a:pt x="1723" y="1010"/>
                  </a:cubicBezTo>
                  <a:cubicBezTo>
                    <a:pt x="1725" y="1009"/>
                    <a:pt x="1727" y="1009"/>
                    <a:pt x="1728" y="1009"/>
                  </a:cubicBezTo>
                  <a:cubicBezTo>
                    <a:pt x="1729" y="1008"/>
                    <a:pt x="1729" y="1007"/>
                    <a:pt x="1731" y="1006"/>
                  </a:cubicBezTo>
                  <a:cubicBezTo>
                    <a:pt x="1732" y="1004"/>
                    <a:pt x="1735" y="1002"/>
                    <a:pt x="1735" y="1000"/>
                  </a:cubicBezTo>
                  <a:cubicBezTo>
                    <a:pt x="1735" y="1000"/>
                    <a:pt x="1735" y="1000"/>
                    <a:pt x="1735" y="1000"/>
                  </a:cubicBezTo>
                  <a:cubicBezTo>
                    <a:pt x="1735" y="1000"/>
                    <a:pt x="1736" y="1000"/>
                    <a:pt x="1739" y="999"/>
                  </a:cubicBezTo>
                  <a:cubicBezTo>
                    <a:pt x="1744" y="997"/>
                    <a:pt x="1745" y="996"/>
                    <a:pt x="1747" y="994"/>
                  </a:cubicBezTo>
                  <a:cubicBezTo>
                    <a:pt x="1749" y="992"/>
                    <a:pt x="1750" y="991"/>
                    <a:pt x="1749" y="990"/>
                  </a:cubicBezTo>
                  <a:cubicBezTo>
                    <a:pt x="1749" y="989"/>
                    <a:pt x="1752" y="988"/>
                    <a:pt x="1756" y="987"/>
                  </a:cubicBezTo>
                  <a:cubicBezTo>
                    <a:pt x="1759" y="986"/>
                    <a:pt x="1759" y="985"/>
                    <a:pt x="1760" y="983"/>
                  </a:cubicBezTo>
                  <a:cubicBezTo>
                    <a:pt x="1762" y="981"/>
                    <a:pt x="1764" y="980"/>
                    <a:pt x="1765" y="978"/>
                  </a:cubicBezTo>
                  <a:cubicBezTo>
                    <a:pt x="1766" y="976"/>
                    <a:pt x="1769" y="974"/>
                    <a:pt x="1769" y="972"/>
                  </a:cubicBezTo>
                  <a:cubicBezTo>
                    <a:pt x="1769" y="969"/>
                    <a:pt x="1771" y="968"/>
                    <a:pt x="1768" y="967"/>
                  </a:cubicBezTo>
                  <a:cubicBezTo>
                    <a:pt x="1765" y="966"/>
                    <a:pt x="1764" y="965"/>
                    <a:pt x="1766" y="965"/>
                  </a:cubicBezTo>
                  <a:cubicBezTo>
                    <a:pt x="1768" y="965"/>
                    <a:pt x="1773" y="965"/>
                    <a:pt x="1773" y="962"/>
                  </a:cubicBezTo>
                  <a:cubicBezTo>
                    <a:pt x="1773" y="958"/>
                    <a:pt x="1769" y="959"/>
                    <a:pt x="1770" y="957"/>
                  </a:cubicBezTo>
                  <a:cubicBezTo>
                    <a:pt x="1771" y="956"/>
                    <a:pt x="1774" y="957"/>
                    <a:pt x="1775" y="956"/>
                  </a:cubicBezTo>
                  <a:cubicBezTo>
                    <a:pt x="1777" y="955"/>
                    <a:pt x="1785" y="945"/>
                    <a:pt x="1785" y="942"/>
                  </a:cubicBezTo>
                  <a:cubicBezTo>
                    <a:pt x="1785" y="939"/>
                    <a:pt x="1781" y="940"/>
                    <a:pt x="1786" y="938"/>
                  </a:cubicBezTo>
                  <a:cubicBezTo>
                    <a:pt x="1790" y="937"/>
                    <a:pt x="1794" y="935"/>
                    <a:pt x="1794" y="932"/>
                  </a:cubicBezTo>
                  <a:cubicBezTo>
                    <a:pt x="1795" y="929"/>
                    <a:pt x="1795" y="931"/>
                    <a:pt x="1793" y="929"/>
                  </a:cubicBezTo>
                  <a:cubicBezTo>
                    <a:pt x="1791" y="927"/>
                    <a:pt x="1794" y="927"/>
                    <a:pt x="1795" y="927"/>
                  </a:cubicBezTo>
                  <a:cubicBezTo>
                    <a:pt x="1797" y="926"/>
                    <a:pt x="1797" y="927"/>
                    <a:pt x="1797" y="924"/>
                  </a:cubicBezTo>
                  <a:cubicBezTo>
                    <a:pt x="1796" y="920"/>
                    <a:pt x="1795" y="919"/>
                    <a:pt x="1797" y="920"/>
                  </a:cubicBezTo>
                  <a:cubicBezTo>
                    <a:pt x="1798" y="921"/>
                    <a:pt x="1799" y="923"/>
                    <a:pt x="1800" y="922"/>
                  </a:cubicBezTo>
                  <a:cubicBezTo>
                    <a:pt x="1800" y="921"/>
                    <a:pt x="1805" y="920"/>
                    <a:pt x="1802" y="918"/>
                  </a:cubicBezTo>
                  <a:cubicBezTo>
                    <a:pt x="1799" y="915"/>
                    <a:pt x="1797" y="916"/>
                    <a:pt x="1799" y="914"/>
                  </a:cubicBezTo>
                  <a:cubicBezTo>
                    <a:pt x="1801" y="913"/>
                    <a:pt x="1807" y="909"/>
                    <a:pt x="1805" y="909"/>
                  </a:cubicBezTo>
                  <a:cubicBezTo>
                    <a:pt x="1803" y="909"/>
                    <a:pt x="1801" y="912"/>
                    <a:pt x="1798" y="910"/>
                  </a:cubicBezTo>
                  <a:cubicBezTo>
                    <a:pt x="1795" y="907"/>
                    <a:pt x="1794" y="904"/>
                    <a:pt x="1792" y="905"/>
                  </a:cubicBezTo>
                  <a:cubicBezTo>
                    <a:pt x="1790" y="906"/>
                    <a:pt x="1790" y="907"/>
                    <a:pt x="1787" y="908"/>
                  </a:cubicBezTo>
                  <a:cubicBezTo>
                    <a:pt x="1785" y="909"/>
                    <a:pt x="1783" y="906"/>
                    <a:pt x="1781" y="906"/>
                  </a:cubicBezTo>
                  <a:cubicBezTo>
                    <a:pt x="1778" y="906"/>
                    <a:pt x="1782" y="906"/>
                    <a:pt x="1784" y="905"/>
                  </a:cubicBezTo>
                  <a:cubicBezTo>
                    <a:pt x="1787" y="903"/>
                    <a:pt x="1790" y="900"/>
                    <a:pt x="1793" y="899"/>
                  </a:cubicBezTo>
                  <a:cubicBezTo>
                    <a:pt x="1797" y="897"/>
                    <a:pt x="1801" y="898"/>
                    <a:pt x="1799" y="895"/>
                  </a:cubicBezTo>
                  <a:cubicBezTo>
                    <a:pt x="1798" y="892"/>
                    <a:pt x="1799" y="892"/>
                    <a:pt x="1795" y="890"/>
                  </a:cubicBezTo>
                  <a:cubicBezTo>
                    <a:pt x="1791" y="888"/>
                    <a:pt x="1792" y="888"/>
                    <a:pt x="1789" y="885"/>
                  </a:cubicBezTo>
                  <a:cubicBezTo>
                    <a:pt x="1786" y="882"/>
                    <a:pt x="1786" y="881"/>
                    <a:pt x="1783" y="881"/>
                  </a:cubicBezTo>
                  <a:cubicBezTo>
                    <a:pt x="1780" y="881"/>
                    <a:pt x="1778" y="883"/>
                    <a:pt x="1775" y="880"/>
                  </a:cubicBezTo>
                  <a:cubicBezTo>
                    <a:pt x="1773" y="878"/>
                    <a:pt x="1771" y="875"/>
                    <a:pt x="1773" y="877"/>
                  </a:cubicBezTo>
                  <a:cubicBezTo>
                    <a:pt x="1776" y="878"/>
                    <a:pt x="1777" y="881"/>
                    <a:pt x="1780" y="880"/>
                  </a:cubicBezTo>
                  <a:cubicBezTo>
                    <a:pt x="1783" y="880"/>
                    <a:pt x="1787" y="880"/>
                    <a:pt x="1790" y="882"/>
                  </a:cubicBezTo>
                  <a:cubicBezTo>
                    <a:pt x="1793" y="884"/>
                    <a:pt x="1794" y="885"/>
                    <a:pt x="1796" y="885"/>
                  </a:cubicBezTo>
                  <a:cubicBezTo>
                    <a:pt x="1798" y="885"/>
                    <a:pt x="1802" y="885"/>
                    <a:pt x="1800" y="883"/>
                  </a:cubicBezTo>
                  <a:cubicBezTo>
                    <a:pt x="1798" y="881"/>
                    <a:pt x="1795" y="878"/>
                    <a:pt x="1792" y="875"/>
                  </a:cubicBezTo>
                  <a:cubicBezTo>
                    <a:pt x="1788" y="872"/>
                    <a:pt x="1787" y="871"/>
                    <a:pt x="1786" y="869"/>
                  </a:cubicBezTo>
                  <a:cubicBezTo>
                    <a:pt x="1786" y="867"/>
                    <a:pt x="1784" y="860"/>
                    <a:pt x="1782" y="855"/>
                  </a:cubicBezTo>
                  <a:cubicBezTo>
                    <a:pt x="1780" y="849"/>
                    <a:pt x="1782" y="849"/>
                    <a:pt x="1776" y="846"/>
                  </a:cubicBezTo>
                  <a:cubicBezTo>
                    <a:pt x="1770" y="843"/>
                    <a:pt x="1764" y="842"/>
                    <a:pt x="1766" y="838"/>
                  </a:cubicBezTo>
                  <a:cubicBezTo>
                    <a:pt x="1768" y="834"/>
                    <a:pt x="1773" y="829"/>
                    <a:pt x="1775" y="826"/>
                  </a:cubicBezTo>
                  <a:cubicBezTo>
                    <a:pt x="1777" y="823"/>
                    <a:pt x="1779" y="822"/>
                    <a:pt x="1777" y="821"/>
                  </a:cubicBezTo>
                  <a:cubicBezTo>
                    <a:pt x="1776" y="820"/>
                    <a:pt x="1775" y="819"/>
                    <a:pt x="1779" y="819"/>
                  </a:cubicBezTo>
                  <a:cubicBezTo>
                    <a:pt x="1783" y="820"/>
                    <a:pt x="1785" y="820"/>
                    <a:pt x="1785" y="818"/>
                  </a:cubicBezTo>
                  <a:cubicBezTo>
                    <a:pt x="1785" y="817"/>
                    <a:pt x="1783" y="816"/>
                    <a:pt x="1786" y="814"/>
                  </a:cubicBezTo>
                  <a:cubicBezTo>
                    <a:pt x="1788" y="813"/>
                    <a:pt x="1789" y="813"/>
                    <a:pt x="1792" y="811"/>
                  </a:cubicBezTo>
                  <a:cubicBezTo>
                    <a:pt x="1796" y="809"/>
                    <a:pt x="1805" y="806"/>
                    <a:pt x="1805" y="808"/>
                  </a:cubicBezTo>
                  <a:cubicBezTo>
                    <a:pt x="1804" y="809"/>
                    <a:pt x="1804" y="811"/>
                    <a:pt x="1806" y="809"/>
                  </a:cubicBezTo>
                  <a:cubicBezTo>
                    <a:pt x="1809" y="808"/>
                    <a:pt x="1812" y="807"/>
                    <a:pt x="1811" y="804"/>
                  </a:cubicBezTo>
                  <a:cubicBezTo>
                    <a:pt x="1810" y="802"/>
                    <a:pt x="1808" y="799"/>
                    <a:pt x="1805" y="799"/>
                  </a:cubicBezTo>
                  <a:cubicBezTo>
                    <a:pt x="1803" y="800"/>
                    <a:pt x="1798" y="800"/>
                    <a:pt x="1794" y="798"/>
                  </a:cubicBezTo>
                  <a:cubicBezTo>
                    <a:pt x="1790" y="795"/>
                    <a:pt x="1789" y="794"/>
                    <a:pt x="1786" y="796"/>
                  </a:cubicBezTo>
                  <a:cubicBezTo>
                    <a:pt x="1783" y="797"/>
                    <a:pt x="1777" y="803"/>
                    <a:pt x="1773" y="804"/>
                  </a:cubicBezTo>
                  <a:cubicBezTo>
                    <a:pt x="1768" y="805"/>
                    <a:pt x="1764" y="804"/>
                    <a:pt x="1763" y="802"/>
                  </a:cubicBezTo>
                  <a:cubicBezTo>
                    <a:pt x="1762" y="801"/>
                    <a:pt x="1765" y="796"/>
                    <a:pt x="1764" y="794"/>
                  </a:cubicBezTo>
                  <a:cubicBezTo>
                    <a:pt x="1763" y="792"/>
                    <a:pt x="1760" y="790"/>
                    <a:pt x="1755" y="790"/>
                  </a:cubicBezTo>
                  <a:cubicBezTo>
                    <a:pt x="1750" y="790"/>
                    <a:pt x="1744" y="785"/>
                    <a:pt x="1744" y="781"/>
                  </a:cubicBezTo>
                  <a:cubicBezTo>
                    <a:pt x="1744" y="777"/>
                    <a:pt x="1748" y="773"/>
                    <a:pt x="1750" y="774"/>
                  </a:cubicBezTo>
                  <a:cubicBezTo>
                    <a:pt x="1753" y="774"/>
                    <a:pt x="1754" y="775"/>
                    <a:pt x="1758" y="774"/>
                  </a:cubicBezTo>
                  <a:cubicBezTo>
                    <a:pt x="1761" y="773"/>
                    <a:pt x="1762" y="773"/>
                    <a:pt x="1766" y="770"/>
                  </a:cubicBezTo>
                  <a:cubicBezTo>
                    <a:pt x="1769" y="766"/>
                    <a:pt x="1773" y="762"/>
                    <a:pt x="1776" y="761"/>
                  </a:cubicBezTo>
                  <a:cubicBezTo>
                    <a:pt x="1780" y="759"/>
                    <a:pt x="1785" y="751"/>
                    <a:pt x="1788" y="750"/>
                  </a:cubicBezTo>
                  <a:cubicBezTo>
                    <a:pt x="1791" y="748"/>
                    <a:pt x="1792" y="746"/>
                    <a:pt x="1797" y="748"/>
                  </a:cubicBezTo>
                  <a:cubicBezTo>
                    <a:pt x="1802" y="749"/>
                    <a:pt x="1807" y="749"/>
                    <a:pt x="1805" y="752"/>
                  </a:cubicBezTo>
                  <a:cubicBezTo>
                    <a:pt x="1804" y="755"/>
                    <a:pt x="1801" y="762"/>
                    <a:pt x="1798" y="763"/>
                  </a:cubicBezTo>
                  <a:cubicBezTo>
                    <a:pt x="1796" y="764"/>
                    <a:pt x="1790" y="769"/>
                    <a:pt x="1793" y="769"/>
                  </a:cubicBezTo>
                  <a:cubicBezTo>
                    <a:pt x="1797" y="769"/>
                    <a:pt x="1798" y="770"/>
                    <a:pt x="1800" y="770"/>
                  </a:cubicBezTo>
                  <a:cubicBezTo>
                    <a:pt x="1802" y="769"/>
                    <a:pt x="1800" y="770"/>
                    <a:pt x="1799" y="771"/>
                  </a:cubicBezTo>
                  <a:cubicBezTo>
                    <a:pt x="1797" y="772"/>
                    <a:pt x="1794" y="776"/>
                    <a:pt x="1793" y="778"/>
                  </a:cubicBezTo>
                  <a:cubicBezTo>
                    <a:pt x="1792" y="779"/>
                    <a:pt x="1792" y="780"/>
                    <a:pt x="1794" y="779"/>
                  </a:cubicBezTo>
                  <a:cubicBezTo>
                    <a:pt x="1796" y="778"/>
                    <a:pt x="1799" y="776"/>
                    <a:pt x="1801" y="774"/>
                  </a:cubicBezTo>
                  <a:cubicBezTo>
                    <a:pt x="1804" y="773"/>
                    <a:pt x="1808" y="769"/>
                    <a:pt x="1812" y="767"/>
                  </a:cubicBezTo>
                  <a:cubicBezTo>
                    <a:pt x="1816" y="765"/>
                    <a:pt x="1824" y="762"/>
                    <a:pt x="1830" y="763"/>
                  </a:cubicBezTo>
                  <a:cubicBezTo>
                    <a:pt x="1837" y="764"/>
                    <a:pt x="1842" y="767"/>
                    <a:pt x="1845" y="767"/>
                  </a:cubicBezTo>
                  <a:cubicBezTo>
                    <a:pt x="1847" y="767"/>
                    <a:pt x="1848" y="766"/>
                    <a:pt x="1847" y="769"/>
                  </a:cubicBezTo>
                  <a:cubicBezTo>
                    <a:pt x="1847" y="772"/>
                    <a:pt x="1845" y="777"/>
                    <a:pt x="1845" y="778"/>
                  </a:cubicBezTo>
                  <a:cubicBezTo>
                    <a:pt x="1845" y="779"/>
                    <a:pt x="1845" y="780"/>
                    <a:pt x="1847" y="780"/>
                  </a:cubicBezTo>
                  <a:cubicBezTo>
                    <a:pt x="1849" y="780"/>
                    <a:pt x="1849" y="781"/>
                    <a:pt x="1846" y="781"/>
                  </a:cubicBezTo>
                  <a:cubicBezTo>
                    <a:pt x="1843" y="781"/>
                    <a:pt x="1840" y="785"/>
                    <a:pt x="1840" y="787"/>
                  </a:cubicBezTo>
                  <a:cubicBezTo>
                    <a:pt x="1840" y="788"/>
                    <a:pt x="1838" y="789"/>
                    <a:pt x="1841" y="789"/>
                  </a:cubicBezTo>
                  <a:cubicBezTo>
                    <a:pt x="1843" y="789"/>
                    <a:pt x="1843" y="791"/>
                    <a:pt x="1843" y="792"/>
                  </a:cubicBezTo>
                  <a:cubicBezTo>
                    <a:pt x="1843" y="793"/>
                    <a:pt x="1845" y="792"/>
                    <a:pt x="1845" y="791"/>
                  </a:cubicBezTo>
                  <a:cubicBezTo>
                    <a:pt x="1846" y="791"/>
                    <a:pt x="1847" y="791"/>
                    <a:pt x="1847" y="793"/>
                  </a:cubicBezTo>
                  <a:cubicBezTo>
                    <a:pt x="1847" y="794"/>
                    <a:pt x="1844" y="794"/>
                    <a:pt x="1847" y="794"/>
                  </a:cubicBezTo>
                  <a:cubicBezTo>
                    <a:pt x="1849" y="794"/>
                    <a:pt x="1849" y="791"/>
                    <a:pt x="1853" y="792"/>
                  </a:cubicBezTo>
                  <a:cubicBezTo>
                    <a:pt x="1857" y="793"/>
                    <a:pt x="1857" y="793"/>
                    <a:pt x="1859" y="794"/>
                  </a:cubicBezTo>
                  <a:cubicBezTo>
                    <a:pt x="1862" y="794"/>
                    <a:pt x="1862" y="794"/>
                    <a:pt x="1864" y="797"/>
                  </a:cubicBezTo>
                  <a:cubicBezTo>
                    <a:pt x="1865" y="800"/>
                    <a:pt x="1864" y="802"/>
                    <a:pt x="1866" y="803"/>
                  </a:cubicBezTo>
                  <a:cubicBezTo>
                    <a:pt x="1867" y="805"/>
                    <a:pt x="1869" y="808"/>
                    <a:pt x="1866" y="808"/>
                  </a:cubicBezTo>
                  <a:cubicBezTo>
                    <a:pt x="1863" y="808"/>
                    <a:pt x="1857" y="807"/>
                    <a:pt x="1858" y="809"/>
                  </a:cubicBezTo>
                  <a:cubicBezTo>
                    <a:pt x="1860" y="810"/>
                    <a:pt x="1862" y="811"/>
                    <a:pt x="1863" y="813"/>
                  </a:cubicBezTo>
                  <a:cubicBezTo>
                    <a:pt x="1864" y="815"/>
                    <a:pt x="1865" y="819"/>
                    <a:pt x="1864" y="819"/>
                  </a:cubicBezTo>
                  <a:cubicBezTo>
                    <a:pt x="1862" y="819"/>
                    <a:pt x="1861" y="820"/>
                    <a:pt x="1863" y="821"/>
                  </a:cubicBezTo>
                  <a:cubicBezTo>
                    <a:pt x="1864" y="822"/>
                    <a:pt x="1865" y="824"/>
                    <a:pt x="1863" y="825"/>
                  </a:cubicBezTo>
                  <a:cubicBezTo>
                    <a:pt x="1862" y="826"/>
                    <a:pt x="1862" y="828"/>
                    <a:pt x="1860" y="832"/>
                  </a:cubicBezTo>
                  <a:cubicBezTo>
                    <a:pt x="1859" y="836"/>
                    <a:pt x="1858" y="838"/>
                    <a:pt x="1859" y="837"/>
                  </a:cubicBezTo>
                  <a:cubicBezTo>
                    <a:pt x="1861" y="836"/>
                    <a:pt x="1859" y="838"/>
                    <a:pt x="1861" y="838"/>
                  </a:cubicBezTo>
                  <a:cubicBezTo>
                    <a:pt x="1863" y="837"/>
                    <a:pt x="1864" y="838"/>
                    <a:pt x="1863" y="838"/>
                  </a:cubicBezTo>
                  <a:cubicBezTo>
                    <a:pt x="1862" y="839"/>
                    <a:pt x="1861" y="840"/>
                    <a:pt x="1862" y="840"/>
                  </a:cubicBezTo>
                  <a:cubicBezTo>
                    <a:pt x="1862" y="840"/>
                    <a:pt x="1862" y="840"/>
                    <a:pt x="1862" y="841"/>
                  </a:cubicBezTo>
                  <a:cubicBezTo>
                    <a:pt x="1861" y="843"/>
                    <a:pt x="1860" y="844"/>
                    <a:pt x="1859" y="844"/>
                  </a:cubicBezTo>
                  <a:cubicBezTo>
                    <a:pt x="1857" y="844"/>
                    <a:pt x="1855" y="849"/>
                    <a:pt x="1857" y="847"/>
                  </a:cubicBezTo>
                  <a:cubicBezTo>
                    <a:pt x="1859" y="846"/>
                    <a:pt x="1860" y="842"/>
                    <a:pt x="1861" y="844"/>
                  </a:cubicBezTo>
                  <a:cubicBezTo>
                    <a:pt x="1861" y="846"/>
                    <a:pt x="1861" y="848"/>
                    <a:pt x="1863" y="846"/>
                  </a:cubicBezTo>
                  <a:cubicBezTo>
                    <a:pt x="1865" y="844"/>
                    <a:pt x="1868" y="845"/>
                    <a:pt x="1869" y="843"/>
                  </a:cubicBezTo>
                  <a:cubicBezTo>
                    <a:pt x="1870" y="842"/>
                    <a:pt x="1871" y="840"/>
                    <a:pt x="1872" y="841"/>
                  </a:cubicBezTo>
                  <a:cubicBezTo>
                    <a:pt x="1872" y="843"/>
                    <a:pt x="1873" y="845"/>
                    <a:pt x="1874" y="844"/>
                  </a:cubicBezTo>
                  <a:cubicBezTo>
                    <a:pt x="1875" y="843"/>
                    <a:pt x="1876" y="841"/>
                    <a:pt x="1877" y="840"/>
                  </a:cubicBezTo>
                  <a:cubicBezTo>
                    <a:pt x="1878" y="838"/>
                    <a:pt x="1878" y="838"/>
                    <a:pt x="1879" y="840"/>
                  </a:cubicBezTo>
                  <a:cubicBezTo>
                    <a:pt x="1880" y="841"/>
                    <a:pt x="1880" y="843"/>
                    <a:pt x="1881" y="842"/>
                  </a:cubicBezTo>
                  <a:cubicBezTo>
                    <a:pt x="1882" y="840"/>
                    <a:pt x="1882" y="839"/>
                    <a:pt x="1883" y="839"/>
                  </a:cubicBezTo>
                  <a:cubicBezTo>
                    <a:pt x="1885" y="840"/>
                    <a:pt x="1888" y="839"/>
                    <a:pt x="1889" y="840"/>
                  </a:cubicBezTo>
                  <a:cubicBezTo>
                    <a:pt x="1890" y="840"/>
                    <a:pt x="1892" y="840"/>
                    <a:pt x="1891" y="839"/>
                  </a:cubicBezTo>
                  <a:cubicBezTo>
                    <a:pt x="1890" y="837"/>
                    <a:pt x="1890" y="836"/>
                    <a:pt x="1892" y="836"/>
                  </a:cubicBezTo>
                  <a:cubicBezTo>
                    <a:pt x="1893" y="836"/>
                    <a:pt x="1898" y="835"/>
                    <a:pt x="1900" y="834"/>
                  </a:cubicBezTo>
                  <a:cubicBezTo>
                    <a:pt x="1901" y="833"/>
                    <a:pt x="1900" y="831"/>
                    <a:pt x="1902" y="831"/>
                  </a:cubicBezTo>
                  <a:cubicBezTo>
                    <a:pt x="1904" y="831"/>
                    <a:pt x="1905" y="829"/>
                    <a:pt x="1906" y="832"/>
                  </a:cubicBezTo>
                  <a:cubicBezTo>
                    <a:pt x="1907" y="834"/>
                    <a:pt x="1908" y="836"/>
                    <a:pt x="1908" y="834"/>
                  </a:cubicBezTo>
                  <a:cubicBezTo>
                    <a:pt x="1908" y="833"/>
                    <a:pt x="1909" y="833"/>
                    <a:pt x="1908" y="830"/>
                  </a:cubicBezTo>
                  <a:cubicBezTo>
                    <a:pt x="1906" y="828"/>
                    <a:pt x="1903" y="823"/>
                    <a:pt x="1902" y="821"/>
                  </a:cubicBezTo>
                  <a:cubicBezTo>
                    <a:pt x="1901" y="820"/>
                    <a:pt x="1900" y="819"/>
                    <a:pt x="1900" y="817"/>
                  </a:cubicBezTo>
                  <a:cubicBezTo>
                    <a:pt x="1900" y="814"/>
                    <a:pt x="1900" y="809"/>
                    <a:pt x="1897" y="801"/>
                  </a:cubicBezTo>
                  <a:cubicBezTo>
                    <a:pt x="1895" y="793"/>
                    <a:pt x="1890" y="790"/>
                    <a:pt x="1888" y="786"/>
                  </a:cubicBezTo>
                  <a:cubicBezTo>
                    <a:pt x="1886" y="782"/>
                    <a:pt x="1883" y="777"/>
                    <a:pt x="1878" y="774"/>
                  </a:cubicBezTo>
                  <a:cubicBezTo>
                    <a:pt x="1873" y="772"/>
                    <a:pt x="1872" y="773"/>
                    <a:pt x="1875" y="770"/>
                  </a:cubicBezTo>
                  <a:cubicBezTo>
                    <a:pt x="1878" y="767"/>
                    <a:pt x="1875" y="767"/>
                    <a:pt x="1879" y="764"/>
                  </a:cubicBezTo>
                  <a:cubicBezTo>
                    <a:pt x="1883" y="761"/>
                    <a:pt x="1888" y="761"/>
                    <a:pt x="1891" y="757"/>
                  </a:cubicBezTo>
                  <a:cubicBezTo>
                    <a:pt x="1894" y="753"/>
                    <a:pt x="1900" y="750"/>
                    <a:pt x="1902" y="748"/>
                  </a:cubicBezTo>
                  <a:cubicBezTo>
                    <a:pt x="1905" y="747"/>
                    <a:pt x="1905" y="739"/>
                    <a:pt x="1904" y="736"/>
                  </a:cubicBezTo>
                  <a:cubicBezTo>
                    <a:pt x="1903" y="734"/>
                    <a:pt x="1904" y="733"/>
                    <a:pt x="1906" y="731"/>
                  </a:cubicBezTo>
                  <a:cubicBezTo>
                    <a:pt x="1908" y="729"/>
                    <a:pt x="1911" y="725"/>
                    <a:pt x="1915" y="722"/>
                  </a:cubicBezTo>
                  <a:cubicBezTo>
                    <a:pt x="1919" y="718"/>
                    <a:pt x="1923" y="721"/>
                    <a:pt x="1926" y="718"/>
                  </a:cubicBezTo>
                  <a:cubicBezTo>
                    <a:pt x="1929" y="716"/>
                    <a:pt x="1929" y="713"/>
                    <a:pt x="1933" y="713"/>
                  </a:cubicBezTo>
                  <a:cubicBezTo>
                    <a:pt x="1938" y="712"/>
                    <a:pt x="1938" y="714"/>
                    <a:pt x="1941" y="716"/>
                  </a:cubicBezTo>
                  <a:cubicBezTo>
                    <a:pt x="1945" y="717"/>
                    <a:pt x="1949" y="720"/>
                    <a:pt x="1956" y="716"/>
                  </a:cubicBezTo>
                  <a:cubicBezTo>
                    <a:pt x="1963" y="713"/>
                    <a:pt x="1970" y="710"/>
                    <a:pt x="1978" y="701"/>
                  </a:cubicBezTo>
                  <a:cubicBezTo>
                    <a:pt x="1986" y="693"/>
                    <a:pt x="1992" y="686"/>
                    <a:pt x="1995" y="682"/>
                  </a:cubicBezTo>
                  <a:cubicBezTo>
                    <a:pt x="1998" y="678"/>
                    <a:pt x="2006" y="672"/>
                    <a:pt x="2015" y="659"/>
                  </a:cubicBezTo>
                  <a:cubicBezTo>
                    <a:pt x="2024" y="646"/>
                    <a:pt x="2032" y="634"/>
                    <a:pt x="2036" y="630"/>
                  </a:cubicBezTo>
                  <a:cubicBezTo>
                    <a:pt x="2040" y="626"/>
                    <a:pt x="2045" y="614"/>
                    <a:pt x="2046" y="608"/>
                  </a:cubicBezTo>
                  <a:cubicBezTo>
                    <a:pt x="2047" y="602"/>
                    <a:pt x="2045" y="587"/>
                    <a:pt x="2046" y="583"/>
                  </a:cubicBezTo>
                  <a:cubicBezTo>
                    <a:pt x="2048" y="578"/>
                    <a:pt x="2057" y="566"/>
                    <a:pt x="2057" y="561"/>
                  </a:cubicBezTo>
                  <a:cubicBezTo>
                    <a:pt x="2058" y="556"/>
                    <a:pt x="2060" y="553"/>
                    <a:pt x="2058" y="550"/>
                  </a:cubicBezTo>
                  <a:cubicBezTo>
                    <a:pt x="2055" y="547"/>
                    <a:pt x="2052" y="546"/>
                    <a:pt x="2053" y="545"/>
                  </a:cubicBezTo>
                  <a:cubicBezTo>
                    <a:pt x="2054" y="544"/>
                    <a:pt x="2058" y="547"/>
                    <a:pt x="2057" y="544"/>
                  </a:cubicBezTo>
                  <a:cubicBezTo>
                    <a:pt x="2057" y="541"/>
                    <a:pt x="2057" y="540"/>
                    <a:pt x="2055" y="539"/>
                  </a:cubicBezTo>
                  <a:cubicBezTo>
                    <a:pt x="2053" y="537"/>
                    <a:pt x="2048" y="534"/>
                    <a:pt x="2045" y="530"/>
                  </a:cubicBezTo>
                  <a:cubicBezTo>
                    <a:pt x="2041" y="526"/>
                    <a:pt x="2044" y="527"/>
                    <a:pt x="2037" y="526"/>
                  </a:cubicBezTo>
                  <a:cubicBezTo>
                    <a:pt x="2030" y="524"/>
                    <a:pt x="2027" y="521"/>
                    <a:pt x="2026" y="523"/>
                  </a:cubicBezTo>
                  <a:cubicBezTo>
                    <a:pt x="2024" y="524"/>
                    <a:pt x="2028" y="528"/>
                    <a:pt x="2024" y="528"/>
                  </a:cubicBezTo>
                  <a:cubicBezTo>
                    <a:pt x="2021" y="528"/>
                    <a:pt x="2020" y="530"/>
                    <a:pt x="2019" y="532"/>
                  </a:cubicBezTo>
                  <a:cubicBezTo>
                    <a:pt x="2017" y="534"/>
                    <a:pt x="2013" y="537"/>
                    <a:pt x="2011" y="535"/>
                  </a:cubicBezTo>
                  <a:cubicBezTo>
                    <a:pt x="2008" y="533"/>
                    <a:pt x="2009" y="532"/>
                    <a:pt x="2010" y="531"/>
                  </a:cubicBezTo>
                  <a:cubicBezTo>
                    <a:pt x="2010" y="529"/>
                    <a:pt x="2008" y="530"/>
                    <a:pt x="2008" y="528"/>
                  </a:cubicBezTo>
                  <a:cubicBezTo>
                    <a:pt x="2008" y="525"/>
                    <a:pt x="2012" y="523"/>
                    <a:pt x="2011" y="522"/>
                  </a:cubicBezTo>
                  <a:cubicBezTo>
                    <a:pt x="2010" y="520"/>
                    <a:pt x="2010" y="522"/>
                    <a:pt x="2008" y="522"/>
                  </a:cubicBezTo>
                  <a:cubicBezTo>
                    <a:pt x="2006" y="522"/>
                    <a:pt x="2003" y="523"/>
                    <a:pt x="2002" y="525"/>
                  </a:cubicBezTo>
                  <a:cubicBezTo>
                    <a:pt x="2002" y="527"/>
                    <a:pt x="2006" y="529"/>
                    <a:pt x="2002" y="530"/>
                  </a:cubicBezTo>
                  <a:cubicBezTo>
                    <a:pt x="1998" y="530"/>
                    <a:pt x="1997" y="531"/>
                    <a:pt x="1997" y="528"/>
                  </a:cubicBezTo>
                  <a:cubicBezTo>
                    <a:pt x="1997" y="526"/>
                    <a:pt x="2000" y="518"/>
                    <a:pt x="1998" y="517"/>
                  </a:cubicBezTo>
                  <a:cubicBezTo>
                    <a:pt x="1997" y="516"/>
                    <a:pt x="1997" y="516"/>
                    <a:pt x="1997" y="516"/>
                  </a:cubicBezTo>
                  <a:cubicBezTo>
                    <a:pt x="1997" y="516"/>
                    <a:pt x="1998" y="517"/>
                    <a:pt x="1993" y="517"/>
                  </a:cubicBezTo>
                  <a:cubicBezTo>
                    <a:pt x="1987" y="517"/>
                    <a:pt x="1986" y="518"/>
                    <a:pt x="1983" y="515"/>
                  </a:cubicBezTo>
                  <a:cubicBezTo>
                    <a:pt x="1979" y="513"/>
                    <a:pt x="1977" y="512"/>
                    <a:pt x="1980" y="510"/>
                  </a:cubicBezTo>
                  <a:cubicBezTo>
                    <a:pt x="1983" y="507"/>
                    <a:pt x="1991" y="504"/>
                    <a:pt x="1994" y="500"/>
                  </a:cubicBezTo>
                  <a:cubicBezTo>
                    <a:pt x="1998" y="495"/>
                    <a:pt x="2014" y="488"/>
                    <a:pt x="2016" y="483"/>
                  </a:cubicBezTo>
                  <a:cubicBezTo>
                    <a:pt x="2018" y="477"/>
                    <a:pt x="2029" y="469"/>
                    <a:pt x="2038" y="464"/>
                  </a:cubicBezTo>
                  <a:cubicBezTo>
                    <a:pt x="2047" y="458"/>
                    <a:pt x="2044" y="457"/>
                    <a:pt x="2048" y="452"/>
                  </a:cubicBezTo>
                  <a:cubicBezTo>
                    <a:pt x="2052" y="447"/>
                    <a:pt x="2062" y="443"/>
                    <a:pt x="2066" y="438"/>
                  </a:cubicBezTo>
                  <a:cubicBezTo>
                    <a:pt x="2070" y="434"/>
                    <a:pt x="2075" y="429"/>
                    <a:pt x="2080" y="428"/>
                  </a:cubicBezTo>
                  <a:cubicBezTo>
                    <a:pt x="2084" y="427"/>
                    <a:pt x="2090" y="426"/>
                    <a:pt x="2100" y="425"/>
                  </a:cubicBezTo>
                  <a:cubicBezTo>
                    <a:pt x="2110" y="425"/>
                    <a:pt x="2116" y="425"/>
                    <a:pt x="2117" y="427"/>
                  </a:cubicBezTo>
                  <a:cubicBezTo>
                    <a:pt x="2119" y="430"/>
                    <a:pt x="2119" y="431"/>
                    <a:pt x="2122" y="430"/>
                  </a:cubicBezTo>
                  <a:cubicBezTo>
                    <a:pt x="2125" y="428"/>
                    <a:pt x="2132" y="426"/>
                    <a:pt x="2134" y="426"/>
                  </a:cubicBezTo>
                  <a:cubicBezTo>
                    <a:pt x="2135" y="427"/>
                    <a:pt x="2137" y="429"/>
                    <a:pt x="2139" y="429"/>
                  </a:cubicBezTo>
                  <a:cubicBezTo>
                    <a:pt x="2141" y="429"/>
                    <a:pt x="2146" y="428"/>
                    <a:pt x="2147" y="427"/>
                  </a:cubicBezTo>
                  <a:cubicBezTo>
                    <a:pt x="2149" y="426"/>
                    <a:pt x="2149" y="429"/>
                    <a:pt x="2152" y="429"/>
                  </a:cubicBezTo>
                  <a:cubicBezTo>
                    <a:pt x="2156" y="429"/>
                    <a:pt x="2158" y="429"/>
                    <a:pt x="2158" y="427"/>
                  </a:cubicBezTo>
                  <a:cubicBezTo>
                    <a:pt x="2158" y="425"/>
                    <a:pt x="2159" y="423"/>
                    <a:pt x="2162" y="422"/>
                  </a:cubicBezTo>
                  <a:cubicBezTo>
                    <a:pt x="2166" y="420"/>
                    <a:pt x="2175" y="420"/>
                    <a:pt x="2178" y="422"/>
                  </a:cubicBezTo>
                  <a:cubicBezTo>
                    <a:pt x="2181" y="424"/>
                    <a:pt x="2184" y="427"/>
                    <a:pt x="2185" y="426"/>
                  </a:cubicBezTo>
                  <a:cubicBezTo>
                    <a:pt x="2187" y="424"/>
                    <a:pt x="2193" y="426"/>
                    <a:pt x="2195" y="428"/>
                  </a:cubicBezTo>
                  <a:cubicBezTo>
                    <a:pt x="2198" y="430"/>
                    <a:pt x="2200" y="432"/>
                    <a:pt x="2198" y="432"/>
                  </a:cubicBezTo>
                  <a:cubicBezTo>
                    <a:pt x="2196" y="432"/>
                    <a:pt x="2191" y="431"/>
                    <a:pt x="2191" y="433"/>
                  </a:cubicBezTo>
                  <a:cubicBezTo>
                    <a:pt x="2190" y="434"/>
                    <a:pt x="2187" y="436"/>
                    <a:pt x="2193" y="436"/>
                  </a:cubicBezTo>
                  <a:cubicBezTo>
                    <a:pt x="2199" y="436"/>
                    <a:pt x="2201" y="435"/>
                    <a:pt x="2203" y="435"/>
                  </a:cubicBezTo>
                  <a:cubicBezTo>
                    <a:pt x="2206" y="435"/>
                    <a:pt x="2207" y="436"/>
                    <a:pt x="2211" y="435"/>
                  </a:cubicBezTo>
                  <a:cubicBezTo>
                    <a:pt x="2215" y="434"/>
                    <a:pt x="2215" y="431"/>
                    <a:pt x="2218" y="431"/>
                  </a:cubicBezTo>
                  <a:cubicBezTo>
                    <a:pt x="2222" y="431"/>
                    <a:pt x="2223" y="434"/>
                    <a:pt x="2226" y="434"/>
                  </a:cubicBezTo>
                  <a:cubicBezTo>
                    <a:pt x="2229" y="434"/>
                    <a:pt x="2239" y="432"/>
                    <a:pt x="2240" y="430"/>
                  </a:cubicBezTo>
                  <a:cubicBezTo>
                    <a:pt x="2242" y="429"/>
                    <a:pt x="2243" y="428"/>
                    <a:pt x="2238" y="427"/>
                  </a:cubicBezTo>
                  <a:cubicBezTo>
                    <a:pt x="2233" y="425"/>
                    <a:pt x="2228" y="427"/>
                    <a:pt x="2229" y="424"/>
                  </a:cubicBezTo>
                  <a:cubicBezTo>
                    <a:pt x="2230" y="420"/>
                    <a:pt x="2229" y="418"/>
                    <a:pt x="2233" y="414"/>
                  </a:cubicBezTo>
                  <a:cubicBezTo>
                    <a:pt x="2237" y="410"/>
                    <a:pt x="2236" y="407"/>
                    <a:pt x="2240" y="406"/>
                  </a:cubicBezTo>
                  <a:cubicBezTo>
                    <a:pt x="2244" y="405"/>
                    <a:pt x="2248" y="399"/>
                    <a:pt x="2253" y="396"/>
                  </a:cubicBezTo>
                  <a:cubicBezTo>
                    <a:pt x="2257" y="393"/>
                    <a:pt x="2259" y="394"/>
                    <a:pt x="2261" y="390"/>
                  </a:cubicBezTo>
                  <a:cubicBezTo>
                    <a:pt x="2262" y="386"/>
                    <a:pt x="2262" y="384"/>
                    <a:pt x="2267" y="382"/>
                  </a:cubicBezTo>
                  <a:cubicBezTo>
                    <a:pt x="2272" y="380"/>
                    <a:pt x="2275" y="381"/>
                    <a:pt x="2280" y="380"/>
                  </a:cubicBezTo>
                  <a:cubicBezTo>
                    <a:pt x="2285" y="380"/>
                    <a:pt x="2292" y="376"/>
                    <a:pt x="2295" y="378"/>
                  </a:cubicBezTo>
                  <a:cubicBezTo>
                    <a:pt x="2298" y="381"/>
                    <a:pt x="2298" y="383"/>
                    <a:pt x="2300" y="382"/>
                  </a:cubicBezTo>
                  <a:cubicBezTo>
                    <a:pt x="2301" y="382"/>
                    <a:pt x="2306" y="378"/>
                    <a:pt x="2308" y="378"/>
                  </a:cubicBezTo>
                  <a:cubicBezTo>
                    <a:pt x="2309" y="378"/>
                    <a:pt x="2310" y="379"/>
                    <a:pt x="2309" y="382"/>
                  </a:cubicBezTo>
                  <a:cubicBezTo>
                    <a:pt x="2307" y="384"/>
                    <a:pt x="2304" y="387"/>
                    <a:pt x="2304" y="391"/>
                  </a:cubicBezTo>
                  <a:cubicBezTo>
                    <a:pt x="2304" y="394"/>
                    <a:pt x="2302" y="394"/>
                    <a:pt x="2305" y="394"/>
                  </a:cubicBezTo>
                  <a:cubicBezTo>
                    <a:pt x="2308" y="395"/>
                    <a:pt x="2312" y="393"/>
                    <a:pt x="2311" y="395"/>
                  </a:cubicBezTo>
                  <a:cubicBezTo>
                    <a:pt x="2310" y="397"/>
                    <a:pt x="2305" y="402"/>
                    <a:pt x="2307" y="401"/>
                  </a:cubicBezTo>
                  <a:cubicBezTo>
                    <a:pt x="2310" y="401"/>
                    <a:pt x="2312" y="401"/>
                    <a:pt x="2317" y="396"/>
                  </a:cubicBezTo>
                  <a:cubicBezTo>
                    <a:pt x="2323" y="392"/>
                    <a:pt x="2332" y="383"/>
                    <a:pt x="2336" y="383"/>
                  </a:cubicBezTo>
                  <a:cubicBezTo>
                    <a:pt x="2340" y="382"/>
                    <a:pt x="2344" y="384"/>
                    <a:pt x="2345" y="383"/>
                  </a:cubicBezTo>
                  <a:cubicBezTo>
                    <a:pt x="2346" y="381"/>
                    <a:pt x="2344" y="378"/>
                    <a:pt x="2345" y="376"/>
                  </a:cubicBezTo>
                  <a:cubicBezTo>
                    <a:pt x="2346" y="375"/>
                    <a:pt x="2344" y="372"/>
                    <a:pt x="2347" y="369"/>
                  </a:cubicBezTo>
                  <a:cubicBezTo>
                    <a:pt x="2350" y="366"/>
                    <a:pt x="2347" y="366"/>
                    <a:pt x="2353" y="364"/>
                  </a:cubicBezTo>
                  <a:cubicBezTo>
                    <a:pt x="2359" y="363"/>
                    <a:pt x="2361" y="361"/>
                    <a:pt x="2363" y="362"/>
                  </a:cubicBezTo>
                  <a:cubicBezTo>
                    <a:pt x="2366" y="363"/>
                    <a:pt x="2368" y="365"/>
                    <a:pt x="2372" y="365"/>
                  </a:cubicBezTo>
                  <a:cubicBezTo>
                    <a:pt x="2376" y="365"/>
                    <a:pt x="2374" y="365"/>
                    <a:pt x="2368" y="367"/>
                  </a:cubicBezTo>
                  <a:cubicBezTo>
                    <a:pt x="2361" y="368"/>
                    <a:pt x="2359" y="370"/>
                    <a:pt x="2359" y="373"/>
                  </a:cubicBezTo>
                  <a:cubicBezTo>
                    <a:pt x="2358" y="377"/>
                    <a:pt x="2359" y="382"/>
                    <a:pt x="2357" y="383"/>
                  </a:cubicBezTo>
                  <a:cubicBezTo>
                    <a:pt x="2356" y="383"/>
                    <a:pt x="2355" y="384"/>
                    <a:pt x="2356" y="386"/>
                  </a:cubicBezTo>
                  <a:cubicBezTo>
                    <a:pt x="2356" y="388"/>
                    <a:pt x="2359" y="387"/>
                    <a:pt x="2357" y="390"/>
                  </a:cubicBezTo>
                  <a:cubicBezTo>
                    <a:pt x="2355" y="393"/>
                    <a:pt x="2350" y="395"/>
                    <a:pt x="2351" y="396"/>
                  </a:cubicBezTo>
                  <a:cubicBezTo>
                    <a:pt x="2352" y="397"/>
                    <a:pt x="2355" y="397"/>
                    <a:pt x="2347" y="399"/>
                  </a:cubicBezTo>
                  <a:cubicBezTo>
                    <a:pt x="2339" y="402"/>
                    <a:pt x="2334" y="407"/>
                    <a:pt x="2332" y="408"/>
                  </a:cubicBezTo>
                  <a:cubicBezTo>
                    <a:pt x="2330" y="409"/>
                    <a:pt x="2330" y="410"/>
                    <a:pt x="2327" y="413"/>
                  </a:cubicBezTo>
                  <a:cubicBezTo>
                    <a:pt x="2324" y="415"/>
                    <a:pt x="2321" y="419"/>
                    <a:pt x="2317" y="422"/>
                  </a:cubicBezTo>
                  <a:cubicBezTo>
                    <a:pt x="2314" y="424"/>
                    <a:pt x="2315" y="421"/>
                    <a:pt x="2311" y="425"/>
                  </a:cubicBezTo>
                  <a:cubicBezTo>
                    <a:pt x="2307" y="429"/>
                    <a:pt x="2305" y="429"/>
                    <a:pt x="2303" y="433"/>
                  </a:cubicBezTo>
                  <a:cubicBezTo>
                    <a:pt x="2300" y="436"/>
                    <a:pt x="2297" y="442"/>
                    <a:pt x="2290" y="447"/>
                  </a:cubicBezTo>
                  <a:cubicBezTo>
                    <a:pt x="2283" y="452"/>
                    <a:pt x="2281" y="455"/>
                    <a:pt x="2276" y="456"/>
                  </a:cubicBezTo>
                  <a:cubicBezTo>
                    <a:pt x="2271" y="456"/>
                    <a:pt x="2270" y="458"/>
                    <a:pt x="2268" y="458"/>
                  </a:cubicBezTo>
                  <a:cubicBezTo>
                    <a:pt x="2265" y="458"/>
                    <a:pt x="2263" y="456"/>
                    <a:pt x="2263" y="458"/>
                  </a:cubicBezTo>
                  <a:cubicBezTo>
                    <a:pt x="2262" y="460"/>
                    <a:pt x="2264" y="468"/>
                    <a:pt x="2261" y="471"/>
                  </a:cubicBezTo>
                  <a:cubicBezTo>
                    <a:pt x="2258" y="474"/>
                    <a:pt x="2251" y="478"/>
                    <a:pt x="2249" y="483"/>
                  </a:cubicBezTo>
                  <a:cubicBezTo>
                    <a:pt x="2247" y="487"/>
                    <a:pt x="2244" y="501"/>
                    <a:pt x="2247" y="510"/>
                  </a:cubicBezTo>
                  <a:cubicBezTo>
                    <a:pt x="2250" y="519"/>
                    <a:pt x="2251" y="540"/>
                    <a:pt x="2252" y="546"/>
                  </a:cubicBezTo>
                  <a:cubicBezTo>
                    <a:pt x="2253" y="552"/>
                    <a:pt x="2257" y="555"/>
                    <a:pt x="2258" y="559"/>
                  </a:cubicBezTo>
                  <a:cubicBezTo>
                    <a:pt x="2258" y="563"/>
                    <a:pt x="2259" y="571"/>
                    <a:pt x="2259" y="574"/>
                  </a:cubicBezTo>
                  <a:cubicBezTo>
                    <a:pt x="2259" y="576"/>
                    <a:pt x="2261" y="573"/>
                    <a:pt x="2261" y="577"/>
                  </a:cubicBezTo>
                  <a:cubicBezTo>
                    <a:pt x="2261" y="580"/>
                    <a:pt x="2259" y="585"/>
                    <a:pt x="2261" y="583"/>
                  </a:cubicBezTo>
                  <a:cubicBezTo>
                    <a:pt x="2264" y="581"/>
                    <a:pt x="2273" y="572"/>
                    <a:pt x="2278" y="568"/>
                  </a:cubicBezTo>
                  <a:cubicBezTo>
                    <a:pt x="2282" y="564"/>
                    <a:pt x="2282" y="560"/>
                    <a:pt x="2284" y="555"/>
                  </a:cubicBezTo>
                  <a:cubicBezTo>
                    <a:pt x="2286" y="550"/>
                    <a:pt x="2284" y="549"/>
                    <a:pt x="2290" y="547"/>
                  </a:cubicBezTo>
                  <a:cubicBezTo>
                    <a:pt x="2295" y="544"/>
                    <a:pt x="2299" y="541"/>
                    <a:pt x="2301" y="543"/>
                  </a:cubicBezTo>
                  <a:cubicBezTo>
                    <a:pt x="2304" y="544"/>
                    <a:pt x="2305" y="545"/>
                    <a:pt x="2305" y="542"/>
                  </a:cubicBezTo>
                  <a:cubicBezTo>
                    <a:pt x="2305" y="540"/>
                    <a:pt x="2299" y="533"/>
                    <a:pt x="2303" y="527"/>
                  </a:cubicBezTo>
                  <a:cubicBezTo>
                    <a:pt x="2307" y="521"/>
                    <a:pt x="2311" y="518"/>
                    <a:pt x="2316" y="518"/>
                  </a:cubicBezTo>
                  <a:cubicBezTo>
                    <a:pt x="2322" y="518"/>
                    <a:pt x="2326" y="519"/>
                    <a:pt x="2329" y="517"/>
                  </a:cubicBezTo>
                  <a:cubicBezTo>
                    <a:pt x="2333" y="515"/>
                    <a:pt x="2336" y="516"/>
                    <a:pt x="2333" y="512"/>
                  </a:cubicBezTo>
                  <a:cubicBezTo>
                    <a:pt x="2330" y="508"/>
                    <a:pt x="2327" y="506"/>
                    <a:pt x="2327" y="502"/>
                  </a:cubicBezTo>
                  <a:cubicBezTo>
                    <a:pt x="2327" y="498"/>
                    <a:pt x="2331" y="493"/>
                    <a:pt x="2334" y="491"/>
                  </a:cubicBezTo>
                  <a:cubicBezTo>
                    <a:pt x="2337" y="488"/>
                    <a:pt x="2338" y="487"/>
                    <a:pt x="2340" y="489"/>
                  </a:cubicBezTo>
                  <a:cubicBezTo>
                    <a:pt x="2342" y="490"/>
                    <a:pt x="2344" y="491"/>
                    <a:pt x="2346" y="490"/>
                  </a:cubicBezTo>
                  <a:cubicBezTo>
                    <a:pt x="2347" y="489"/>
                    <a:pt x="2348" y="487"/>
                    <a:pt x="2348" y="483"/>
                  </a:cubicBezTo>
                  <a:cubicBezTo>
                    <a:pt x="2347" y="479"/>
                    <a:pt x="2344" y="480"/>
                    <a:pt x="2342" y="477"/>
                  </a:cubicBezTo>
                  <a:cubicBezTo>
                    <a:pt x="2340" y="473"/>
                    <a:pt x="2340" y="467"/>
                    <a:pt x="2343" y="465"/>
                  </a:cubicBezTo>
                  <a:cubicBezTo>
                    <a:pt x="2346" y="463"/>
                    <a:pt x="2349" y="461"/>
                    <a:pt x="2347" y="460"/>
                  </a:cubicBezTo>
                  <a:cubicBezTo>
                    <a:pt x="2346" y="458"/>
                    <a:pt x="2342" y="454"/>
                    <a:pt x="2340" y="454"/>
                  </a:cubicBezTo>
                  <a:cubicBezTo>
                    <a:pt x="2339" y="455"/>
                    <a:pt x="2339" y="458"/>
                    <a:pt x="2337" y="458"/>
                  </a:cubicBezTo>
                  <a:cubicBezTo>
                    <a:pt x="2334" y="458"/>
                    <a:pt x="2331" y="456"/>
                    <a:pt x="2331" y="454"/>
                  </a:cubicBezTo>
                  <a:cubicBezTo>
                    <a:pt x="2331" y="451"/>
                    <a:pt x="2335" y="443"/>
                    <a:pt x="2338" y="440"/>
                  </a:cubicBezTo>
                  <a:cubicBezTo>
                    <a:pt x="2342" y="437"/>
                    <a:pt x="2344" y="437"/>
                    <a:pt x="2345" y="432"/>
                  </a:cubicBezTo>
                  <a:cubicBezTo>
                    <a:pt x="2347" y="428"/>
                    <a:pt x="2349" y="422"/>
                    <a:pt x="2351" y="419"/>
                  </a:cubicBezTo>
                  <a:cubicBezTo>
                    <a:pt x="2353" y="417"/>
                    <a:pt x="2356" y="412"/>
                    <a:pt x="2357" y="415"/>
                  </a:cubicBezTo>
                  <a:cubicBezTo>
                    <a:pt x="2359" y="417"/>
                    <a:pt x="2359" y="418"/>
                    <a:pt x="2361" y="416"/>
                  </a:cubicBezTo>
                  <a:cubicBezTo>
                    <a:pt x="2363" y="415"/>
                    <a:pt x="2363" y="412"/>
                    <a:pt x="2366" y="414"/>
                  </a:cubicBezTo>
                  <a:cubicBezTo>
                    <a:pt x="2369" y="417"/>
                    <a:pt x="2369" y="418"/>
                    <a:pt x="2371" y="417"/>
                  </a:cubicBezTo>
                  <a:cubicBezTo>
                    <a:pt x="2373" y="416"/>
                    <a:pt x="2377" y="411"/>
                    <a:pt x="2381" y="409"/>
                  </a:cubicBezTo>
                  <a:cubicBezTo>
                    <a:pt x="2385" y="407"/>
                    <a:pt x="2389" y="406"/>
                    <a:pt x="2388" y="409"/>
                  </a:cubicBezTo>
                  <a:cubicBezTo>
                    <a:pt x="2387" y="411"/>
                    <a:pt x="2385" y="420"/>
                    <a:pt x="2387" y="418"/>
                  </a:cubicBezTo>
                  <a:cubicBezTo>
                    <a:pt x="2389" y="417"/>
                    <a:pt x="2398" y="410"/>
                    <a:pt x="2401" y="409"/>
                  </a:cubicBezTo>
                  <a:cubicBezTo>
                    <a:pt x="2404" y="407"/>
                    <a:pt x="2410" y="405"/>
                    <a:pt x="2414" y="404"/>
                  </a:cubicBezTo>
                  <a:cubicBezTo>
                    <a:pt x="2418" y="404"/>
                    <a:pt x="2427" y="404"/>
                    <a:pt x="2429" y="405"/>
                  </a:cubicBezTo>
                  <a:cubicBezTo>
                    <a:pt x="2432" y="407"/>
                    <a:pt x="2437" y="415"/>
                    <a:pt x="2440" y="415"/>
                  </a:cubicBezTo>
                  <a:cubicBezTo>
                    <a:pt x="2442" y="416"/>
                    <a:pt x="2442" y="413"/>
                    <a:pt x="2444" y="410"/>
                  </a:cubicBezTo>
                  <a:cubicBezTo>
                    <a:pt x="2446" y="408"/>
                    <a:pt x="2456" y="403"/>
                    <a:pt x="2461" y="398"/>
                  </a:cubicBezTo>
                  <a:cubicBezTo>
                    <a:pt x="2466" y="393"/>
                    <a:pt x="2473" y="390"/>
                    <a:pt x="2478" y="388"/>
                  </a:cubicBezTo>
                  <a:cubicBezTo>
                    <a:pt x="2484" y="385"/>
                    <a:pt x="2509" y="374"/>
                    <a:pt x="2517" y="371"/>
                  </a:cubicBezTo>
                  <a:cubicBezTo>
                    <a:pt x="2525" y="367"/>
                    <a:pt x="2531" y="364"/>
                    <a:pt x="2530" y="362"/>
                  </a:cubicBezTo>
                  <a:cubicBezTo>
                    <a:pt x="2529" y="360"/>
                    <a:pt x="2531" y="360"/>
                    <a:pt x="2533" y="361"/>
                  </a:cubicBezTo>
                  <a:cubicBezTo>
                    <a:pt x="2534" y="362"/>
                    <a:pt x="2535" y="365"/>
                    <a:pt x="2538" y="365"/>
                  </a:cubicBezTo>
                  <a:cubicBezTo>
                    <a:pt x="2541" y="365"/>
                    <a:pt x="2548" y="366"/>
                    <a:pt x="2552" y="368"/>
                  </a:cubicBezTo>
                  <a:cubicBezTo>
                    <a:pt x="2555" y="370"/>
                    <a:pt x="2557" y="371"/>
                    <a:pt x="2558" y="369"/>
                  </a:cubicBezTo>
                  <a:cubicBezTo>
                    <a:pt x="2559" y="368"/>
                    <a:pt x="2565" y="362"/>
                    <a:pt x="2563" y="360"/>
                  </a:cubicBezTo>
                  <a:cubicBezTo>
                    <a:pt x="2561" y="358"/>
                    <a:pt x="2562" y="356"/>
                    <a:pt x="2560" y="353"/>
                  </a:cubicBezTo>
                  <a:cubicBezTo>
                    <a:pt x="2559" y="351"/>
                    <a:pt x="2556" y="348"/>
                    <a:pt x="2552" y="346"/>
                  </a:cubicBezTo>
                  <a:cubicBezTo>
                    <a:pt x="2549" y="345"/>
                    <a:pt x="2552" y="343"/>
                    <a:pt x="2552" y="342"/>
                  </a:cubicBezTo>
                  <a:cubicBezTo>
                    <a:pt x="2552" y="340"/>
                    <a:pt x="2551" y="333"/>
                    <a:pt x="2549" y="331"/>
                  </a:cubicBezTo>
                  <a:cubicBezTo>
                    <a:pt x="2546" y="329"/>
                    <a:pt x="2547" y="333"/>
                    <a:pt x="2544" y="331"/>
                  </a:cubicBezTo>
                  <a:cubicBezTo>
                    <a:pt x="2540" y="329"/>
                    <a:pt x="2536" y="326"/>
                    <a:pt x="2536" y="324"/>
                  </a:cubicBezTo>
                  <a:cubicBezTo>
                    <a:pt x="2535" y="321"/>
                    <a:pt x="2536" y="320"/>
                    <a:pt x="2534" y="320"/>
                  </a:cubicBezTo>
                  <a:cubicBezTo>
                    <a:pt x="2532" y="320"/>
                    <a:pt x="2532" y="320"/>
                    <a:pt x="2529" y="321"/>
                  </a:cubicBezTo>
                  <a:cubicBezTo>
                    <a:pt x="2527" y="322"/>
                    <a:pt x="2523" y="322"/>
                    <a:pt x="2522" y="321"/>
                  </a:cubicBezTo>
                  <a:cubicBezTo>
                    <a:pt x="2520" y="319"/>
                    <a:pt x="2516" y="317"/>
                    <a:pt x="2519" y="317"/>
                  </a:cubicBezTo>
                  <a:cubicBezTo>
                    <a:pt x="2523" y="316"/>
                    <a:pt x="2531" y="318"/>
                    <a:pt x="2528" y="317"/>
                  </a:cubicBezTo>
                  <a:cubicBezTo>
                    <a:pt x="2524" y="315"/>
                    <a:pt x="2519" y="315"/>
                    <a:pt x="2522" y="314"/>
                  </a:cubicBezTo>
                  <a:cubicBezTo>
                    <a:pt x="2525" y="313"/>
                    <a:pt x="2530" y="313"/>
                    <a:pt x="2534" y="314"/>
                  </a:cubicBezTo>
                  <a:cubicBezTo>
                    <a:pt x="2538" y="316"/>
                    <a:pt x="2539" y="319"/>
                    <a:pt x="2542" y="319"/>
                  </a:cubicBezTo>
                  <a:cubicBezTo>
                    <a:pt x="2545" y="320"/>
                    <a:pt x="2547" y="322"/>
                    <a:pt x="2554" y="319"/>
                  </a:cubicBezTo>
                  <a:cubicBezTo>
                    <a:pt x="2561" y="316"/>
                    <a:pt x="2575" y="313"/>
                    <a:pt x="2573" y="311"/>
                  </a:cubicBezTo>
                  <a:cubicBezTo>
                    <a:pt x="2570" y="310"/>
                    <a:pt x="2567" y="309"/>
                    <a:pt x="2570" y="307"/>
                  </a:cubicBezTo>
                  <a:cubicBezTo>
                    <a:pt x="2573" y="306"/>
                    <a:pt x="2579" y="305"/>
                    <a:pt x="2578" y="303"/>
                  </a:cubicBezTo>
                  <a:cubicBezTo>
                    <a:pt x="2578" y="301"/>
                    <a:pt x="2573" y="296"/>
                    <a:pt x="2573" y="294"/>
                  </a:cubicBezTo>
                  <a:cubicBezTo>
                    <a:pt x="2573" y="292"/>
                    <a:pt x="2579" y="289"/>
                    <a:pt x="2580" y="287"/>
                  </a:cubicBezTo>
                  <a:cubicBezTo>
                    <a:pt x="2580" y="285"/>
                    <a:pt x="2581" y="288"/>
                    <a:pt x="2584" y="287"/>
                  </a:cubicBezTo>
                  <a:cubicBezTo>
                    <a:pt x="2587" y="287"/>
                    <a:pt x="2594" y="286"/>
                    <a:pt x="2591" y="288"/>
                  </a:cubicBezTo>
                  <a:cubicBezTo>
                    <a:pt x="2587" y="290"/>
                    <a:pt x="2583" y="292"/>
                    <a:pt x="2585" y="294"/>
                  </a:cubicBezTo>
                  <a:cubicBezTo>
                    <a:pt x="2587" y="296"/>
                    <a:pt x="2590" y="299"/>
                    <a:pt x="2590" y="301"/>
                  </a:cubicBezTo>
                  <a:cubicBezTo>
                    <a:pt x="2589" y="303"/>
                    <a:pt x="2588" y="305"/>
                    <a:pt x="2592" y="304"/>
                  </a:cubicBezTo>
                  <a:cubicBezTo>
                    <a:pt x="2596" y="303"/>
                    <a:pt x="2603" y="301"/>
                    <a:pt x="2608" y="301"/>
                  </a:cubicBezTo>
                  <a:cubicBezTo>
                    <a:pt x="2613" y="302"/>
                    <a:pt x="2621" y="303"/>
                    <a:pt x="2624" y="308"/>
                  </a:cubicBezTo>
                  <a:cubicBezTo>
                    <a:pt x="2627" y="312"/>
                    <a:pt x="2622" y="312"/>
                    <a:pt x="2630" y="316"/>
                  </a:cubicBezTo>
                  <a:cubicBezTo>
                    <a:pt x="2638" y="320"/>
                    <a:pt x="2646" y="321"/>
                    <a:pt x="2647" y="324"/>
                  </a:cubicBezTo>
                  <a:cubicBezTo>
                    <a:pt x="2649" y="326"/>
                    <a:pt x="2650" y="327"/>
                    <a:pt x="2653" y="327"/>
                  </a:cubicBezTo>
                  <a:cubicBezTo>
                    <a:pt x="2656" y="328"/>
                    <a:pt x="2657" y="328"/>
                    <a:pt x="2658" y="325"/>
                  </a:cubicBezTo>
                  <a:cubicBezTo>
                    <a:pt x="2658" y="325"/>
                    <a:pt x="2658" y="325"/>
                    <a:pt x="2658" y="325"/>
                  </a:cubicBezTo>
                  <a:cubicBezTo>
                    <a:pt x="2658" y="325"/>
                    <a:pt x="2658" y="327"/>
                    <a:pt x="2659" y="328"/>
                  </a:cubicBezTo>
                  <a:cubicBezTo>
                    <a:pt x="2660" y="329"/>
                    <a:pt x="2660" y="329"/>
                    <a:pt x="2664" y="328"/>
                  </a:cubicBezTo>
                  <a:cubicBezTo>
                    <a:pt x="2667" y="326"/>
                    <a:pt x="2673" y="328"/>
                    <a:pt x="2670" y="326"/>
                  </a:cubicBezTo>
                  <a:cubicBezTo>
                    <a:pt x="2667" y="323"/>
                    <a:pt x="2662" y="321"/>
                    <a:pt x="2662" y="319"/>
                  </a:cubicBezTo>
                  <a:cubicBezTo>
                    <a:pt x="2663" y="317"/>
                    <a:pt x="2667" y="317"/>
                    <a:pt x="2668" y="318"/>
                  </a:cubicBezTo>
                  <a:cubicBezTo>
                    <a:pt x="2668" y="319"/>
                    <a:pt x="2671" y="321"/>
                    <a:pt x="2671" y="320"/>
                  </a:cubicBezTo>
                  <a:cubicBezTo>
                    <a:pt x="2671" y="318"/>
                    <a:pt x="2667" y="317"/>
                    <a:pt x="2669" y="316"/>
                  </a:cubicBezTo>
                  <a:cubicBezTo>
                    <a:pt x="2671" y="314"/>
                    <a:pt x="2672" y="310"/>
                    <a:pt x="2671" y="307"/>
                  </a:cubicBezTo>
                  <a:cubicBezTo>
                    <a:pt x="2671" y="304"/>
                    <a:pt x="2670" y="302"/>
                    <a:pt x="2668" y="301"/>
                  </a:cubicBezTo>
                  <a:cubicBezTo>
                    <a:pt x="2666" y="299"/>
                    <a:pt x="2666" y="297"/>
                    <a:pt x="2669" y="299"/>
                  </a:cubicBezTo>
                  <a:cubicBezTo>
                    <a:pt x="2671" y="300"/>
                    <a:pt x="2676" y="302"/>
                    <a:pt x="2678" y="302"/>
                  </a:cubicBezTo>
                  <a:cubicBezTo>
                    <a:pt x="2681" y="303"/>
                    <a:pt x="2689" y="304"/>
                    <a:pt x="2687" y="302"/>
                  </a:cubicBezTo>
                  <a:cubicBezTo>
                    <a:pt x="2684" y="300"/>
                    <a:pt x="2682" y="299"/>
                    <a:pt x="2684" y="299"/>
                  </a:cubicBezTo>
                  <a:cubicBezTo>
                    <a:pt x="2685" y="299"/>
                    <a:pt x="2684" y="300"/>
                    <a:pt x="2689" y="300"/>
                  </a:cubicBezTo>
                  <a:cubicBezTo>
                    <a:pt x="2694" y="301"/>
                    <a:pt x="2694" y="298"/>
                    <a:pt x="2695" y="295"/>
                  </a:cubicBezTo>
                  <a:cubicBezTo>
                    <a:pt x="2697" y="293"/>
                    <a:pt x="2698" y="291"/>
                    <a:pt x="2701" y="292"/>
                  </a:cubicBezTo>
                  <a:cubicBezTo>
                    <a:pt x="2703" y="292"/>
                    <a:pt x="2708" y="293"/>
                    <a:pt x="2704" y="290"/>
                  </a:cubicBezTo>
                  <a:close/>
                  <a:moveTo>
                    <a:pt x="614" y="1420"/>
                  </a:moveTo>
                  <a:cubicBezTo>
                    <a:pt x="610" y="1417"/>
                    <a:pt x="610" y="1415"/>
                    <a:pt x="609" y="1412"/>
                  </a:cubicBezTo>
                  <a:cubicBezTo>
                    <a:pt x="609" y="1410"/>
                    <a:pt x="609" y="1410"/>
                    <a:pt x="607" y="1408"/>
                  </a:cubicBezTo>
                  <a:cubicBezTo>
                    <a:pt x="606" y="1407"/>
                    <a:pt x="601" y="1403"/>
                    <a:pt x="600" y="1400"/>
                  </a:cubicBezTo>
                  <a:cubicBezTo>
                    <a:pt x="599" y="1397"/>
                    <a:pt x="600" y="1389"/>
                    <a:pt x="599" y="1387"/>
                  </a:cubicBezTo>
                  <a:cubicBezTo>
                    <a:pt x="598" y="1384"/>
                    <a:pt x="596" y="1384"/>
                    <a:pt x="596" y="1380"/>
                  </a:cubicBezTo>
                  <a:cubicBezTo>
                    <a:pt x="596" y="1376"/>
                    <a:pt x="595" y="1357"/>
                    <a:pt x="597" y="1360"/>
                  </a:cubicBezTo>
                  <a:cubicBezTo>
                    <a:pt x="599" y="1362"/>
                    <a:pt x="604" y="1374"/>
                    <a:pt x="604" y="1379"/>
                  </a:cubicBezTo>
                  <a:cubicBezTo>
                    <a:pt x="604" y="1383"/>
                    <a:pt x="608" y="1392"/>
                    <a:pt x="608" y="1395"/>
                  </a:cubicBezTo>
                  <a:cubicBezTo>
                    <a:pt x="608" y="1397"/>
                    <a:pt x="611" y="1399"/>
                    <a:pt x="612" y="1400"/>
                  </a:cubicBezTo>
                  <a:cubicBezTo>
                    <a:pt x="612" y="1402"/>
                    <a:pt x="612" y="1408"/>
                    <a:pt x="613" y="1410"/>
                  </a:cubicBezTo>
                  <a:cubicBezTo>
                    <a:pt x="614" y="1412"/>
                    <a:pt x="624" y="1426"/>
                    <a:pt x="614" y="1420"/>
                  </a:cubicBezTo>
                  <a:close/>
                  <a:moveTo>
                    <a:pt x="667" y="1463"/>
                  </a:moveTo>
                  <a:cubicBezTo>
                    <a:pt x="668" y="1466"/>
                    <a:pt x="668" y="1466"/>
                    <a:pt x="668" y="1469"/>
                  </a:cubicBezTo>
                  <a:cubicBezTo>
                    <a:pt x="668" y="1472"/>
                    <a:pt x="668" y="1475"/>
                    <a:pt x="667" y="1478"/>
                  </a:cubicBezTo>
                  <a:cubicBezTo>
                    <a:pt x="667" y="1481"/>
                    <a:pt x="667" y="1484"/>
                    <a:pt x="669" y="1486"/>
                  </a:cubicBezTo>
                  <a:cubicBezTo>
                    <a:pt x="671" y="1488"/>
                    <a:pt x="671" y="1493"/>
                    <a:pt x="673" y="1493"/>
                  </a:cubicBezTo>
                  <a:cubicBezTo>
                    <a:pt x="675" y="1494"/>
                    <a:pt x="672" y="1502"/>
                    <a:pt x="670" y="1500"/>
                  </a:cubicBezTo>
                  <a:cubicBezTo>
                    <a:pt x="668" y="1497"/>
                    <a:pt x="667" y="1498"/>
                    <a:pt x="666" y="1496"/>
                  </a:cubicBezTo>
                  <a:cubicBezTo>
                    <a:pt x="666" y="1493"/>
                    <a:pt x="665" y="1493"/>
                    <a:pt x="664" y="1490"/>
                  </a:cubicBezTo>
                  <a:cubicBezTo>
                    <a:pt x="664" y="1488"/>
                    <a:pt x="663" y="1486"/>
                    <a:pt x="663" y="1483"/>
                  </a:cubicBezTo>
                  <a:cubicBezTo>
                    <a:pt x="663" y="1480"/>
                    <a:pt x="664" y="1479"/>
                    <a:pt x="663" y="1477"/>
                  </a:cubicBezTo>
                  <a:cubicBezTo>
                    <a:pt x="663" y="1475"/>
                    <a:pt x="660" y="1479"/>
                    <a:pt x="660" y="1476"/>
                  </a:cubicBezTo>
                  <a:cubicBezTo>
                    <a:pt x="660" y="1473"/>
                    <a:pt x="659" y="1472"/>
                    <a:pt x="661" y="1470"/>
                  </a:cubicBezTo>
                  <a:cubicBezTo>
                    <a:pt x="662" y="1468"/>
                    <a:pt x="662" y="1466"/>
                    <a:pt x="662" y="1463"/>
                  </a:cubicBezTo>
                  <a:cubicBezTo>
                    <a:pt x="662" y="1461"/>
                    <a:pt x="663" y="1457"/>
                    <a:pt x="662" y="1453"/>
                  </a:cubicBezTo>
                  <a:cubicBezTo>
                    <a:pt x="661" y="1449"/>
                    <a:pt x="657" y="1444"/>
                    <a:pt x="657" y="1443"/>
                  </a:cubicBezTo>
                  <a:cubicBezTo>
                    <a:pt x="656" y="1442"/>
                    <a:pt x="661" y="1442"/>
                    <a:pt x="663" y="1444"/>
                  </a:cubicBezTo>
                  <a:cubicBezTo>
                    <a:pt x="664" y="1446"/>
                    <a:pt x="665" y="1454"/>
                    <a:pt x="666" y="1457"/>
                  </a:cubicBezTo>
                  <a:cubicBezTo>
                    <a:pt x="666" y="1459"/>
                    <a:pt x="667" y="1460"/>
                    <a:pt x="667" y="1463"/>
                  </a:cubicBezTo>
                  <a:close/>
                  <a:moveTo>
                    <a:pt x="643" y="1311"/>
                  </a:moveTo>
                  <a:cubicBezTo>
                    <a:pt x="646" y="1309"/>
                    <a:pt x="647" y="1308"/>
                    <a:pt x="650" y="1309"/>
                  </a:cubicBezTo>
                  <a:cubicBezTo>
                    <a:pt x="653" y="1309"/>
                    <a:pt x="655" y="1307"/>
                    <a:pt x="657" y="1310"/>
                  </a:cubicBezTo>
                  <a:cubicBezTo>
                    <a:pt x="660" y="1314"/>
                    <a:pt x="660" y="1315"/>
                    <a:pt x="662" y="1315"/>
                  </a:cubicBezTo>
                  <a:cubicBezTo>
                    <a:pt x="664" y="1315"/>
                    <a:pt x="667" y="1316"/>
                    <a:pt x="664" y="1317"/>
                  </a:cubicBezTo>
                  <a:cubicBezTo>
                    <a:pt x="661" y="1319"/>
                    <a:pt x="662" y="1323"/>
                    <a:pt x="661" y="1326"/>
                  </a:cubicBezTo>
                  <a:cubicBezTo>
                    <a:pt x="660" y="1328"/>
                    <a:pt x="658" y="1332"/>
                    <a:pt x="656" y="1334"/>
                  </a:cubicBezTo>
                  <a:cubicBezTo>
                    <a:pt x="654" y="1336"/>
                    <a:pt x="650" y="1340"/>
                    <a:pt x="647" y="1340"/>
                  </a:cubicBezTo>
                  <a:cubicBezTo>
                    <a:pt x="646" y="1340"/>
                    <a:pt x="644" y="1339"/>
                    <a:pt x="645" y="1340"/>
                  </a:cubicBezTo>
                  <a:cubicBezTo>
                    <a:pt x="645" y="1341"/>
                    <a:pt x="652" y="1342"/>
                    <a:pt x="654" y="1342"/>
                  </a:cubicBezTo>
                  <a:cubicBezTo>
                    <a:pt x="656" y="1342"/>
                    <a:pt x="655" y="1346"/>
                    <a:pt x="652" y="1346"/>
                  </a:cubicBezTo>
                  <a:cubicBezTo>
                    <a:pt x="648" y="1346"/>
                    <a:pt x="644" y="1343"/>
                    <a:pt x="640" y="1343"/>
                  </a:cubicBezTo>
                  <a:cubicBezTo>
                    <a:pt x="636" y="1344"/>
                    <a:pt x="636" y="1347"/>
                    <a:pt x="634" y="1345"/>
                  </a:cubicBezTo>
                  <a:cubicBezTo>
                    <a:pt x="631" y="1344"/>
                    <a:pt x="628" y="1343"/>
                    <a:pt x="629" y="1338"/>
                  </a:cubicBezTo>
                  <a:cubicBezTo>
                    <a:pt x="630" y="1333"/>
                    <a:pt x="633" y="1329"/>
                    <a:pt x="632" y="1326"/>
                  </a:cubicBezTo>
                  <a:cubicBezTo>
                    <a:pt x="631" y="1323"/>
                    <a:pt x="630" y="1324"/>
                    <a:pt x="631" y="1321"/>
                  </a:cubicBezTo>
                  <a:cubicBezTo>
                    <a:pt x="632" y="1319"/>
                    <a:pt x="633" y="1315"/>
                    <a:pt x="635" y="1314"/>
                  </a:cubicBezTo>
                  <a:cubicBezTo>
                    <a:pt x="636" y="1313"/>
                    <a:pt x="641" y="1313"/>
                    <a:pt x="643" y="1311"/>
                  </a:cubicBezTo>
                  <a:close/>
                  <a:moveTo>
                    <a:pt x="923" y="806"/>
                  </a:moveTo>
                  <a:cubicBezTo>
                    <a:pt x="921" y="807"/>
                    <a:pt x="913" y="811"/>
                    <a:pt x="901" y="811"/>
                  </a:cubicBezTo>
                  <a:cubicBezTo>
                    <a:pt x="889" y="812"/>
                    <a:pt x="874" y="799"/>
                    <a:pt x="872" y="798"/>
                  </a:cubicBezTo>
                  <a:cubicBezTo>
                    <a:pt x="871" y="796"/>
                    <a:pt x="863" y="797"/>
                    <a:pt x="860" y="795"/>
                  </a:cubicBezTo>
                  <a:cubicBezTo>
                    <a:pt x="857" y="793"/>
                    <a:pt x="858" y="781"/>
                    <a:pt x="858" y="777"/>
                  </a:cubicBezTo>
                  <a:cubicBezTo>
                    <a:pt x="858" y="773"/>
                    <a:pt x="861" y="775"/>
                    <a:pt x="863" y="772"/>
                  </a:cubicBezTo>
                  <a:cubicBezTo>
                    <a:pt x="866" y="769"/>
                    <a:pt x="866" y="762"/>
                    <a:pt x="868" y="759"/>
                  </a:cubicBezTo>
                  <a:cubicBezTo>
                    <a:pt x="869" y="756"/>
                    <a:pt x="870" y="758"/>
                    <a:pt x="870" y="754"/>
                  </a:cubicBezTo>
                  <a:cubicBezTo>
                    <a:pt x="869" y="751"/>
                    <a:pt x="860" y="735"/>
                    <a:pt x="856" y="732"/>
                  </a:cubicBezTo>
                  <a:cubicBezTo>
                    <a:pt x="852" y="729"/>
                    <a:pt x="840" y="714"/>
                    <a:pt x="839" y="710"/>
                  </a:cubicBezTo>
                  <a:cubicBezTo>
                    <a:pt x="838" y="706"/>
                    <a:pt x="841" y="698"/>
                    <a:pt x="839" y="697"/>
                  </a:cubicBezTo>
                  <a:cubicBezTo>
                    <a:pt x="838" y="696"/>
                    <a:pt x="835" y="692"/>
                    <a:pt x="834" y="691"/>
                  </a:cubicBezTo>
                  <a:cubicBezTo>
                    <a:pt x="832" y="690"/>
                    <a:pt x="828" y="688"/>
                    <a:pt x="830" y="686"/>
                  </a:cubicBezTo>
                  <a:cubicBezTo>
                    <a:pt x="832" y="684"/>
                    <a:pt x="841" y="671"/>
                    <a:pt x="842" y="669"/>
                  </a:cubicBezTo>
                  <a:cubicBezTo>
                    <a:pt x="842" y="667"/>
                    <a:pt x="845" y="668"/>
                    <a:pt x="847" y="668"/>
                  </a:cubicBezTo>
                  <a:cubicBezTo>
                    <a:pt x="849" y="668"/>
                    <a:pt x="852" y="666"/>
                    <a:pt x="855" y="663"/>
                  </a:cubicBezTo>
                  <a:cubicBezTo>
                    <a:pt x="858" y="660"/>
                    <a:pt x="860" y="661"/>
                    <a:pt x="861" y="660"/>
                  </a:cubicBezTo>
                  <a:cubicBezTo>
                    <a:pt x="862" y="659"/>
                    <a:pt x="865" y="654"/>
                    <a:pt x="867" y="653"/>
                  </a:cubicBezTo>
                  <a:cubicBezTo>
                    <a:pt x="868" y="653"/>
                    <a:pt x="869" y="653"/>
                    <a:pt x="874" y="652"/>
                  </a:cubicBezTo>
                  <a:cubicBezTo>
                    <a:pt x="879" y="651"/>
                    <a:pt x="886" y="646"/>
                    <a:pt x="891" y="646"/>
                  </a:cubicBezTo>
                  <a:cubicBezTo>
                    <a:pt x="896" y="646"/>
                    <a:pt x="900" y="649"/>
                    <a:pt x="902" y="650"/>
                  </a:cubicBezTo>
                  <a:cubicBezTo>
                    <a:pt x="905" y="651"/>
                    <a:pt x="907" y="648"/>
                    <a:pt x="910" y="647"/>
                  </a:cubicBezTo>
                  <a:cubicBezTo>
                    <a:pt x="913" y="647"/>
                    <a:pt x="915" y="651"/>
                    <a:pt x="916" y="654"/>
                  </a:cubicBezTo>
                  <a:cubicBezTo>
                    <a:pt x="918" y="657"/>
                    <a:pt x="918" y="660"/>
                    <a:pt x="918" y="664"/>
                  </a:cubicBezTo>
                  <a:cubicBezTo>
                    <a:pt x="918" y="668"/>
                    <a:pt x="915" y="668"/>
                    <a:pt x="914" y="670"/>
                  </a:cubicBezTo>
                  <a:cubicBezTo>
                    <a:pt x="913" y="672"/>
                    <a:pt x="919" y="670"/>
                    <a:pt x="916" y="674"/>
                  </a:cubicBezTo>
                  <a:cubicBezTo>
                    <a:pt x="915" y="676"/>
                    <a:pt x="914" y="675"/>
                    <a:pt x="910" y="675"/>
                  </a:cubicBezTo>
                  <a:cubicBezTo>
                    <a:pt x="906" y="675"/>
                    <a:pt x="900" y="673"/>
                    <a:pt x="895" y="673"/>
                  </a:cubicBezTo>
                  <a:cubicBezTo>
                    <a:pt x="889" y="673"/>
                    <a:pt x="887" y="678"/>
                    <a:pt x="887" y="681"/>
                  </a:cubicBezTo>
                  <a:cubicBezTo>
                    <a:pt x="887" y="684"/>
                    <a:pt x="889" y="686"/>
                    <a:pt x="888" y="688"/>
                  </a:cubicBezTo>
                  <a:cubicBezTo>
                    <a:pt x="888" y="689"/>
                    <a:pt x="883" y="686"/>
                    <a:pt x="881" y="686"/>
                  </a:cubicBezTo>
                  <a:cubicBezTo>
                    <a:pt x="878" y="686"/>
                    <a:pt x="878" y="687"/>
                    <a:pt x="878" y="689"/>
                  </a:cubicBezTo>
                  <a:cubicBezTo>
                    <a:pt x="878" y="691"/>
                    <a:pt x="883" y="691"/>
                    <a:pt x="884" y="692"/>
                  </a:cubicBezTo>
                  <a:cubicBezTo>
                    <a:pt x="886" y="693"/>
                    <a:pt x="886" y="698"/>
                    <a:pt x="889" y="701"/>
                  </a:cubicBezTo>
                  <a:cubicBezTo>
                    <a:pt x="892" y="704"/>
                    <a:pt x="889" y="708"/>
                    <a:pt x="890" y="709"/>
                  </a:cubicBezTo>
                  <a:cubicBezTo>
                    <a:pt x="891" y="710"/>
                    <a:pt x="894" y="710"/>
                    <a:pt x="895" y="710"/>
                  </a:cubicBezTo>
                  <a:cubicBezTo>
                    <a:pt x="896" y="710"/>
                    <a:pt x="897" y="712"/>
                    <a:pt x="901" y="715"/>
                  </a:cubicBezTo>
                  <a:cubicBezTo>
                    <a:pt x="904" y="718"/>
                    <a:pt x="907" y="716"/>
                    <a:pt x="908" y="719"/>
                  </a:cubicBezTo>
                  <a:cubicBezTo>
                    <a:pt x="910" y="722"/>
                    <a:pt x="907" y="724"/>
                    <a:pt x="906" y="728"/>
                  </a:cubicBezTo>
                  <a:cubicBezTo>
                    <a:pt x="905" y="732"/>
                    <a:pt x="913" y="742"/>
                    <a:pt x="914" y="745"/>
                  </a:cubicBezTo>
                  <a:cubicBezTo>
                    <a:pt x="915" y="748"/>
                    <a:pt x="913" y="748"/>
                    <a:pt x="911" y="750"/>
                  </a:cubicBezTo>
                  <a:cubicBezTo>
                    <a:pt x="910" y="752"/>
                    <a:pt x="908" y="754"/>
                    <a:pt x="909" y="757"/>
                  </a:cubicBezTo>
                  <a:cubicBezTo>
                    <a:pt x="910" y="760"/>
                    <a:pt x="915" y="758"/>
                    <a:pt x="919" y="760"/>
                  </a:cubicBezTo>
                  <a:cubicBezTo>
                    <a:pt x="922" y="762"/>
                    <a:pt x="922" y="766"/>
                    <a:pt x="920" y="769"/>
                  </a:cubicBezTo>
                  <a:cubicBezTo>
                    <a:pt x="918" y="771"/>
                    <a:pt x="924" y="774"/>
                    <a:pt x="925" y="776"/>
                  </a:cubicBezTo>
                  <a:cubicBezTo>
                    <a:pt x="927" y="779"/>
                    <a:pt x="925" y="780"/>
                    <a:pt x="924" y="782"/>
                  </a:cubicBezTo>
                  <a:cubicBezTo>
                    <a:pt x="923" y="784"/>
                    <a:pt x="926" y="805"/>
                    <a:pt x="923" y="806"/>
                  </a:cubicBezTo>
                  <a:close/>
                  <a:moveTo>
                    <a:pt x="1013" y="688"/>
                  </a:moveTo>
                  <a:cubicBezTo>
                    <a:pt x="1011" y="691"/>
                    <a:pt x="1011" y="695"/>
                    <a:pt x="1006" y="695"/>
                  </a:cubicBezTo>
                  <a:cubicBezTo>
                    <a:pt x="1002" y="696"/>
                    <a:pt x="1001" y="697"/>
                    <a:pt x="998" y="696"/>
                  </a:cubicBezTo>
                  <a:cubicBezTo>
                    <a:pt x="992" y="695"/>
                    <a:pt x="993" y="693"/>
                    <a:pt x="994" y="690"/>
                  </a:cubicBezTo>
                  <a:cubicBezTo>
                    <a:pt x="995" y="686"/>
                    <a:pt x="998" y="682"/>
                    <a:pt x="998" y="679"/>
                  </a:cubicBezTo>
                  <a:cubicBezTo>
                    <a:pt x="998" y="676"/>
                    <a:pt x="999" y="674"/>
                    <a:pt x="997" y="672"/>
                  </a:cubicBezTo>
                  <a:cubicBezTo>
                    <a:pt x="995" y="671"/>
                    <a:pt x="993" y="669"/>
                    <a:pt x="992" y="670"/>
                  </a:cubicBezTo>
                  <a:cubicBezTo>
                    <a:pt x="991" y="672"/>
                    <a:pt x="989" y="679"/>
                    <a:pt x="990" y="682"/>
                  </a:cubicBezTo>
                  <a:cubicBezTo>
                    <a:pt x="990" y="685"/>
                    <a:pt x="991" y="692"/>
                    <a:pt x="990" y="691"/>
                  </a:cubicBezTo>
                  <a:cubicBezTo>
                    <a:pt x="989" y="691"/>
                    <a:pt x="984" y="691"/>
                    <a:pt x="984" y="688"/>
                  </a:cubicBezTo>
                  <a:cubicBezTo>
                    <a:pt x="984" y="686"/>
                    <a:pt x="983" y="681"/>
                    <a:pt x="984" y="679"/>
                  </a:cubicBezTo>
                  <a:cubicBezTo>
                    <a:pt x="986" y="676"/>
                    <a:pt x="989" y="669"/>
                    <a:pt x="989" y="668"/>
                  </a:cubicBezTo>
                  <a:cubicBezTo>
                    <a:pt x="989" y="666"/>
                    <a:pt x="989" y="664"/>
                    <a:pt x="992" y="664"/>
                  </a:cubicBezTo>
                  <a:cubicBezTo>
                    <a:pt x="995" y="665"/>
                    <a:pt x="996" y="665"/>
                    <a:pt x="998" y="667"/>
                  </a:cubicBezTo>
                  <a:cubicBezTo>
                    <a:pt x="1000" y="668"/>
                    <a:pt x="1001" y="668"/>
                    <a:pt x="1002" y="667"/>
                  </a:cubicBezTo>
                  <a:cubicBezTo>
                    <a:pt x="1004" y="666"/>
                    <a:pt x="1002" y="662"/>
                    <a:pt x="1006" y="662"/>
                  </a:cubicBezTo>
                  <a:cubicBezTo>
                    <a:pt x="1011" y="662"/>
                    <a:pt x="1012" y="668"/>
                    <a:pt x="1012" y="669"/>
                  </a:cubicBezTo>
                  <a:cubicBezTo>
                    <a:pt x="1012" y="671"/>
                    <a:pt x="1013" y="677"/>
                    <a:pt x="1014" y="681"/>
                  </a:cubicBezTo>
                  <a:cubicBezTo>
                    <a:pt x="1015" y="685"/>
                    <a:pt x="1015" y="685"/>
                    <a:pt x="1013" y="688"/>
                  </a:cubicBezTo>
                  <a:close/>
                  <a:moveTo>
                    <a:pt x="1212" y="655"/>
                  </a:moveTo>
                  <a:cubicBezTo>
                    <a:pt x="1208" y="655"/>
                    <a:pt x="1203" y="662"/>
                    <a:pt x="1199" y="663"/>
                  </a:cubicBezTo>
                  <a:cubicBezTo>
                    <a:pt x="1195" y="664"/>
                    <a:pt x="1195" y="668"/>
                    <a:pt x="1193" y="672"/>
                  </a:cubicBezTo>
                  <a:cubicBezTo>
                    <a:pt x="1191" y="676"/>
                    <a:pt x="1194" y="674"/>
                    <a:pt x="1194" y="678"/>
                  </a:cubicBezTo>
                  <a:cubicBezTo>
                    <a:pt x="1195" y="681"/>
                    <a:pt x="1193" y="679"/>
                    <a:pt x="1189" y="675"/>
                  </a:cubicBezTo>
                  <a:cubicBezTo>
                    <a:pt x="1185" y="672"/>
                    <a:pt x="1187" y="666"/>
                    <a:pt x="1188" y="663"/>
                  </a:cubicBezTo>
                  <a:cubicBezTo>
                    <a:pt x="1189" y="661"/>
                    <a:pt x="1194" y="658"/>
                    <a:pt x="1197" y="656"/>
                  </a:cubicBezTo>
                  <a:cubicBezTo>
                    <a:pt x="1200" y="654"/>
                    <a:pt x="1207" y="652"/>
                    <a:pt x="1210" y="652"/>
                  </a:cubicBezTo>
                  <a:cubicBezTo>
                    <a:pt x="1213" y="652"/>
                    <a:pt x="1220" y="652"/>
                    <a:pt x="1223" y="654"/>
                  </a:cubicBezTo>
                  <a:cubicBezTo>
                    <a:pt x="1225" y="655"/>
                    <a:pt x="1216" y="656"/>
                    <a:pt x="1212" y="655"/>
                  </a:cubicBezTo>
                  <a:close/>
                  <a:moveTo>
                    <a:pt x="1258" y="657"/>
                  </a:moveTo>
                  <a:cubicBezTo>
                    <a:pt x="1257" y="659"/>
                    <a:pt x="1251" y="658"/>
                    <a:pt x="1245" y="658"/>
                  </a:cubicBezTo>
                  <a:cubicBezTo>
                    <a:pt x="1239" y="658"/>
                    <a:pt x="1236" y="657"/>
                    <a:pt x="1234" y="655"/>
                  </a:cubicBezTo>
                  <a:cubicBezTo>
                    <a:pt x="1234" y="654"/>
                    <a:pt x="1246" y="654"/>
                    <a:pt x="1248" y="655"/>
                  </a:cubicBezTo>
                  <a:cubicBezTo>
                    <a:pt x="1249" y="656"/>
                    <a:pt x="1252" y="654"/>
                    <a:pt x="1255" y="654"/>
                  </a:cubicBezTo>
                  <a:cubicBezTo>
                    <a:pt x="1258" y="655"/>
                    <a:pt x="1258" y="652"/>
                    <a:pt x="1258" y="652"/>
                  </a:cubicBezTo>
                  <a:cubicBezTo>
                    <a:pt x="1259" y="651"/>
                    <a:pt x="1259" y="656"/>
                    <a:pt x="1258" y="657"/>
                  </a:cubicBezTo>
                  <a:close/>
                  <a:moveTo>
                    <a:pt x="1642" y="504"/>
                  </a:moveTo>
                  <a:cubicBezTo>
                    <a:pt x="1641" y="508"/>
                    <a:pt x="1641" y="515"/>
                    <a:pt x="1639" y="525"/>
                  </a:cubicBezTo>
                  <a:cubicBezTo>
                    <a:pt x="1636" y="534"/>
                    <a:pt x="1631" y="531"/>
                    <a:pt x="1628" y="534"/>
                  </a:cubicBezTo>
                  <a:cubicBezTo>
                    <a:pt x="1624" y="536"/>
                    <a:pt x="1628" y="535"/>
                    <a:pt x="1632" y="536"/>
                  </a:cubicBezTo>
                  <a:cubicBezTo>
                    <a:pt x="1637" y="537"/>
                    <a:pt x="1631" y="538"/>
                    <a:pt x="1627" y="541"/>
                  </a:cubicBezTo>
                  <a:cubicBezTo>
                    <a:pt x="1622" y="544"/>
                    <a:pt x="1618" y="547"/>
                    <a:pt x="1611" y="551"/>
                  </a:cubicBezTo>
                  <a:cubicBezTo>
                    <a:pt x="1605" y="556"/>
                    <a:pt x="1602" y="556"/>
                    <a:pt x="1598" y="558"/>
                  </a:cubicBezTo>
                  <a:cubicBezTo>
                    <a:pt x="1594" y="560"/>
                    <a:pt x="1593" y="565"/>
                    <a:pt x="1591" y="568"/>
                  </a:cubicBezTo>
                  <a:cubicBezTo>
                    <a:pt x="1588" y="571"/>
                    <a:pt x="1575" y="572"/>
                    <a:pt x="1570" y="572"/>
                  </a:cubicBezTo>
                  <a:cubicBezTo>
                    <a:pt x="1565" y="571"/>
                    <a:pt x="1566" y="566"/>
                    <a:pt x="1571" y="567"/>
                  </a:cubicBezTo>
                  <a:cubicBezTo>
                    <a:pt x="1575" y="567"/>
                    <a:pt x="1582" y="563"/>
                    <a:pt x="1584" y="562"/>
                  </a:cubicBezTo>
                  <a:cubicBezTo>
                    <a:pt x="1587" y="560"/>
                    <a:pt x="1588" y="559"/>
                    <a:pt x="1593" y="555"/>
                  </a:cubicBezTo>
                  <a:cubicBezTo>
                    <a:pt x="1598" y="551"/>
                    <a:pt x="1597" y="552"/>
                    <a:pt x="1602" y="548"/>
                  </a:cubicBezTo>
                  <a:cubicBezTo>
                    <a:pt x="1607" y="544"/>
                    <a:pt x="1611" y="542"/>
                    <a:pt x="1613" y="540"/>
                  </a:cubicBezTo>
                  <a:cubicBezTo>
                    <a:pt x="1616" y="538"/>
                    <a:pt x="1614" y="538"/>
                    <a:pt x="1615" y="536"/>
                  </a:cubicBezTo>
                  <a:cubicBezTo>
                    <a:pt x="1616" y="534"/>
                    <a:pt x="1625" y="523"/>
                    <a:pt x="1628" y="519"/>
                  </a:cubicBezTo>
                  <a:cubicBezTo>
                    <a:pt x="1631" y="515"/>
                    <a:pt x="1635" y="503"/>
                    <a:pt x="1635" y="501"/>
                  </a:cubicBezTo>
                  <a:cubicBezTo>
                    <a:pt x="1635" y="498"/>
                    <a:pt x="1640" y="496"/>
                    <a:pt x="1643" y="495"/>
                  </a:cubicBezTo>
                  <a:cubicBezTo>
                    <a:pt x="1644" y="494"/>
                    <a:pt x="1643" y="501"/>
                    <a:pt x="1642" y="50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2" name="Freeform 1172"/>
            <p:cNvSpPr>
              <a:spLocks/>
            </p:cNvSpPr>
            <p:nvPr/>
          </p:nvSpPr>
          <p:spPr bwMode="auto">
            <a:xfrm>
              <a:off x="5843954" y="5037139"/>
              <a:ext cx="39566" cy="52387"/>
            </a:xfrm>
            <a:custGeom>
              <a:avLst/>
              <a:gdLst>
                <a:gd name="T0" fmla="*/ 2147483647 w 29"/>
                <a:gd name="T1" fmla="*/ 2147483647 h 26"/>
                <a:gd name="T2" fmla="*/ 2147483647 w 29"/>
                <a:gd name="T3" fmla="*/ 2147483647 h 26"/>
                <a:gd name="T4" fmla="*/ 2147483647 w 29"/>
                <a:gd name="T5" fmla="*/ 2147483647 h 26"/>
                <a:gd name="T6" fmla="*/ 2147483647 w 29"/>
                <a:gd name="T7" fmla="*/ 2147483647 h 26"/>
                <a:gd name="T8" fmla="*/ 2147483647 w 29"/>
                <a:gd name="T9" fmla="*/ 2147483647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6"/>
                <a:gd name="T17" fmla="*/ 29 w 29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6">
                  <a:moveTo>
                    <a:pt x="14" y="14"/>
                  </a:moveTo>
                  <a:cubicBezTo>
                    <a:pt x="15" y="17"/>
                    <a:pt x="0" y="26"/>
                    <a:pt x="6" y="25"/>
                  </a:cubicBezTo>
                  <a:cubicBezTo>
                    <a:pt x="11" y="24"/>
                    <a:pt x="19" y="14"/>
                    <a:pt x="21" y="13"/>
                  </a:cubicBezTo>
                  <a:cubicBezTo>
                    <a:pt x="23" y="11"/>
                    <a:pt x="29" y="5"/>
                    <a:pt x="26" y="2"/>
                  </a:cubicBezTo>
                  <a:cubicBezTo>
                    <a:pt x="24" y="0"/>
                    <a:pt x="14" y="12"/>
                    <a:pt x="14" y="1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3" name="Freeform 1173"/>
            <p:cNvSpPr>
              <a:spLocks noEditPoints="1"/>
            </p:cNvSpPr>
            <p:nvPr/>
          </p:nvSpPr>
          <p:spPr bwMode="auto">
            <a:xfrm>
              <a:off x="3773367" y="1900238"/>
              <a:ext cx="2394438" cy="3892550"/>
            </a:xfrm>
            <a:custGeom>
              <a:avLst/>
              <a:gdLst>
                <a:gd name="T0" fmla="*/ 2147483647 w 1751"/>
                <a:gd name="T1" fmla="*/ 2147483647 h 1950"/>
                <a:gd name="T2" fmla="*/ 2147483647 w 1751"/>
                <a:gd name="T3" fmla="*/ 2147483647 h 1950"/>
                <a:gd name="T4" fmla="*/ 2147483647 w 1751"/>
                <a:gd name="T5" fmla="*/ 2147483647 h 1950"/>
                <a:gd name="T6" fmla="*/ 2147483647 w 1751"/>
                <a:gd name="T7" fmla="*/ 2147483647 h 1950"/>
                <a:gd name="T8" fmla="*/ 2147483647 w 1751"/>
                <a:gd name="T9" fmla="*/ 2147483647 h 1950"/>
                <a:gd name="T10" fmla="*/ 2147483647 w 1751"/>
                <a:gd name="T11" fmla="*/ 2147483647 h 1950"/>
                <a:gd name="T12" fmla="*/ 2147483647 w 1751"/>
                <a:gd name="T13" fmla="*/ 2147483647 h 1950"/>
                <a:gd name="T14" fmla="*/ 2147483647 w 1751"/>
                <a:gd name="T15" fmla="*/ 2147483647 h 1950"/>
                <a:gd name="T16" fmla="*/ 2147483647 w 1751"/>
                <a:gd name="T17" fmla="*/ 2147483647 h 1950"/>
                <a:gd name="T18" fmla="*/ 2147483647 w 1751"/>
                <a:gd name="T19" fmla="*/ 2147483647 h 1950"/>
                <a:gd name="T20" fmla="*/ 2147483647 w 1751"/>
                <a:gd name="T21" fmla="*/ 2147483647 h 1950"/>
                <a:gd name="T22" fmla="*/ 2147483647 w 1751"/>
                <a:gd name="T23" fmla="*/ 2147483647 h 1950"/>
                <a:gd name="T24" fmla="*/ 2147483647 w 1751"/>
                <a:gd name="T25" fmla="*/ 2147483647 h 1950"/>
                <a:gd name="T26" fmla="*/ 2147483647 w 1751"/>
                <a:gd name="T27" fmla="*/ 2147483647 h 1950"/>
                <a:gd name="T28" fmla="*/ 2147483647 w 1751"/>
                <a:gd name="T29" fmla="*/ 2147483647 h 1950"/>
                <a:gd name="T30" fmla="*/ 2147483647 w 1751"/>
                <a:gd name="T31" fmla="*/ 2147483647 h 1950"/>
                <a:gd name="T32" fmla="*/ 2147483647 w 1751"/>
                <a:gd name="T33" fmla="*/ 2147483647 h 1950"/>
                <a:gd name="T34" fmla="*/ 2147483647 w 1751"/>
                <a:gd name="T35" fmla="*/ 2147483647 h 1950"/>
                <a:gd name="T36" fmla="*/ 2147483647 w 1751"/>
                <a:gd name="T37" fmla="*/ 2147483647 h 1950"/>
                <a:gd name="T38" fmla="*/ 2147483647 w 1751"/>
                <a:gd name="T39" fmla="*/ 2147483647 h 1950"/>
                <a:gd name="T40" fmla="*/ 2147483647 w 1751"/>
                <a:gd name="T41" fmla="*/ 2147483647 h 1950"/>
                <a:gd name="T42" fmla="*/ 2147483647 w 1751"/>
                <a:gd name="T43" fmla="*/ 2147483647 h 1950"/>
                <a:gd name="T44" fmla="*/ 2147483647 w 1751"/>
                <a:gd name="T45" fmla="*/ 2147483647 h 1950"/>
                <a:gd name="T46" fmla="*/ 2147483647 w 1751"/>
                <a:gd name="T47" fmla="*/ 2147483647 h 1950"/>
                <a:gd name="T48" fmla="*/ 2147483647 w 1751"/>
                <a:gd name="T49" fmla="*/ 2147483647 h 1950"/>
                <a:gd name="T50" fmla="*/ 2147483647 w 1751"/>
                <a:gd name="T51" fmla="*/ 2147483647 h 1950"/>
                <a:gd name="T52" fmla="*/ 2147483647 w 1751"/>
                <a:gd name="T53" fmla="*/ 2147483647 h 1950"/>
                <a:gd name="T54" fmla="*/ 2147483647 w 1751"/>
                <a:gd name="T55" fmla="*/ 2147483647 h 1950"/>
                <a:gd name="T56" fmla="*/ 2147483647 w 1751"/>
                <a:gd name="T57" fmla="*/ 2147483647 h 1950"/>
                <a:gd name="T58" fmla="*/ 2147483647 w 1751"/>
                <a:gd name="T59" fmla="*/ 2147483647 h 1950"/>
                <a:gd name="T60" fmla="*/ 2147483647 w 1751"/>
                <a:gd name="T61" fmla="*/ 2147483647 h 1950"/>
                <a:gd name="T62" fmla="*/ 2147483647 w 1751"/>
                <a:gd name="T63" fmla="*/ 2147483647 h 1950"/>
                <a:gd name="T64" fmla="*/ 2147483647 w 1751"/>
                <a:gd name="T65" fmla="*/ 2147483647 h 1950"/>
                <a:gd name="T66" fmla="*/ 2147483647 w 1751"/>
                <a:gd name="T67" fmla="*/ 2147483647 h 1950"/>
                <a:gd name="T68" fmla="*/ 2147483647 w 1751"/>
                <a:gd name="T69" fmla="*/ 2147483647 h 1950"/>
                <a:gd name="T70" fmla="*/ 2147483647 w 1751"/>
                <a:gd name="T71" fmla="*/ 2147483647 h 1950"/>
                <a:gd name="T72" fmla="*/ 2147483647 w 1751"/>
                <a:gd name="T73" fmla="*/ 2147483647 h 1950"/>
                <a:gd name="T74" fmla="*/ 2147483647 w 1751"/>
                <a:gd name="T75" fmla="*/ 2147483647 h 1950"/>
                <a:gd name="T76" fmla="*/ 2147483647 w 1751"/>
                <a:gd name="T77" fmla="*/ 2147483647 h 1950"/>
                <a:gd name="T78" fmla="*/ 2147483647 w 1751"/>
                <a:gd name="T79" fmla="*/ 2147483647 h 1950"/>
                <a:gd name="T80" fmla="*/ 2147483647 w 1751"/>
                <a:gd name="T81" fmla="*/ 2147483647 h 1950"/>
                <a:gd name="T82" fmla="*/ 2147483647 w 1751"/>
                <a:gd name="T83" fmla="*/ 2147483647 h 1950"/>
                <a:gd name="T84" fmla="*/ 2147483647 w 1751"/>
                <a:gd name="T85" fmla="*/ 2147483647 h 1950"/>
                <a:gd name="T86" fmla="*/ 2147483647 w 1751"/>
                <a:gd name="T87" fmla="*/ 2147483647 h 1950"/>
                <a:gd name="T88" fmla="*/ 2147483647 w 1751"/>
                <a:gd name="T89" fmla="*/ 2147483647 h 1950"/>
                <a:gd name="T90" fmla="*/ 2147483647 w 1751"/>
                <a:gd name="T91" fmla="*/ 2147483647 h 1950"/>
                <a:gd name="T92" fmla="*/ 2147483647 w 1751"/>
                <a:gd name="T93" fmla="*/ 2147483647 h 1950"/>
                <a:gd name="T94" fmla="*/ 2147483647 w 1751"/>
                <a:gd name="T95" fmla="*/ 2147483647 h 1950"/>
                <a:gd name="T96" fmla="*/ 2147483647 w 1751"/>
                <a:gd name="T97" fmla="*/ 2147483647 h 1950"/>
                <a:gd name="T98" fmla="*/ 2147483647 w 1751"/>
                <a:gd name="T99" fmla="*/ 2147483647 h 1950"/>
                <a:gd name="T100" fmla="*/ 2147483647 w 1751"/>
                <a:gd name="T101" fmla="*/ 2147483647 h 1950"/>
                <a:gd name="T102" fmla="*/ 2147483647 w 1751"/>
                <a:gd name="T103" fmla="*/ 2147483647 h 1950"/>
                <a:gd name="T104" fmla="*/ 2147483647 w 1751"/>
                <a:gd name="T105" fmla="*/ 2147483647 h 1950"/>
                <a:gd name="T106" fmla="*/ 2147483647 w 1751"/>
                <a:gd name="T107" fmla="*/ 2147483647 h 1950"/>
                <a:gd name="T108" fmla="*/ 2147483647 w 1751"/>
                <a:gd name="T109" fmla="*/ 2147483647 h 1950"/>
                <a:gd name="T110" fmla="*/ 2147483647 w 1751"/>
                <a:gd name="T111" fmla="*/ 2147483647 h 1950"/>
                <a:gd name="T112" fmla="*/ 2147483647 w 1751"/>
                <a:gd name="T113" fmla="*/ 2147483647 h 1950"/>
                <a:gd name="T114" fmla="*/ 2147483647 w 1751"/>
                <a:gd name="T115" fmla="*/ 2147483647 h 1950"/>
                <a:gd name="T116" fmla="*/ 2147483647 w 1751"/>
                <a:gd name="T117" fmla="*/ 2147483647 h 1950"/>
                <a:gd name="T118" fmla="*/ 2147483647 w 1751"/>
                <a:gd name="T119" fmla="*/ 2147483647 h 1950"/>
                <a:gd name="T120" fmla="*/ 2147483647 w 1751"/>
                <a:gd name="T121" fmla="*/ 2147483647 h 19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51"/>
                <a:gd name="T184" fmla="*/ 0 h 1950"/>
                <a:gd name="T185" fmla="*/ 1751 w 1751"/>
                <a:gd name="T186" fmla="*/ 1950 h 19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51" h="1950">
                  <a:moveTo>
                    <a:pt x="1746" y="1244"/>
                  </a:moveTo>
                  <a:cubicBezTo>
                    <a:pt x="1741" y="1234"/>
                    <a:pt x="1743" y="1231"/>
                    <a:pt x="1735" y="1231"/>
                  </a:cubicBezTo>
                  <a:cubicBezTo>
                    <a:pt x="1727" y="1231"/>
                    <a:pt x="1719" y="1229"/>
                    <a:pt x="1715" y="1225"/>
                  </a:cubicBezTo>
                  <a:cubicBezTo>
                    <a:pt x="1712" y="1221"/>
                    <a:pt x="1705" y="1215"/>
                    <a:pt x="1700" y="1212"/>
                  </a:cubicBezTo>
                  <a:cubicBezTo>
                    <a:pt x="1695" y="1209"/>
                    <a:pt x="1683" y="1201"/>
                    <a:pt x="1677" y="1201"/>
                  </a:cubicBezTo>
                  <a:cubicBezTo>
                    <a:pt x="1671" y="1200"/>
                    <a:pt x="1670" y="1203"/>
                    <a:pt x="1663" y="1203"/>
                  </a:cubicBezTo>
                  <a:cubicBezTo>
                    <a:pt x="1657" y="1203"/>
                    <a:pt x="1646" y="1197"/>
                    <a:pt x="1641" y="1196"/>
                  </a:cubicBezTo>
                  <a:cubicBezTo>
                    <a:pt x="1637" y="1194"/>
                    <a:pt x="1634" y="1197"/>
                    <a:pt x="1632" y="1197"/>
                  </a:cubicBezTo>
                  <a:cubicBezTo>
                    <a:pt x="1630" y="1198"/>
                    <a:pt x="1623" y="1193"/>
                    <a:pt x="1622" y="1191"/>
                  </a:cubicBezTo>
                  <a:cubicBezTo>
                    <a:pt x="1621" y="1189"/>
                    <a:pt x="1619" y="1186"/>
                    <a:pt x="1613" y="1184"/>
                  </a:cubicBezTo>
                  <a:cubicBezTo>
                    <a:pt x="1607" y="1181"/>
                    <a:pt x="1592" y="1174"/>
                    <a:pt x="1588" y="1173"/>
                  </a:cubicBezTo>
                  <a:cubicBezTo>
                    <a:pt x="1584" y="1172"/>
                    <a:pt x="1576" y="1170"/>
                    <a:pt x="1574" y="1175"/>
                  </a:cubicBezTo>
                  <a:cubicBezTo>
                    <a:pt x="1571" y="1179"/>
                    <a:pt x="1569" y="1184"/>
                    <a:pt x="1564" y="1187"/>
                  </a:cubicBezTo>
                  <a:cubicBezTo>
                    <a:pt x="1560" y="1190"/>
                    <a:pt x="1560" y="1192"/>
                    <a:pt x="1558" y="1194"/>
                  </a:cubicBezTo>
                  <a:cubicBezTo>
                    <a:pt x="1557" y="1196"/>
                    <a:pt x="1556" y="1196"/>
                    <a:pt x="1556" y="1194"/>
                  </a:cubicBezTo>
                  <a:cubicBezTo>
                    <a:pt x="1555" y="1192"/>
                    <a:pt x="1554" y="1192"/>
                    <a:pt x="1553" y="1191"/>
                  </a:cubicBezTo>
                  <a:cubicBezTo>
                    <a:pt x="1552" y="1190"/>
                    <a:pt x="1551" y="1189"/>
                    <a:pt x="1550" y="1188"/>
                  </a:cubicBezTo>
                  <a:cubicBezTo>
                    <a:pt x="1549" y="1187"/>
                    <a:pt x="1547" y="1185"/>
                    <a:pt x="1546" y="1188"/>
                  </a:cubicBezTo>
                  <a:cubicBezTo>
                    <a:pt x="1545" y="1191"/>
                    <a:pt x="1546" y="1193"/>
                    <a:pt x="1544" y="1191"/>
                  </a:cubicBezTo>
                  <a:cubicBezTo>
                    <a:pt x="1543" y="1189"/>
                    <a:pt x="1543" y="1188"/>
                    <a:pt x="1542" y="1187"/>
                  </a:cubicBezTo>
                  <a:cubicBezTo>
                    <a:pt x="1540" y="1186"/>
                    <a:pt x="1540" y="1186"/>
                    <a:pt x="1539" y="1184"/>
                  </a:cubicBezTo>
                  <a:cubicBezTo>
                    <a:pt x="1538" y="1182"/>
                    <a:pt x="1538" y="1180"/>
                    <a:pt x="1538" y="1178"/>
                  </a:cubicBezTo>
                  <a:cubicBezTo>
                    <a:pt x="1538" y="1175"/>
                    <a:pt x="1537" y="1171"/>
                    <a:pt x="1536" y="1173"/>
                  </a:cubicBezTo>
                  <a:cubicBezTo>
                    <a:pt x="1534" y="1176"/>
                    <a:pt x="1531" y="1182"/>
                    <a:pt x="1528" y="1183"/>
                  </a:cubicBezTo>
                  <a:cubicBezTo>
                    <a:pt x="1525" y="1184"/>
                    <a:pt x="1525" y="1183"/>
                    <a:pt x="1528" y="1181"/>
                  </a:cubicBezTo>
                  <a:cubicBezTo>
                    <a:pt x="1531" y="1179"/>
                    <a:pt x="1534" y="1175"/>
                    <a:pt x="1534" y="1173"/>
                  </a:cubicBezTo>
                  <a:cubicBezTo>
                    <a:pt x="1534" y="1171"/>
                    <a:pt x="1531" y="1171"/>
                    <a:pt x="1530" y="1172"/>
                  </a:cubicBezTo>
                  <a:cubicBezTo>
                    <a:pt x="1530" y="1173"/>
                    <a:pt x="1527" y="1179"/>
                    <a:pt x="1524" y="1181"/>
                  </a:cubicBezTo>
                  <a:cubicBezTo>
                    <a:pt x="1521" y="1182"/>
                    <a:pt x="1522" y="1181"/>
                    <a:pt x="1525" y="1178"/>
                  </a:cubicBezTo>
                  <a:cubicBezTo>
                    <a:pt x="1528" y="1176"/>
                    <a:pt x="1527" y="1174"/>
                    <a:pt x="1528" y="1172"/>
                  </a:cubicBezTo>
                  <a:cubicBezTo>
                    <a:pt x="1529" y="1169"/>
                    <a:pt x="1531" y="1169"/>
                    <a:pt x="1533" y="1166"/>
                  </a:cubicBezTo>
                  <a:cubicBezTo>
                    <a:pt x="1534" y="1164"/>
                    <a:pt x="1533" y="1163"/>
                    <a:pt x="1535" y="1162"/>
                  </a:cubicBezTo>
                  <a:cubicBezTo>
                    <a:pt x="1538" y="1162"/>
                    <a:pt x="1540" y="1160"/>
                    <a:pt x="1540" y="1159"/>
                  </a:cubicBezTo>
                  <a:cubicBezTo>
                    <a:pt x="1541" y="1157"/>
                    <a:pt x="1544" y="1157"/>
                    <a:pt x="1545" y="1158"/>
                  </a:cubicBezTo>
                  <a:cubicBezTo>
                    <a:pt x="1545" y="1160"/>
                    <a:pt x="1547" y="1159"/>
                    <a:pt x="1548" y="1157"/>
                  </a:cubicBezTo>
                  <a:cubicBezTo>
                    <a:pt x="1549" y="1155"/>
                    <a:pt x="1549" y="1155"/>
                    <a:pt x="1548" y="1152"/>
                  </a:cubicBezTo>
                  <a:cubicBezTo>
                    <a:pt x="1547" y="1150"/>
                    <a:pt x="1550" y="1147"/>
                    <a:pt x="1550" y="1144"/>
                  </a:cubicBezTo>
                  <a:cubicBezTo>
                    <a:pt x="1551" y="1141"/>
                    <a:pt x="1546" y="1138"/>
                    <a:pt x="1542" y="1137"/>
                  </a:cubicBezTo>
                  <a:cubicBezTo>
                    <a:pt x="1539" y="1136"/>
                    <a:pt x="1538" y="1128"/>
                    <a:pt x="1537" y="1122"/>
                  </a:cubicBezTo>
                  <a:cubicBezTo>
                    <a:pt x="1536" y="1117"/>
                    <a:pt x="1536" y="1112"/>
                    <a:pt x="1534" y="1109"/>
                  </a:cubicBezTo>
                  <a:cubicBezTo>
                    <a:pt x="1531" y="1107"/>
                    <a:pt x="1524" y="1104"/>
                    <a:pt x="1521" y="1101"/>
                  </a:cubicBezTo>
                  <a:cubicBezTo>
                    <a:pt x="1517" y="1098"/>
                    <a:pt x="1513" y="1092"/>
                    <a:pt x="1509" y="1090"/>
                  </a:cubicBezTo>
                  <a:cubicBezTo>
                    <a:pt x="1504" y="1089"/>
                    <a:pt x="1489" y="1084"/>
                    <a:pt x="1487" y="1085"/>
                  </a:cubicBezTo>
                  <a:cubicBezTo>
                    <a:pt x="1485" y="1085"/>
                    <a:pt x="1482" y="1084"/>
                    <a:pt x="1477" y="1085"/>
                  </a:cubicBezTo>
                  <a:cubicBezTo>
                    <a:pt x="1473" y="1086"/>
                    <a:pt x="1473" y="1088"/>
                    <a:pt x="1471" y="1088"/>
                  </a:cubicBezTo>
                  <a:cubicBezTo>
                    <a:pt x="1469" y="1088"/>
                    <a:pt x="1467" y="1087"/>
                    <a:pt x="1466" y="1085"/>
                  </a:cubicBezTo>
                  <a:cubicBezTo>
                    <a:pt x="1465" y="1082"/>
                    <a:pt x="1464" y="1081"/>
                    <a:pt x="1463" y="1082"/>
                  </a:cubicBezTo>
                  <a:cubicBezTo>
                    <a:pt x="1462" y="1084"/>
                    <a:pt x="1461" y="1086"/>
                    <a:pt x="1458" y="1085"/>
                  </a:cubicBezTo>
                  <a:cubicBezTo>
                    <a:pt x="1456" y="1084"/>
                    <a:pt x="1454" y="1083"/>
                    <a:pt x="1450" y="1079"/>
                  </a:cubicBezTo>
                  <a:cubicBezTo>
                    <a:pt x="1447" y="1075"/>
                    <a:pt x="1444" y="1075"/>
                    <a:pt x="1441" y="1073"/>
                  </a:cubicBezTo>
                  <a:cubicBezTo>
                    <a:pt x="1438" y="1071"/>
                    <a:pt x="1439" y="1068"/>
                    <a:pt x="1437" y="1065"/>
                  </a:cubicBezTo>
                  <a:cubicBezTo>
                    <a:pt x="1434" y="1062"/>
                    <a:pt x="1424" y="1051"/>
                    <a:pt x="1418" y="1051"/>
                  </a:cubicBezTo>
                  <a:cubicBezTo>
                    <a:pt x="1411" y="1051"/>
                    <a:pt x="1407" y="1050"/>
                    <a:pt x="1405" y="1051"/>
                  </a:cubicBezTo>
                  <a:cubicBezTo>
                    <a:pt x="1403" y="1051"/>
                    <a:pt x="1393" y="1052"/>
                    <a:pt x="1397" y="1050"/>
                  </a:cubicBezTo>
                  <a:cubicBezTo>
                    <a:pt x="1401" y="1048"/>
                    <a:pt x="1403" y="1049"/>
                    <a:pt x="1404" y="1045"/>
                  </a:cubicBezTo>
                  <a:cubicBezTo>
                    <a:pt x="1405" y="1042"/>
                    <a:pt x="1408" y="1040"/>
                    <a:pt x="1404" y="1038"/>
                  </a:cubicBezTo>
                  <a:cubicBezTo>
                    <a:pt x="1400" y="1037"/>
                    <a:pt x="1398" y="1034"/>
                    <a:pt x="1396" y="1034"/>
                  </a:cubicBezTo>
                  <a:cubicBezTo>
                    <a:pt x="1394" y="1034"/>
                    <a:pt x="1396" y="1036"/>
                    <a:pt x="1395" y="1036"/>
                  </a:cubicBezTo>
                  <a:cubicBezTo>
                    <a:pt x="1394" y="1035"/>
                    <a:pt x="1392" y="1034"/>
                    <a:pt x="1391" y="1033"/>
                  </a:cubicBezTo>
                  <a:cubicBezTo>
                    <a:pt x="1390" y="1032"/>
                    <a:pt x="1390" y="1034"/>
                    <a:pt x="1389" y="1035"/>
                  </a:cubicBezTo>
                  <a:cubicBezTo>
                    <a:pt x="1388" y="1036"/>
                    <a:pt x="1388" y="1035"/>
                    <a:pt x="1388" y="1034"/>
                  </a:cubicBezTo>
                  <a:cubicBezTo>
                    <a:pt x="1388" y="1032"/>
                    <a:pt x="1386" y="1029"/>
                    <a:pt x="1384" y="1029"/>
                  </a:cubicBezTo>
                  <a:cubicBezTo>
                    <a:pt x="1382" y="1029"/>
                    <a:pt x="1381" y="1032"/>
                    <a:pt x="1380" y="1032"/>
                  </a:cubicBezTo>
                  <a:cubicBezTo>
                    <a:pt x="1379" y="1031"/>
                    <a:pt x="1379" y="1030"/>
                    <a:pt x="1380" y="1028"/>
                  </a:cubicBezTo>
                  <a:cubicBezTo>
                    <a:pt x="1381" y="1026"/>
                    <a:pt x="1377" y="1026"/>
                    <a:pt x="1380" y="1024"/>
                  </a:cubicBezTo>
                  <a:cubicBezTo>
                    <a:pt x="1383" y="1023"/>
                    <a:pt x="1391" y="1024"/>
                    <a:pt x="1390" y="1023"/>
                  </a:cubicBezTo>
                  <a:cubicBezTo>
                    <a:pt x="1388" y="1021"/>
                    <a:pt x="1388" y="1021"/>
                    <a:pt x="1383" y="1021"/>
                  </a:cubicBezTo>
                  <a:cubicBezTo>
                    <a:pt x="1379" y="1021"/>
                    <a:pt x="1369" y="1019"/>
                    <a:pt x="1364" y="1024"/>
                  </a:cubicBezTo>
                  <a:cubicBezTo>
                    <a:pt x="1360" y="1028"/>
                    <a:pt x="1357" y="1031"/>
                    <a:pt x="1352" y="1030"/>
                  </a:cubicBezTo>
                  <a:cubicBezTo>
                    <a:pt x="1348" y="1029"/>
                    <a:pt x="1343" y="1029"/>
                    <a:pt x="1341" y="1027"/>
                  </a:cubicBezTo>
                  <a:cubicBezTo>
                    <a:pt x="1338" y="1025"/>
                    <a:pt x="1337" y="1022"/>
                    <a:pt x="1334" y="1022"/>
                  </a:cubicBezTo>
                  <a:cubicBezTo>
                    <a:pt x="1331" y="1022"/>
                    <a:pt x="1318" y="1024"/>
                    <a:pt x="1313" y="1024"/>
                  </a:cubicBezTo>
                  <a:cubicBezTo>
                    <a:pt x="1309" y="1024"/>
                    <a:pt x="1308" y="1024"/>
                    <a:pt x="1307" y="1021"/>
                  </a:cubicBezTo>
                  <a:cubicBezTo>
                    <a:pt x="1307" y="1017"/>
                    <a:pt x="1305" y="1011"/>
                    <a:pt x="1300" y="1011"/>
                  </a:cubicBezTo>
                  <a:cubicBezTo>
                    <a:pt x="1296" y="1011"/>
                    <a:pt x="1289" y="1010"/>
                    <a:pt x="1284" y="1011"/>
                  </a:cubicBezTo>
                  <a:cubicBezTo>
                    <a:pt x="1280" y="1012"/>
                    <a:pt x="1274" y="1015"/>
                    <a:pt x="1272" y="1016"/>
                  </a:cubicBezTo>
                  <a:cubicBezTo>
                    <a:pt x="1271" y="1016"/>
                    <a:pt x="1265" y="1019"/>
                    <a:pt x="1265" y="1021"/>
                  </a:cubicBezTo>
                  <a:cubicBezTo>
                    <a:pt x="1265" y="1024"/>
                    <a:pt x="1272" y="1032"/>
                    <a:pt x="1272" y="1034"/>
                  </a:cubicBezTo>
                  <a:cubicBezTo>
                    <a:pt x="1271" y="1037"/>
                    <a:pt x="1271" y="1043"/>
                    <a:pt x="1268" y="1043"/>
                  </a:cubicBezTo>
                  <a:cubicBezTo>
                    <a:pt x="1264" y="1044"/>
                    <a:pt x="1256" y="1035"/>
                    <a:pt x="1257" y="1033"/>
                  </a:cubicBezTo>
                  <a:cubicBezTo>
                    <a:pt x="1257" y="1031"/>
                    <a:pt x="1264" y="1024"/>
                    <a:pt x="1264" y="1022"/>
                  </a:cubicBezTo>
                  <a:cubicBezTo>
                    <a:pt x="1264" y="1020"/>
                    <a:pt x="1258" y="1016"/>
                    <a:pt x="1258" y="1014"/>
                  </a:cubicBezTo>
                  <a:cubicBezTo>
                    <a:pt x="1258" y="1011"/>
                    <a:pt x="1261" y="1008"/>
                    <a:pt x="1264" y="1008"/>
                  </a:cubicBezTo>
                  <a:cubicBezTo>
                    <a:pt x="1267" y="1007"/>
                    <a:pt x="1273" y="1002"/>
                    <a:pt x="1269" y="1000"/>
                  </a:cubicBezTo>
                  <a:cubicBezTo>
                    <a:pt x="1266" y="998"/>
                    <a:pt x="1261" y="998"/>
                    <a:pt x="1259" y="1000"/>
                  </a:cubicBezTo>
                  <a:cubicBezTo>
                    <a:pt x="1258" y="1002"/>
                    <a:pt x="1255" y="1005"/>
                    <a:pt x="1254" y="1005"/>
                  </a:cubicBezTo>
                  <a:cubicBezTo>
                    <a:pt x="1253" y="1006"/>
                    <a:pt x="1251" y="1007"/>
                    <a:pt x="1249" y="1008"/>
                  </a:cubicBezTo>
                  <a:cubicBezTo>
                    <a:pt x="1248" y="1009"/>
                    <a:pt x="1245" y="1014"/>
                    <a:pt x="1243" y="1014"/>
                  </a:cubicBezTo>
                  <a:cubicBezTo>
                    <a:pt x="1240" y="1014"/>
                    <a:pt x="1233" y="1012"/>
                    <a:pt x="1231" y="1015"/>
                  </a:cubicBezTo>
                  <a:cubicBezTo>
                    <a:pt x="1229" y="1018"/>
                    <a:pt x="1228" y="1023"/>
                    <a:pt x="1226" y="1021"/>
                  </a:cubicBezTo>
                  <a:cubicBezTo>
                    <a:pt x="1224" y="1019"/>
                    <a:pt x="1225" y="1018"/>
                    <a:pt x="1224" y="1017"/>
                  </a:cubicBezTo>
                  <a:cubicBezTo>
                    <a:pt x="1222" y="1016"/>
                    <a:pt x="1219" y="1018"/>
                    <a:pt x="1218" y="1019"/>
                  </a:cubicBezTo>
                  <a:cubicBezTo>
                    <a:pt x="1217" y="1020"/>
                    <a:pt x="1213" y="1023"/>
                    <a:pt x="1212" y="1027"/>
                  </a:cubicBezTo>
                  <a:cubicBezTo>
                    <a:pt x="1211" y="1032"/>
                    <a:pt x="1212" y="1035"/>
                    <a:pt x="1210" y="1038"/>
                  </a:cubicBezTo>
                  <a:cubicBezTo>
                    <a:pt x="1207" y="1040"/>
                    <a:pt x="1200" y="1046"/>
                    <a:pt x="1198" y="1050"/>
                  </a:cubicBezTo>
                  <a:cubicBezTo>
                    <a:pt x="1196" y="1053"/>
                    <a:pt x="1196" y="1059"/>
                    <a:pt x="1195" y="1058"/>
                  </a:cubicBezTo>
                  <a:cubicBezTo>
                    <a:pt x="1194" y="1058"/>
                    <a:pt x="1189" y="1049"/>
                    <a:pt x="1186" y="1046"/>
                  </a:cubicBezTo>
                  <a:cubicBezTo>
                    <a:pt x="1183" y="1043"/>
                    <a:pt x="1179" y="1040"/>
                    <a:pt x="1179" y="1042"/>
                  </a:cubicBezTo>
                  <a:cubicBezTo>
                    <a:pt x="1179" y="1043"/>
                    <a:pt x="1175" y="1042"/>
                    <a:pt x="1173" y="1040"/>
                  </a:cubicBezTo>
                  <a:cubicBezTo>
                    <a:pt x="1171" y="1039"/>
                    <a:pt x="1163" y="1036"/>
                    <a:pt x="1161" y="1036"/>
                  </a:cubicBezTo>
                  <a:cubicBezTo>
                    <a:pt x="1158" y="1036"/>
                    <a:pt x="1156" y="1037"/>
                    <a:pt x="1155" y="1039"/>
                  </a:cubicBezTo>
                  <a:cubicBezTo>
                    <a:pt x="1153" y="1040"/>
                    <a:pt x="1147" y="1043"/>
                    <a:pt x="1146" y="1043"/>
                  </a:cubicBezTo>
                  <a:cubicBezTo>
                    <a:pt x="1145" y="1044"/>
                    <a:pt x="1145" y="1045"/>
                    <a:pt x="1142" y="1046"/>
                  </a:cubicBezTo>
                  <a:cubicBezTo>
                    <a:pt x="1139" y="1046"/>
                    <a:pt x="1133" y="1046"/>
                    <a:pt x="1131" y="1044"/>
                  </a:cubicBezTo>
                  <a:cubicBezTo>
                    <a:pt x="1129" y="1042"/>
                    <a:pt x="1126" y="1042"/>
                    <a:pt x="1123" y="1041"/>
                  </a:cubicBezTo>
                  <a:cubicBezTo>
                    <a:pt x="1121" y="1040"/>
                    <a:pt x="1117" y="1036"/>
                    <a:pt x="1115" y="1032"/>
                  </a:cubicBezTo>
                  <a:cubicBezTo>
                    <a:pt x="1113" y="1029"/>
                    <a:pt x="1103" y="1020"/>
                    <a:pt x="1102" y="1016"/>
                  </a:cubicBezTo>
                  <a:cubicBezTo>
                    <a:pt x="1101" y="1013"/>
                    <a:pt x="1105" y="1009"/>
                    <a:pt x="1105" y="1004"/>
                  </a:cubicBezTo>
                  <a:cubicBezTo>
                    <a:pt x="1106" y="999"/>
                    <a:pt x="1108" y="990"/>
                    <a:pt x="1108" y="985"/>
                  </a:cubicBezTo>
                  <a:cubicBezTo>
                    <a:pt x="1108" y="980"/>
                    <a:pt x="1112" y="976"/>
                    <a:pt x="1112" y="972"/>
                  </a:cubicBezTo>
                  <a:cubicBezTo>
                    <a:pt x="1112" y="968"/>
                    <a:pt x="1112" y="967"/>
                    <a:pt x="1112" y="966"/>
                  </a:cubicBezTo>
                  <a:cubicBezTo>
                    <a:pt x="1112" y="964"/>
                    <a:pt x="1113" y="964"/>
                    <a:pt x="1109" y="963"/>
                  </a:cubicBezTo>
                  <a:cubicBezTo>
                    <a:pt x="1105" y="962"/>
                    <a:pt x="1101" y="956"/>
                    <a:pt x="1097" y="954"/>
                  </a:cubicBezTo>
                  <a:cubicBezTo>
                    <a:pt x="1093" y="952"/>
                    <a:pt x="1087" y="952"/>
                    <a:pt x="1080" y="953"/>
                  </a:cubicBezTo>
                  <a:cubicBezTo>
                    <a:pt x="1073" y="953"/>
                    <a:pt x="1070" y="957"/>
                    <a:pt x="1066" y="956"/>
                  </a:cubicBezTo>
                  <a:cubicBezTo>
                    <a:pt x="1061" y="955"/>
                    <a:pt x="1060" y="953"/>
                    <a:pt x="1055" y="953"/>
                  </a:cubicBezTo>
                  <a:cubicBezTo>
                    <a:pt x="1050" y="954"/>
                    <a:pt x="1046" y="957"/>
                    <a:pt x="1042" y="955"/>
                  </a:cubicBezTo>
                  <a:cubicBezTo>
                    <a:pt x="1038" y="953"/>
                    <a:pt x="1035" y="952"/>
                    <a:pt x="1039" y="949"/>
                  </a:cubicBezTo>
                  <a:cubicBezTo>
                    <a:pt x="1043" y="946"/>
                    <a:pt x="1047" y="939"/>
                    <a:pt x="1046" y="933"/>
                  </a:cubicBezTo>
                  <a:cubicBezTo>
                    <a:pt x="1046" y="926"/>
                    <a:pt x="1048" y="924"/>
                    <a:pt x="1050" y="921"/>
                  </a:cubicBezTo>
                  <a:cubicBezTo>
                    <a:pt x="1052" y="918"/>
                    <a:pt x="1055" y="913"/>
                    <a:pt x="1055" y="909"/>
                  </a:cubicBezTo>
                  <a:cubicBezTo>
                    <a:pt x="1055" y="906"/>
                    <a:pt x="1053" y="897"/>
                    <a:pt x="1057" y="892"/>
                  </a:cubicBezTo>
                  <a:cubicBezTo>
                    <a:pt x="1061" y="887"/>
                    <a:pt x="1066" y="884"/>
                    <a:pt x="1065" y="881"/>
                  </a:cubicBezTo>
                  <a:cubicBezTo>
                    <a:pt x="1064" y="878"/>
                    <a:pt x="1065" y="875"/>
                    <a:pt x="1057" y="876"/>
                  </a:cubicBezTo>
                  <a:cubicBezTo>
                    <a:pt x="1050" y="876"/>
                    <a:pt x="1025" y="878"/>
                    <a:pt x="1020" y="883"/>
                  </a:cubicBezTo>
                  <a:cubicBezTo>
                    <a:pt x="1016" y="888"/>
                    <a:pt x="1018" y="897"/>
                    <a:pt x="1016" y="901"/>
                  </a:cubicBezTo>
                  <a:cubicBezTo>
                    <a:pt x="1014" y="904"/>
                    <a:pt x="1006" y="911"/>
                    <a:pt x="1006" y="912"/>
                  </a:cubicBezTo>
                  <a:cubicBezTo>
                    <a:pt x="1005" y="913"/>
                    <a:pt x="1006" y="916"/>
                    <a:pt x="1004" y="917"/>
                  </a:cubicBezTo>
                  <a:cubicBezTo>
                    <a:pt x="1003" y="917"/>
                    <a:pt x="1000" y="915"/>
                    <a:pt x="997" y="914"/>
                  </a:cubicBezTo>
                  <a:cubicBezTo>
                    <a:pt x="995" y="914"/>
                    <a:pt x="983" y="916"/>
                    <a:pt x="977" y="918"/>
                  </a:cubicBezTo>
                  <a:cubicBezTo>
                    <a:pt x="972" y="920"/>
                    <a:pt x="968" y="922"/>
                    <a:pt x="965" y="920"/>
                  </a:cubicBezTo>
                  <a:cubicBezTo>
                    <a:pt x="962" y="918"/>
                    <a:pt x="961" y="915"/>
                    <a:pt x="956" y="914"/>
                  </a:cubicBezTo>
                  <a:cubicBezTo>
                    <a:pt x="951" y="913"/>
                    <a:pt x="944" y="913"/>
                    <a:pt x="941" y="905"/>
                  </a:cubicBezTo>
                  <a:cubicBezTo>
                    <a:pt x="939" y="898"/>
                    <a:pt x="936" y="894"/>
                    <a:pt x="933" y="889"/>
                  </a:cubicBezTo>
                  <a:cubicBezTo>
                    <a:pt x="929" y="884"/>
                    <a:pt x="927" y="879"/>
                    <a:pt x="924" y="868"/>
                  </a:cubicBezTo>
                  <a:cubicBezTo>
                    <a:pt x="921" y="857"/>
                    <a:pt x="923" y="850"/>
                    <a:pt x="923" y="847"/>
                  </a:cubicBezTo>
                  <a:cubicBezTo>
                    <a:pt x="924" y="844"/>
                    <a:pt x="921" y="835"/>
                    <a:pt x="922" y="830"/>
                  </a:cubicBezTo>
                  <a:cubicBezTo>
                    <a:pt x="923" y="826"/>
                    <a:pt x="929" y="822"/>
                    <a:pt x="930" y="817"/>
                  </a:cubicBezTo>
                  <a:cubicBezTo>
                    <a:pt x="931" y="811"/>
                    <a:pt x="925" y="799"/>
                    <a:pt x="924" y="795"/>
                  </a:cubicBezTo>
                  <a:cubicBezTo>
                    <a:pt x="924" y="792"/>
                    <a:pt x="925" y="796"/>
                    <a:pt x="927" y="792"/>
                  </a:cubicBezTo>
                  <a:cubicBezTo>
                    <a:pt x="929" y="789"/>
                    <a:pt x="926" y="788"/>
                    <a:pt x="928" y="787"/>
                  </a:cubicBezTo>
                  <a:cubicBezTo>
                    <a:pt x="929" y="786"/>
                    <a:pt x="930" y="786"/>
                    <a:pt x="932" y="785"/>
                  </a:cubicBezTo>
                  <a:cubicBezTo>
                    <a:pt x="934" y="783"/>
                    <a:pt x="940" y="781"/>
                    <a:pt x="940" y="777"/>
                  </a:cubicBezTo>
                  <a:cubicBezTo>
                    <a:pt x="941" y="774"/>
                    <a:pt x="942" y="775"/>
                    <a:pt x="943" y="776"/>
                  </a:cubicBezTo>
                  <a:cubicBezTo>
                    <a:pt x="945" y="777"/>
                    <a:pt x="952" y="773"/>
                    <a:pt x="957" y="771"/>
                  </a:cubicBezTo>
                  <a:cubicBezTo>
                    <a:pt x="961" y="768"/>
                    <a:pt x="964" y="765"/>
                    <a:pt x="962" y="764"/>
                  </a:cubicBezTo>
                  <a:cubicBezTo>
                    <a:pt x="960" y="763"/>
                    <a:pt x="955" y="760"/>
                    <a:pt x="959" y="761"/>
                  </a:cubicBezTo>
                  <a:cubicBezTo>
                    <a:pt x="963" y="762"/>
                    <a:pt x="963" y="764"/>
                    <a:pt x="967" y="763"/>
                  </a:cubicBezTo>
                  <a:cubicBezTo>
                    <a:pt x="970" y="761"/>
                    <a:pt x="971" y="758"/>
                    <a:pt x="976" y="759"/>
                  </a:cubicBezTo>
                  <a:cubicBezTo>
                    <a:pt x="981" y="759"/>
                    <a:pt x="985" y="759"/>
                    <a:pt x="988" y="761"/>
                  </a:cubicBezTo>
                  <a:cubicBezTo>
                    <a:pt x="991" y="764"/>
                    <a:pt x="993" y="764"/>
                    <a:pt x="995" y="763"/>
                  </a:cubicBezTo>
                  <a:cubicBezTo>
                    <a:pt x="997" y="761"/>
                    <a:pt x="999" y="760"/>
                    <a:pt x="1003" y="761"/>
                  </a:cubicBezTo>
                  <a:cubicBezTo>
                    <a:pt x="1006" y="763"/>
                    <a:pt x="1010" y="768"/>
                    <a:pt x="1013" y="768"/>
                  </a:cubicBezTo>
                  <a:cubicBezTo>
                    <a:pt x="1016" y="768"/>
                    <a:pt x="1021" y="761"/>
                    <a:pt x="1023" y="762"/>
                  </a:cubicBezTo>
                  <a:cubicBezTo>
                    <a:pt x="1025" y="763"/>
                    <a:pt x="1032" y="769"/>
                    <a:pt x="1032" y="770"/>
                  </a:cubicBezTo>
                  <a:cubicBezTo>
                    <a:pt x="1032" y="771"/>
                    <a:pt x="1035" y="769"/>
                    <a:pt x="1035" y="768"/>
                  </a:cubicBezTo>
                  <a:cubicBezTo>
                    <a:pt x="1036" y="767"/>
                    <a:pt x="1036" y="768"/>
                    <a:pt x="1034" y="766"/>
                  </a:cubicBezTo>
                  <a:cubicBezTo>
                    <a:pt x="1032" y="764"/>
                    <a:pt x="1027" y="762"/>
                    <a:pt x="1029" y="761"/>
                  </a:cubicBezTo>
                  <a:cubicBezTo>
                    <a:pt x="1031" y="759"/>
                    <a:pt x="1032" y="761"/>
                    <a:pt x="1030" y="759"/>
                  </a:cubicBezTo>
                  <a:cubicBezTo>
                    <a:pt x="1029" y="757"/>
                    <a:pt x="1028" y="756"/>
                    <a:pt x="1028" y="755"/>
                  </a:cubicBezTo>
                  <a:cubicBezTo>
                    <a:pt x="1028" y="754"/>
                    <a:pt x="1027" y="753"/>
                    <a:pt x="1026" y="754"/>
                  </a:cubicBezTo>
                  <a:cubicBezTo>
                    <a:pt x="1024" y="755"/>
                    <a:pt x="1017" y="755"/>
                    <a:pt x="1017" y="753"/>
                  </a:cubicBezTo>
                  <a:cubicBezTo>
                    <a:pt x="1018" y="751"/>
                    <a:pt x="1021" y="750"/>
                    <a:pt x="1023" y="751"/>
                  </a:cubicBezTo>
                  <a:cubicBezTo>
                    <a:pt x="1024" y="752"/>
                    <a:pt x="1025" y="754"/>
                    <a:pt x="1030" y="753"/>
                  </a:cubicBezTo>
                  <a:cubicBezTo>
                    <a:pt x="1034" y="751"/>
                    <a:pt x="1039" y="751"/>
                    <a:pt x="1043" y="751"/>
                  </a:cubicBezTo>
                  <a:cubicBezTo>
                    <a:pt x="1047" y="751"/>
                    <a:pt x="1049" y="749"/>
                    <a:pt x="1051" y="750"/>
                  </a:cubicBezTo>
                  <a:cubicBezTo>
                    <a:pt x="1052" y="751"/>
                    <a:pt x="1051" y="752"/>
                    <a:pt x="1053" y="752"/>
                  </a:cubicBezTo>
                  <a:cubicBezTo>
                    <a:pt x="1055" y="752"/>
                    <a:pt x="1058" y="751"/>
                    <a:pt x="1063" y="751"/>
                  </a:cubicBezTo>
                  <a:cubicBezTo>
                    <a:pt x="1067" y="751"/>
                    <a:pt x="1074" y="750"/>
                    <a:pt x="1078" y="752"/>
                  </a:cubicBezTo>
                  <a:cubicBezTo>
                    <a:pt x="1081" y="754"/>
                    <a:pt x="1082" y="758"/>
                    <a:pt x="1085" y="759"/>
                  </a:cubicBezTo>
                  <a:cubicBezTo>
                    <a:pt x="1087" y="761"/>
                    <a:pt x="1087" y="761"/>
                    <a:pt x="1091" y="760"/>
                  </a:cubicBezTo>
                  <a:cubicBezTo>
                    <a:pt x="1094" y="759"/>
                    <a:pt x="1099" y="755"/>
                    <a:pt x="1100" y="755"/>
                  </a:cubicBezTo>
                  <a:cubicBezTo>
                    <a:pt x="1102" y="756"/>
                    <a:pt x="1107" y="763"/>
                    <a:pt x="1110" y="765"/>
                  </a:cubicBezTo>
                  <a:cubicBezTo>
                    <a:pt x="1114" y="767"/>
                    <a:pt x="1120" y="772"/>
                    <a:pt x="1119" y="774"/>
                  </a:cubicBezTo>
                  <a:cubicBezTo>
                    <a:pt x="1119" y="777"/>
                    <a:pt x="1118" y="781"/>
                    <a:pt x="1118" y="784"/>
                  </a:cubicBezTo>
                  <a:cubicBezTo>
                    <a:pt x="1118" y="786"/>
                    <a:pt x="1120" y="787"/>
                    <a:pt x="1121" y="788"/>
                  </a:cubicBezTo>
                  <a:cubicBezTo>
                    <a:pt x="1122" y="789"/>
                    <a:pt x="1120" y="787"/>
                    <a:pt x="1120" y="791"/>
                  </a:cubicBezTo>
                  <a:cubicBezTo>
                    <a:pt x="1120" y="794"/>
                    <a:pt x="1120" y="797"/>
                    <a:pt x="1122" y="799"/>
                  </a:cubicBezTo>
                  <a:cubicBezTo>
                    <a:pt x="1125" y="801"/>
                    <a:pt x="1127" y="801"/>
                    <a:pt x="1127" y="803"/>
                  </a:cubicBezTo>
                  <a:cubicBezTo>
                    <a:pt x="1127" y="804"/>
                    <a:pt x="1129" y="803"/>
                    <a:pt x="1130" y="804"/>
                  </a:cubicBezTo>
                  <a:cubicBezTo>
                    <a:pt x="1130" y="805"/>
                    <a:pt x="1128" y="808"/>
                    <a:pt x="1130" y="811"/>
                  </a:cubicBezTo>
                  <a:cubicBezTo>
                    <a:pt x="1132" y="815"/>
                    <a:pt x="1135" y="815"/>
                    <a:pt x="1136" y="817"/>
                  </a:cubicBezTo>
                  <a:cubicBezTo>
                    <a:pt x="1138" y="818"/>
                    <a:pt x="1141" y="826"/>
                    <a:pt x="1142" y="826"/>
                  </a:cubicBezTo>
                  <a:cubicBezTo>
                    <a:pt x="1143" y="827"/>
                    <a:pt x="1146" y="823"/>
                    <a:pt x="1147" y="824"/>
                  </a:cubicBezTo>
                  <a:cubicBezTo>
                    <a:pt x="1148" y="824"/>
                    <a:pt x="1147" y="827"/>
                    <a:pt x="1146" y="828"/>
                  </a:cubicBezTo>
                  <a:cubicBezTo>
                    <a:pt x="1146" y="829"/>
                    <a:pt x="1149" y="829"/>
                    <a:pt x="1149" y="827"/>
                  </a:cubicBezTo>
                  <a:cubicBezTo>
                    <a:pt x="1149" y="825"/>
                    <a:pt x="1148" y="820"/>
                    <a:pt x="1151" y="816"/>
                  </a:cubicBezTo>
                  <a:cubicBezTo>
                    <a:pt x="1153" y="811"/>
                    <a:pt x="1154" y="799"/>
                    <a:pt x="1150" y="793"/>
                  </a:cubicBezTo>
                  <a:cubicBezTo>
                    <a:pt x="1147" y="787"/>
                    <a:pt x="1145" y="783"/>
                    <a:pt x="1144" y="779"/>
                  </a:cubicBezTo>
                  <a:cubicBezTo>
                    <a:pt x="1143" y="774"/>
                    <a:pt x="1140" y="767"/>
                    <a:pt x="1138" y="762"/>
                  </a:cubicBezTo>
                  <a:cubicBezTo>
                    <a:pt x="1136" y="757"/>
                    <a:pt x="1132" y="747"/>
                    <a:pt x="1133" y="741"/>
                  </a:cubicBezTo>
                  <a:cubicBezTo>
                    <a:pt x="1134" y="734"/>
                    <a:pt x="1139" y="730"/>
                    <a:pt x="1142" y="726"/>
                  </a:cubicBezTo>
                  <a:cubicBezTo>
                    <a:pt x="1145" y="721"/>
                    <a:pt x="1151" y="719"/>
                    <a:pt x="1154" y="717"/>
                  </a:cubicBezTo>
                  <a:cubicBezTo>
                    <a:pt x="1156" y="714"/>
                    <a:pt x="1160" y="712"/>
                    <a:pt x="1162" y="709"/>
                  </a:cubicBezTo>
                  <a:cubicBezTo>
                    <a:pt x="1164" y="707"/>
                    <a:pt x="1163" y="706"/>
                    <a:pt x="1165" y="705"/>
                  </a:cubicBezTo>
                  <a:cubicBezTo>
                    <a:pt x="1167" y="703"/>
                    <a:pt x="1170" y="701"/>
                    <a:pt x="1174" y="700"/>
                  </a:cubicBezTo>
                  <a:cubicBezTo>
                    <a:pt x="1177" y="699"/>
                    <a:pt x="1179" y="698"/>
                    <a:pt x="1181" y="697"/>
                  </a:cubicBezTo>
                  <a:cubicBezTo>
                    <a:pt x="1182" y="696"/>
                    <a:pt x="1188" y="690"/>
                    <a:pt x="1191" y="688"/>
                  </a:cubicBezTo>
                  <a:cubicBezTo>
                    <a:pt x="1194" y="686"/>
                    <a:pt x="1200" y="688"/>
                    <a:pt x="1201" y="686"/>
                  </a:cubicBezTo>
                  <a:cubicBezTo>
                    <a:pt x="1203" y="684"/>
                    <a:pt x="1204" y="682"/>
                    <a:pt x="1202" y="683"/>
                  </a:cubicBezTo>
                  <a:cubicBezTo>
                    <a:pt x="1200" y="684"/>
                    <a:pt x="1193" y="685"/>
                    <a:pt x="1194" y="684"/>
                  </a:cubicBezTo>
                  <a:cubicBezTo>
                    <a:pt x="1195" y="683"/>
                    <a:pt x="1197" y="683"/>
                    <a:pt x="1198" y="682"/>
                  </a:cubicBezTo>
                  <a:cubicBezTo>
                    <a:pt x="1198" y="681"/>
                    <a:pt x="1197" y="679"/>
                    <a:pt x="1196" y="678"/>
                  </a:cubicBezTo>
                  <a:cubicBezTo>
                    <a:pt x="1195" y="676"/>
                    <a:pt x="1195" y="675"/>
                    <a:pt x="1197" y="675"/>
                  </a:cubicBezTo>
                  <a:cubicBezTo>
                    <a:pt x="1199" y="676"/>
                    <a:pt x="1199" y="676"/>
                    <a:pt x="1199" y="675"/>
                  </a:cubicBezTo>
                  <a:cubicBezTo>
                    <a:pt x="1199" y="674"/>
                    <a:pt x="1200" y="673"/>
                    <a:pt x="1200" y="674"/>
                  </a:cubicBezTo>
                  <a:cubicBezTo>
                    <a:pt x="1200" y="676"/>
                    <a:pt x="1200" y="678"/>
                    <a:pt x="1202" y="678"/>
                  </a:cubicBezTo>
                  <a:cubicBezTo>
                    <a:pt x="1204" y="678"/>
                    <a:pt x="1205" y="676"/>
                    <a:pt x="1208" y="674"/>
                  </a:cubicBezTo>
                  <a:cubicBezTo>
                    <a:pt x="1210" y="672"/>
                    <a:pt x="1211" y="669"/>
                    <a:pt x="1211" y="668"/>
                  </a:cubicBezTo>
                  <a:cubicBezTo>
                    <a:pt x="1211" y="667"/>
                    <a:pt x="1209" y="668"/>
                    <a:pt x="1208" y="669"/>
                  </a:cubicBezTo>
                  <a:cubicBezTo>
                    <a:pt x="1207" y="670"/>
                    <a:pt x="1205" y="671"/>
                    <a:pt x="1205" y="670"/>
                  </a:cubicBezTo>
                  <a:cubicBezTo>
                    <a:pt x="1204" y="669"/>
                    <a:pt x="1205" y="669"/>
                    <a:pt x="1202" y="668"/>
                  </a:cubicBezTo>
                  <a:cubicBezTo>
                    <a:pt x="1200" y="668"/>
                    <a:pt x="1197" y="669"/>
                    <a:pt x="1197" y="668"/>
                  </a:cubicBezTo>
                  <a:cubicBezTo>
                    <a:pt x="1196" y="667"/>
                    <a:pt x="1195" y="665"/>
                    <a:pt x="1197" y="666"/>
                  </a:cubicBezTo>
                  <a:cubicBezTo>
                    <a:pt x="1199" y="667"/>
                    <a:pt x="1201" y="669"/>
                    <a:pt x="1203" y="667"/>
                  </a:cubicBezTo>
                  <a:cubicBezTo>
                    <a:pt x="1204" y="664"/>
                    <a:pt x="1205" y="664"/>
                    <a:pt x="1207" y="665"/>
                  </a:cubicBezTo>
                  <a:cubicBezTo>
                    <a:pt x="1209" y="665"/>
                    <a:pt x="1209" y="665"/>
                    <a:pt x="1208" y="663"/>
                  </a:cubicBezTo>
                  <a:cubicBezTo>
                    <a:pt x="1206" y="661"/>
                    <a:pt x="1206" y="661"/>
                    <a:pt x="1206" y="659"/>
                  </a:cubicBezTo>
                  <a:cubicBezTo>
                    <a:pt x="1207" y="657"/>
                    <a:pt x="1207" y="655"/>
                    <a:pt x="1205" y="654"/>
                  </a:cubicBezTo>
                  <a:cubicBezTo>
                    <a:pt x="1204" y="653"/>
                    <a:pt x="1199" y="654"/>
                    <a:pt x="1197" y="652"/>
                  </a:cubicBezTo>
                  <a:cubicBezTo>
                    <a:pt x="1195" y="650"/>
                    <a:pt x="1193" y="649"/>
                    <a:pt x="1192" y="648"/>
                  </a:cubicBezTo>
                  <a:cubicBezTo>
                    <a:pt x="1190" y="647"/>
                    <a:pt x="1193" y="647"/>
                    <a:pt x="1194" y="647"/>
                  </a:cubicBezTo>
                  <a:cubicBezTo>
                    <a:pt x="1196" y="647"/>
                    <a:pt x="1200" y="648"/>
                    <a:pt x="1201" y="647"/>
                  </a:cubicBezTo>
                  <a:cubicBezTo>
                    <a:pt x="1202" y="646"/>
                    <a:pt x="1201" y="644"/>
                    <a:pt x="1200" y="643"/>
                  </a:cubicBezTo>
                  <a:cubicBezTo>
                    <a:pt x="1198" y="642"/>
                    <a:pt x="1190" y="636"/>
                    <a:pt x="1189" y="634"/>
                  </a:cubicBezTo>
                  <a:cubicBezTo>
                    <a:pt x="1188" y="631"/>
                    <a:pt x="1188" y="629"/>
                    <a:pt x="1190" y="628"/>
                  </a:cubicBezTo>
                  <a:cubicBezTo>
                    <a:pt x="1191" y="626"/>
                    <a:pt x="1192" y="624"/>
                    <a:pt x="1192" y="622"/>
                  </a:cubicBezTo>
                  <a:cubicBezTo>
                    <a:pt x="1192" y="621"/>
                    <a:pt x="1194" y="624"/>
                    <a:pt x="1193" y="625"/>
                  </a:cubicBezTo>
                  <a:cubicBezTo>
                    <a:pt x="1193" y="627"/>
                    <a:pt x="1191" y="627"/>
                    <a:pt x="1192" y="628"/>
                  </a:cubicBezTo>
                  <a:cubicBezTo>
                    <a:pt x="1193" y="630"/>
                    <a:pt x="1197" y="634"/>
                    <a:pt x="1198" y="633"/>
                  </a:cubicBezTo>
                  <a:cubicBezTo>
                    <a:pt x="1199" y="633"/>
                    <a:pt x="1199" y="630"/>
                    <a:pt x="1199" y="627"/>
                  </a:cubicBezTo>
                  <a:cubicBezTo>
                    <a:pt x="1200" y="624"/>
                    <a:pt x="1199" y="620"/>
                    <a:pt x="1200" y="618"/>
                  </a:cubicBezTo>
                  <a:cubicBezTo>
                    <a:pt x="1202" y="617"/>
                    <a:pt x="1206" y="612"/>
                    <a:pt x="1206" y="613"/>
                  </a:cubicBezTo>
                  <a:cubicBezTo>
                    <a:pt x="1206" y="615"/>
                    <a:pt x="1202" y="615"/>
                    <a:pt x="1203" y="621"/>
                  </a:cubicBezTo>
                  <a:cubicBezTo>
                    <a:pt x="1204" y="627"/>
                    <a:pt x="1202" y="629"/>
                    <a:pt x="1205" y="632"/>
                  </a:cubicBezTo>
                  <a:cubicBezTo>
                    <a:pt x="1208" y="634"/>
                    <a:pt x="1211" y="638"/>
                    <a:pt x="1211" y="640"/>
                  </a:cubicBezTo>
                  <a:cubicBezTo>
                    <a:pt x="1211" y="643"/>
                    <a:pt x="1207" y="645"/>
                    <a:pt x="1206" y="648"/>
                  </a:cubicBezTo>
                  <a:cubicBezTo>
                    <a:pt x="1206" y="651"/>
                    <a:pt x="1206" y="652"/>
                    <a:pt x="1207" y="651"/>
                  </a:cubicBezTo>
                  <a:cubicBezTo>
                    <a:pt x="1207" y="650"/>
                    <a:pt x="1210" y="645"/>
                    <a:pt x="1212" y="643"/>
                  </a:cubicBezTo>
                  <a:cubicBezTo>
                    <a:pt x="1214" y="641"/>
                    <a:pt x="1220" y="633"/>
                    <a:pt x="1219" y="629"/>
                  </a:cubicBezTo>
                  <a:cubicBezTo>
                    <a:pt x="1218" y="626"/>
                    <a:pt x="1212" y="618"/>
                    <a:pt x="1212" y="615"/>
                  </a:cubicBezTo>
                  <a:cubicBezTo>
                    <a:pt x="1211" y="613"/>
                    <a:pt x="1211" y="611"/>
                    <a:pt x="1213" y="610"/>
                  </a:cubicBezTo>
                  <a:cubicBezTo>
                    <a:pt x="1216" y="608"/>
                    <a:pt x="1220" y="608"/>
                    <a:pt x="1218" y="609"/>
                  </a:cubicBezTo>
                  <a:cubicBezTo>
                    <a:pt x="1215" y="611"/>
                    <a:pt x="1214" y="610"/>
                    <a:pt x="1214" y="613"/>
                  </a:cubicBezTo>
                  <a:cubicBezTo>
                    <a:pt x="1214" y="616"/>
                    <a:pt x="1216" y="617"/>
                    <a:pt x="1218" y="619"/>
                  </a:cubicBezTo>
                  <a:cubicBezTo>
                    <a:pt x="1220" y="621"/>
                    <a:pt x="1221" y="624"/>
                    <a:pt x="1222" y="621"/>
                  </a:cubicBezTo>
                  <a:cubicBezTo>
                    <a:pt x="1224" y="619"/>
                    <a:pt x="1227" y="616"/>
                    <a:pt x="1229" y="612"/>
                  </a:cubicBezTo>
                  <a:cubicBezTo>
                    <a:pt x="1232" y="608"/>
                    <a:pt x="1234" y="604"/>
                    <a:pt x="1232" y="601"/>
                  </a:cubicBezTo>
                  <a:cubicBezTo>
                    <a:pt x="1231" y="599"/>
                    <a:pt x="1230" y="596"/>
                    <a:pt x="1231" y="596"/>
                  </a:cubicBezTo>
                  <a:cubicBezTo>
                    <a:pt x="1232" y="595"/>
                    <a:pt x="1232" y="592"/>
                    <a:pt x="1233" y="591"/>
                  </a:cubicBezTo>
                  <a:cubicBezTo>
                    <a:pt x="1233" y="589"/>
                    <a:pt x="1234" y="590"/>
                    <a:pt x="1234" y="592"/>
                  </a:cubicBezTo>
                  <a:cubicBezTo>
                    <a:pt x="1234" y="593"/>
                    <a:pt x="1232" y="596"/>
                    <a:pt x="1234" y="595"/>
                  </a:cubicBezTo>
                  <a:cubicBezTo>
                    <a:pt x="1237" y="593"/>
                    <a:pt x="1238" y="592"/>
                    <a:pt x="1242" y="589"/>
                  </a:cubicBezTo>
                  <a:cubicBezTo>
                    <a:pt x="1247" y="587"/>
                    <a:pt x="1249" y="586"/>
                    <a:pt x="1254" y="586"/>
                  </a:cubicBezTo>
                  <a:cubicBezTo>
                    <a:pt x="1259" y="586"/>
                    <a:pt x="1266" y="587"/>
                    <a:pt x="1267" y="584"/>
                  </a:cubicBezTo>
                  <a:cubicBezTo>
                    <a:pt x="1267" y="582"/>
                    <a:pt x="1266" y="578"/>
                    <a:pt x="1268" y="580"/>
                  </a:cubicBezTo>
                  <a:cubicBezTo>
                    <a:pt x="1270" y="581"/>
                    <a:pt x="1267" y="584"/>
                    <a:pt x="1270" y="584"/>
                  </a:cubicBezTo>
                  <a:cubicBezTo>
                    <a:pt x="1273" y="584"/>
                    <a:pt x="1275" y="583"/>
                    <a:pt x="1276" y="581"/>
                  </a:cubicBezTo>
                  <a:cubicBezTo>
                    <a:pt x="1278" y="580"/>
                    <a:pt x="1277" y="581"/>
                    <a:pt x="1278" y="582"/>
                  </a:cubicBezTo>
                  <a:cubicBezTo>
                    <a:pt x="1278" y="584"/>
                    <a:pt x="1279" y="583"/>
                    <a:pt x="1281" y="582"/>
                  </a:cubicBezTo>
                  <a:cubicBezTo>
                    <a:pt x="1283" y="581"/>
                    <a:pt x="1287" y="580"/>
                    <a:pt x="1287" y="579"/>
                  </a:cubicBezTo>
                  <a:cubicBezTo>
                    <a:pt x="1288" y="578"/>
                    <a:pt x="1288" y="576"/>
                    <a:pt x="1286" y="575"/>
                  </a:cubicBezTo>
                  <a:cubicBezTo>
                    <a:pt x="1283" y="574"/>
                    <a:pt x="1282" y="575"/>
                    <a:pt x="1283" y="575"/>
                  </a:cubicBezTo>
                  <a:cubicBezTo>
                    <a:pt x="1284" y="576"/>
                    <a:pt x="1285" y="578"/>
                    <a:pt x="1283" y="579"/>
                  </a:cubicBezTo>
                  <a:cubicBezTo>
                    <a:pt x="1281" y="579"/>
                    <a:pt x="1280" y="579"/>
                    <a:pt x="1279" y="578"/>
                  </a:cubicBezTo>
                  <a:cubicBezTo>
                    <a:pt x="1279" y="576"/>
                    <a:pt x="1277" y="572"/>
                    <a:pt x="1275" y="571"/>
                  </a:cubicBezTo>
                  <a:cubicBezTo>
                    <a:pt x="1274" y="570"/>
                    <a:pt x="1274" y="570"/>
                    <a:pt x="1275" y="568"/>
                  </a:cubicBezTo>
                  <a:cubicBezTo>
                    <a:pt x="1276" y="567"/>
                    <a:pt x="1276" y="566"/>
                    <a:pt x="1276" y="564"/>
                  </a:cubicBezTo>
                  <a:cubicBezTo>
                    <a:pt x="1275" y="562"/>
                    <a:pt x="1274" y="563"/>
                    <a:pt x="1276" y="560"/>
                  </a:cubicBezTo>
                  <a:cubicBezTo>
                    <a:pt x="1278" y="558"/>
                    <a:pt x="1278" y="557"/>
                    <a:pt x="1279" y="554"/>
                  </a:cubicBezTo>
                  <a:cubicBezTo>
                    <a:pt x="1281" y="552"/>
                    <a:pt x="1282" y="551"/>
                    <a:pt x="1283" y="550"/>
                  </a:cubicBezTo>
                  <a:cubicBezTo>
                    <a:pt x="1284" y="548"/>
                    <a:pt x="1285" y="547"/>
                    <a:pt x="1286" y="547"/>
                  </a:cubicBezTo>
                  <a:cubicBezTo>
                    <a:pt x="1288" y="547"/>
                    <a:pt x="1289" y="545"/>
                    <a:pt x="1290" y="544"/>
                  </a:cubicBezTo>
                  <a:cubicBezTo>
                    <a:pt x="1290" y="544"/>
                    <a:pt x="1289" y="544"/>
                    <a:pt x="1291" y="545"/>
                  </a:cubicBezTo>
                  <a:cubicBezTo>
                    <a:pt x="1292" y="545"/>
                    <a:pt x="1296" y="545"/>
                    <a:pt x="1298" y="542"/>
                  </a:cubicBezTo>
                  <a:cubicBezTo>
                    <a:pt x="1300" y="538"/>
                    <a:pt x="1300" y="535"/>
                    <a:pt x="1301" y="536"/>
                  </a:cubicBezTo>
                  <a:cubicBezTo>
                    <a:pt x="1302" y="537"/>
                    <a:pt x="1302" y="540"/>
                    <a:pt x="1305" y="540"/>
                  </a:cubicBezTo>
                  <a:cubicBezTo>
                    <a:pt x="1307" y="540"/>
                    <a:pt x="1309" y="538"/>
                    <a:pt x="1311" y="537"/>
                  </a:cubicBezTo>
                  <a:cubicBezTo>
                    <a:pt x="1313" y="536"/>
                    <a:pt x="1315" y="537"/>
                    <a:pt x="1319" y="534"/>
                  </a:cubicBezTo>
                  <a:cubicBezTo>
                    <a:pt x="1322" y="532"/>
                    <a:pt x="1324" y="532"/>
                    <a:pt x="1326" y="529"/>
                  </a:cubicBezTo>
                  <a:cubicBezTo>
                    <a:pt x="1328" y="527"/>
                    <a:pt x="1326" y="527"/>
                    <a:pt x="1329" y="526"/>
                  </a:cubicBezTo>
                  <a:cubicBezTo>
                    <a:pt x="1332" y="525"/>
                    <a:pt x="1335" y="524"/>
                    <a:pt x="1337" y="523"/>
                  </a:cubicBezTo>
                  <a:cubicBezTo>
                    <a:pt x="1339" y="521"/>
                    <a:pt x="1338" y="522"/>
                    <a:pt x="1340" y="522"/>
                  </a:cubicBezTo>
                  <a:cubicBezTo>
                    <a:pt x="1342" y="523"/>
                    <a:pt x="1346" y="520"/>
                    <a:pt x="1350" y="518"/>
                  </a:cubicBezTo>
                  <a:cubicBezTo>
                    <a:pt x="1353" y="517"/>
                    <a:pt x="1354" y="518"/>
                    <a:pt x="1357" y="517"/>
                  </a:cubicBezTo>
                  <a:cubicBezTo>
                    <a:pt x="1359" y="516"/>
                    <a:pt x="1360" y="517"/>
                    <a:pt x="1358" y="515"/>
                  </a:cubicBezTo>
                  <a:cubicBezTo>
                    <a:pt x="1356" y="512"/>
                    <a:pt x="1354" y="510"/>
                    <a:pt x="1356" y="511"/>
                  </a:cubicBezTo>
                  <a:cubicBezTo>
                    <a:pt x="1357" y="512"/>
                    <a:pt x="1358" y="514"/>
                    <a:pt x="1360" y="514"/>
                  </a:cubicBezTo>
                  <a:cubicBezTo>
                    <a:pt x="1362" y="514"/>
                    <a:pt x="1363" y="515"/>
                    <a:pt x="1360" y="517"/>
                  </a:cubicBezTo>
                  <a:cubicBezTo>
                    <a:pt x="1357" y="518"/>
                    <a:pt x="1353" y="520"/>
                    <a:pt x="1354" y="520"/>
                  </a:cubicBezTo>
                  <a:cubicBezTo>
                    <a:pt x="1356" y="521"/>
                    <a:pt x="1356" y="521"/>
                    <a:pt x="1359" y="521"/>
                  </a:cubicBezTo>
                  <a:cubicBezTo>
                    <a:pt x="1362" y="521"/>
                    <a:pt x="1369" y="520"/>
                    <a:pt x="1371" y="520"/>
                  </a:cubicBezTo>
                  <a:cubicBezTo>
                    <a:pt x="1372" y="521"/>
                    <a:pt x="1372" y="522"/>
                    <a:pt x="1371" y="522"/>
                  </a:cubicBezTo>
                  <a:cubicBezTo>
                    <a:pt x="1370" y="522"/>
                    <a:pt x="1370" y="523"/>
                    <a:pt x="1372" y="523"/>
                  </a:cubicBezTo>
                  <a:cubicBezTo>
                    <a:pt x="1373" y="523"/>
                    <a:pt x="1369" y="524"/>
                    <a:pt x="1368" y="524"/>
                  </a:cubicBezTo>
                  <a:cubicBezTo>
                    <a:pt x="1366" y="524"/>
                    <a:pt x="1366" y="524"/>
                    <a:pt x="1365" y="525"/>
                  </a:cubicBezTo>
                  <a:cubicBezTo>
                    <a:pt x="1364" y="526"/>
                    <a:pt x="1364" y="528"/>
                    <a:pt x="1363" y="527"/>
                  </a:cubicBezTo>
                  <a:cubicBezTo>
                    <a:pt x="1362" y="525"/>
                    <a:pt x="1360" y="524"/>
                    <a:pt x="1360" y="523"/>
                  </a:cubicBezTo>
                  <a:cubicBezTo>
                    <a:pt x="1360" y="523"/>
                    <a:pt x="1360" y="521"/>
                    <a:pt x="1359" y="522"/>
                  </a:cubicBezTo>
                  <a:cubicBezTo>
                    <a:pt x="1358" y="524"/>
                    <a:pt x="1358" y="524"/>
                    <a:pt x="1357" y="523"/>
                  </a:cubicBezTo>
                  <a:cubicBezTo>
                    <a:pt x="1356" y="522"/>
                    <a:pt x="1357" y="521"/>
                    <a:pt x="1354" y="524"/>
                  </a:cubicBezTo>
                  <a:cubicBezTo>
                    <a:pt x="1352" y="526"/>
                    <a:pt x="1352" y="526"/>
                    <a:pt x="1350" y="527"/>
                  </a:cubicBezTo>
                  <a:cubicBezTo>
                    <a:pt x="1348" y="528"/>
                    <a:pt x="1345" y="530"/>
                    <a:pt x="1342" y="532"/>
                  </a:cubicBezTo>
                  <a:cubicBezTo>
                    <a:pt x="1339" y="534"/>
                    <a:pt x="1338" y="537"/>
                    <a:pt x="1337" y="539"/>
                  </a:cubicBezTo>
                  <a:cubicBezTo>
                    <a:pt x="1336" y="541"/>
                    <a:pt x="1337" y="546"/>
                    <a:pt x="1338" y="547"/>
                  </a:cubicBezTo>
                  <a:cubicBezTo>
                    <a:pt x="1339" y="549"/>
                    <a:pt x="1344" y="550"/>
                    <a:pt x="1345" y="550"/>
                  </a:cubicBezTo>
                  <a:cubicBezTo>
                    <a:pt x="1347" y="550"/>
                    <a:pt x="1347" y="549"/>
                    <a:pt x="1349" y="548"/>
                  </a:cubicBezTo>
                  <a:cubicBezTo>
                    <a:pt x="1351" y="547"/>
                    <a:pt x="1356" y="542"/>
                    <a:pt x="1359" y="540"/>
                  </a:cubicBezTo>
                  <a:cubicBezTo>
                    <a:pt x="1361" y="537"/>
                    <a:pt x="1367" y="531"/>
                    <a:pt x="1367" y="532"/>
                  </a:cubicBezTo>
                  <a:cubicBezTo>
                    <a:pt x="1366" y="534"/>
                    <a:pt x="1365" y="535"/>
                    <a:pt x="1366" y="535"/>
                  </a:cubicBezTo>
                  <a:cubicBezTo>
                    <a:pt x="1367" y="536"/>
                    <a:pt x="1372" y="536"/>
                    <a:pt x="1373" y="534"/>
                  </a:cubicBezTo>
                  <a:cubicBezTo>
                    <a:pt x="1373" y="533"/>
                    <a:pt x="1373" y="533"/>
                    <a:pt x="1377" y="532"/>
                  </a:cubicBezTo>
                  <a:cubicBezTo>
                    <a:pt x="1380" y="531"/>
                    <a:pt x="1388" y="528"/>
                    <a:pt x="1392" y="526"/>
                  </a:cubicBezTo>
                  <a:cubicBezTo>
                    <a:pt x="1397" y="524"/>
                    <a:pt x="1401" y="524"/>
                    <a:pt x="1402" y="523"/>
                  </a:cubicBezTo>
                  <a:cubicBezTo>
                    <a:pt x="1404" y="523"/>
                    <a:pt x="1403" y="522"/>
                    <a:pt x="1402" y="521"/>
                  </a:cubicBezTo>
                  <a:cubicBezTo>
                    <a:pt x="1401" y="520"/>
                    <a:pt x="1400" y="520"/>
                    <a:pt x="1402" y="519"/>
                  </a:cubicBezTo>
                  <a:cubicBezTo>
                    <a:pt x="1403" y="518"/>
                    <a:pt x="1404" y="517"/>
                    <a:pt x="1402" y="517"/>
                  </a:cubicBezTo>
                  <a:cubicBezTo>
                    <a:pt x="1399" y="517"/>
                    <a:pt x="1395" y="518"/>
                    <a:pt x="1394" y="516"/>
                  </a:cubicBezTo>
                  <a:cubicBezTo>
                    <a:pt x="1394" y="513"/>
                    <a:pt x="1391" y="514"/>
                    <a:pt x="1390" y="515"/>
                  </a:cubicBezTo>
                  <a:cubicBezTo>
                    <a:pt x="1388" y="516"/>
                    <a:pt x="1386" y="517"/>
                    <a:pt x="1384" y="517"/>
                  </a:cubicBezTo>
                  <a:cubicBezTo>
                    <a:pt x="1381" y="516"/>
                    <a:pt x="1381" y="515"/>
                    <a:pt x="1378" y="515"/>
                  </a:cubicBezTo>
                  <a:cubicBezTo>
                    <a:pt x="1374" y="514"/>
                    <a:pt x="1368" y="514"/>
                    <a:pt x="1367" y="513"/>
                  </a:cubicBezTo>
                  <a:cubicBezTo>
                    <a:pt x="1366" y="511"/>
                    <a:pt x="1366" y="510"/>
                    <a:pt x="1367" y="509"/>
                  </a:cubicBezTo>
                  <a:cubicBezTo>
                    <a:pt x="1368" y="509"/>
                    <a:pt x="1366" y="508"/>
                    <a:pt x="1365" y="508"/>
                  </a:cubicBezTo>
                  <a:cubicBezTo>
                    <a:pt x="1363" y="507"/>
                    <a:pt x="1359" y="507"/>
                    <a:pt x="1358" y="505"/>
                  </a:cubicBezTo>
                  <a:cubicBezTo>
                    <a:pt x="1356" y="502"/>
                    <a:pt x="1355" y="498"/>
                    <a:pt x="1355" y="496"/>
                  </a:cubicBezTo>
                  <a:cubicBezTo>
                    <a:pt x="1355" y="493"/>
                    <a:pt x="1352" y="493"/>
                    <a:pt x="1350" y="493"/>
                  </a:cubicBezTo>
                  <a:cubicBezTo>
                    <a:pt x="1349" y="493"/>
                    <a:pt x="1346" y="493"/>
                    <a:pt x="1349" y="492"/>
                  </a:cubicBezTo>
                  <a:cubicBezTo>
                    <a:pt x="1351" y="491"/>
                    <a:pt x="1353" y="488"/>
                    <a:pt x="1354" y="486"/>
                  </a:cubicBezTo>
                  <a:cubicBezTo>
                    <a:pt x="1355" y="484"/>
                    <a:pt x="1355" y="483"/>
                    <a:pt x="1354" y="482"/>
                  </a:cubicBezTo>
                  <a:cubicBezTo>
                    <a:pt x="1353" y="480"/>
                    <a:pt x="1353" y="478"/>
                    <a:pt x="1352" y="478"/>
                  </a:cubicBezTo>
                  <a:cubicBezTo>
                    <a:pt x="1351" y="477"/>
                    <a:pt x="1350" y="477"/>
                    <a:pt x="1349" y="479"/>
                  </a:cubicBezTo>
                  <a:cubicBezTo>
                    <a:pt x="1348" y="481"/>
                    <a:pt x="1348" y="483"/>
                    <a:pt x="1346" y="483"/>
                  </a:cubicBezTo>
                  <a:cubicBezTo>
                    <a:pt x="1345" y="483"/>
                    <a:pt x="1343" y="483"/>
                    <a:pt x="1343" y="481"/>
                  </a:cubicBezTo>
                  <a:cubicBezTo>
                    <a:pt x="1342" y="479"/>
                    <a:pt x="1345" y="479"/>
                    <a:pt x="1341" y="478"/>
                  </a:cubicBezTo>
                  <a:cubicBezTo>
                    <a:pt x="1338" y="477"/>
                    <a:pt x="1336" y="476"/>
                    <a:pt x="1338" y="476"/>
                  </a:cubicBezTo>
                  <a:cubicBezTo>
                    <a:pt x="1340" y="476"/>
                    <a:pt x="1341" y="475"/>
                    <a:pt x="1343" y="476"/>
                  </a:cubicBezTo>
                  <a:cubicBezTo>
                    <a:pt x="1345" y="477"/>
                    <a:pt x="1347" y="478"/>
                    <a:pt x="1349" y="477"/>
                  </a:cubicBezTo>
                  <a:cubicBezTo>
                    <a:pt x="1350" y="476"/>
                    <a:pt x="1356" y="473"/>
                    <a:pt x="1357" y="472"/>
                  </a:cubicBezTo>
                  <a:cubicBezTo>
                    <a:pt x="1359" y="471"/>
                    <a:pt x="1363" y="471"/>
                    <a:pt x="1363" y="469"/>
                  </a:cubicBezTo>
                  <a:cubicBezTo>
                    <a:pt x="1363" y="467"/>
                    <a:pt x="1362" y="467"/>
                    <a:pt x="1361" y="466"/>
                  </a:cubicBezTo>
                  <a:cubicBezTo>
                    <a:pt x="1360" y="464"/>
                    <a:pt x="1359" y="464"/>
                    <a:pt x="1360" y="463"/>
                  </a:cubicBezTo>
                  <a:cubicBezTo>
                    <a:pt x="1361" y="463"/>
                    <a:pt x="1364" y="464"/>
                    <a:pt x="1362" y="463"/>
                  </a:cubicBezTo>
                  <a:cubicBezTo>
                    <a:pt x="1361" y="462"/>
                    <a:pt x="1351" y="457"/>
                    <a:pt x="1343" y="457"/>
                  </a:cubicBezTo>
                  <a:cubicBezTo>
                    <a:pt x="1334" y="457"/>
                    <a:pt x="1317" y="464"/>
                    <a:pt x="1313" y="466"/>
                  </a:cubicBezTo>
                  <a:cubicBezTo>
                    <a:pt x="1309" y="468"/>
                    <a:pt x="1299" y="474"/>
                    <a:pt x="1297" y="475"/>
                  </a:cubicBezTo>
                  <a:cubicBezTo>
                    <a:pt x="1296" y="476"/>
                    <a:pt x="1283" y="489"/>
                    <a:pt x="1281" y="492"/>
                  </a:cubicBezTo>
                  <a:cubicBezTo>
                    <a:pt x="1280" y="495"/>
                    <a:pt x="1277" y="495"/>
                    <a:pt x="1273" y="496"/>
                  </a:cubicBezTo>
                  <a:cubicBezTo>
                    <a:pt x="1269" y="498"/>
                    <a:pt x="1270" y="497"/>
                    <a:pt x="1272" y="495"/>
                  </a:cubicBezTo>
                  <a:cubicBezTo>
                    <a:pt x="1274" y="494"/>
                    <a:pt x="1287" y="483"/>
                    <a:pt x="1287" y="480"/>
                  </a:cubicBezTo>
                  <a:cubicBezTo>
                    <a:pt x="1288" y="477"/>
                    <a:pt x="1291" y="477"/>
                    <a:pt x="1287" y="475"/>
                  </a:cubicBezTo>
                  <a:cubicBezTo>
                    <a:pt x="1284" y="474"/>
                    <a:pt x="1278" y="473"/>
                    <a:pt x="1276" y="471"/>
                  </a:cubicBezTo>
                  <a:cubicBezTo>
                    <a:pt x="1275" y="470"/>
                    <a:pt x="1286" y="474"/>
                    <a:pt x="1289" y="475"/>
                  </a:cubicBezTo>
                  <a:cubicBezTo>
                    <a:pt x="1292" y="475"/>
                    <a:pt x="1297" y="468"/>
                    <a:pt x="1299" y="466"/>
                  </a:cubicBezTo>
                  <a:cubicBezTo>
                    <a:pt x="1301" y="463"/>
                    <a:pt x="1306" y="458"/>
                    <a:pt x="1310" y="457"/>
                  </a:cubicBezTo>
                  <a:cubicBezTo>
                    <a:pt x="1313" y="456"/>
                    <a:pt x="1321" y="457"/>
                    <a:pt x="1322" y="454"/>
                  </a:cubicBezTo>
                  <a:cubicBezTo>
                    <a:pt x="1323" y="450"/>
                    <a:pt x="1326" y="444"/>
                    <a:pt x="1329" y="442"/>
                  </a:cubicBezTo>
                  <a:cubicBezTo>
                    <a:pt x="1332" y="440"/>
                    <a:pt x="1335" y="440"/>
                    <a:pt x="1337" y="439"/>
                  </a:cubicBezTo>
                  <a:cubicBezTo>
                    <a:pt x="1339" y="438"/>
                    <a:pt x="1384" y="439"/>
                    <a:pt x="1389" y="439"/>
                  </a:cubicBezTo>
                  <a:cubicBezTo>
                    <a:pt x="1394" y="439"/>
                    <a:pt x="1396" y="442"/>
                    <a:pt x="1399" y="441"/>
                  </a:cubicBezTo>
                  <a:cubicBezTo>
                    <a:pt x="1403" y="440"/>
                    <a:pt x="1410" y="439"/>
                    <a:pt x="1415" y="438"/>
                  </a:cubicBezTo>
                  <a:cubicBezTo>
                    <a:pt x="1419" y="437"/>
                    <a:pt x="1423" y="437"/>
                    <a:pt x="1428" y="433"/>
                  </a:cubicBezTo>
                  <a:cubicBezTo>
                    <a:pt x="1432" y="429"/>
                    <a:pt x="1435" y="424"/>
                    <a:pt x="1439" y="421"/>
                  </a:cubicBezTo>
                  <a:cubicBezTo>
                    <a:pt x="1442" y="419"/>
                    <a:pt x="1452" y="421"/>
                    <a:pt x="1458" y="419"/>
                  </a:cubicBezTo>
                  <a:cubicBezTo>
                    <a:pt x="1463" y="417"/>
                    <a:pt x="1473" y="410"/>
                    <a:pt x="1474" y="407"/>
                  </a:cubicBezTo>
                  <a:cubicBezTo>
                    <a:pt x="1476" y="404"/>
                    <a:pt x="1476" y="403"/>
                    <a:pt x="1472" y="402"/>
                  </a:cubicBezTo>
                  <a:cubicBezTo>
                    <a:pt x="1469" y="401"/>
                    <a:pt x="1463" y="399"/>
                    <a:pt x="1466" y="399"/>
                  </a:cubicBezTo>
                  <a:cubicBezTo>
                    <a:pt x="1468" y="398"/>
                    <a:pt x="1472" y="399"/>
                    <a:pt x="1472" y="396"/>
                  </a:cubicBezTo>
                  <a:cubicBezTo>
                    <a:pt x="1472" y="392"/>
                    <a:pt x="1472" y="391"/>
                    <a:pt x="1470" y="391"/>
                  </a:cubicBezTo>
                  <a:cubicBezTo>
                    <a:pt x="1469" y="390"/>
                    <a:pt x="1470" y="391"/>
                    <a:pt x="1472" y="389"/>
                  </a:cubicBezTo>
                  <a:cubicBezTo>
                    <a:pt x="1474" y="387"/>
                    <a:pt x="1476" y="387"/>
                    <a:pt x="1472" y="384"/>
                  </a:cubicBezTo>
                  <a:cubicBezTo>
                    <a:pt x="1468" y="381"/>
                    <a:pt x="1467" y="381"/>
                    <a:pt x="1465" y="380"/>
                  </a:cubicBezTo>
                  <a:cubicBezTo>
                    <a:pt x="1463" y="378"/>
                    <a:pt x="1463" y="377"/>
                    <a:pt x="1461" y="378"/>
                  </a:cubicBezTo>
                  <a:cubicBezTo>
                    <a:pt x="1459" y="380"/>
                    <a:pt x="1457" y="381"/>
                    <a:pt x="1455" y="381"/>
                  </a:cubicBezTo>
                  <a:cubicBezTo>
                    <a:pt x="1452" y="381"/>
                    <a:pt x="1454" y="379"/>
                    <a:pt x="1456" y="378"/>
                  </a:cubicBezTo>
                  <a:cubicBezTo>
                    <a:pt x="1457" y="376"/>
                    <a:pt x="1456" y="375"/>
                    <a:pt x="1454" y="373"/>
                  </a:cubicBezTo>
                  <a:cubicBezTo>
                    <a:pt x="1452" y="372"/>
                    <a:pt x="1451" y="370"/>
                    <a:pt x="1448" y="370"/>
                  </a:cubicBezTo>
                  <a:cubicBezTo>
                    <a:pt x="1444" y="370"/>
                    <a:pt x="1441" y="371"/>
                    <a:pt x="1439" y="372"/>
                  </a:cubicBezTo>
                  <a:cubicBezTo>
                    <a:pt x="1438" y="373"/>
                    <a:pt x="1436" y="373"/>
                    <a:pt x="1435" y="375"/>
                  </a:cubicBezTo>
                  <a:cubicBezTo>
                    <a:pt x="1433" y="377"/>
                    <a:pt x="1430" y="380"/>
                    <a:pt x="1426" y="381"/>
                  </a:cubicBezTo>
                  <a:cubicBezTo>
                    <a:pt x="1423" y="381"/>
                    <a:pt x="1419" y="384"/>
                    <a:pt x="1417" y="384"/>
                  </a:cubicBezTo>
                  <a:cubicBezTo>
                    <a:pt x="1415" y="383"/>
                    <a:pt x="1410" y="379"/>
                    <a:pt x="1408" y="378"/>
                  </a:cubicBezTo>
                  <a:cubicBezTo>
                    <a:pt x="1406" y="377"/>
                    <a:pt x="1407" y="375"/>
                    <a:pt x="1411" y="377"/>
                  </a:cubicBezTo>
                  <a:cubicBezTo>
                    <a:pt x="1414" y="380"/>
                    <a:pt x="1416" y="382"/>
                    <a:pt x="1418" y="380"/>
                  </a:cubicBezTo>
                  <a:cubicBezTo>
                    <a:pt x="1420" y="377"/>
                    <a:pt x="1424" y="375"/>
                    <a:pt x="1428" y="373"/>
                  </a:cubicBezTo>
                  <a:cubicBezTo>
                    <a:pt x="1431" y="372"/>
                    <a:pt x="1426" y="373"/>
                    <a:pt x="1425" y="372"/>
                  </a:cubicBezTo>
                  <a:cubicBezTo>
                    <a:pt x="1424" y="371"/>
                    <a:pt x="1426" y="372"/>
                    <a:pt x="1430" y="371"/>
                  </a:cubicBezTo>
                  <a:cubicBezTo>
                    <a:pt x="1434" y="370"/>
                    <a:pt x="1436" y="369"/>
                    <a:pt x="1440" y="368"/>
                  </a:cubicBezTo>
                  <a:cubicBezTo>
                    <a:pt x="1445" y="366"/>
                    <a:pt x="1451" y="364"/>
                    <a:pt x="1451" y="364"/>
                  </a:cubicBezTo>
                  <a:cubicBezTo>
                    <a:pt x="1451" y="363"/>
                    <a:pt x="1449" y="361"/>
                    <a:pt x="1448" y="360"/>
                  </a:cubicBezTo>
                  <a:cubicBezTo>
                    <a:pt x="1446" y="359"/>
                    <a:pt x="1446" y="358"/>
                    <a:pt x="1446" y="357"/>
                  </a:cubicBezTo>
                  <a:cubicBezTo>
                    <a:pt x="1445" y="356"/>
                    <a:pt x="1444" y="357"/>
                    <a:pt x="1442" y="358"/>
                  </a:cubicBezTo>
                  <a:cubicBezTo>
                    <a:pt x="1441" y="359"/>
                    <a:pt x="1434" y="357"/>
                    <a:pt x="1432" y="354"/>
                  </a:cubicBezTo>
                  <a:cubicBezTo>
                    <a:pt x="1429" y="352"/>
                    <a:pt x="1430" y="352"/>
                    <a:pt x="1425" y="356"/>
                  </a:cubicBezTo>
                  <a:cubicBezTo>
                    <a:pt x="1421" y="360"/>
                    <a:pt x="1417" y="360"/>
                    <a:pt x="1419" y="358"/>
                  </a:cubicBezTo>
                  <a:cubicBezTo>
                    <a:pt x="1421" y="356"/>
                    <a:pt x="1424" y="354"/>
                    <a:pt x="1422" y="352"/>
                  </a:cubicBezTo>
                  <a:cubicBezTo>
                    <a:pt x="1421" y="351"/>
                    <a:pt x="1413" y="354"/>
                    <a:pt x="1411" y="355"/>
                  </a:cubicBezTo>
                  <a:cubicBezTo>
                    <a:pt x="1409" y="355"/>
                    <a:pt x="1408" y="355"/>
                    <a:pt x="1410" y="353"/>
                  </a:cubicBezTo>
                  <a:cubicBezTo>
                    <a:pt x="1412" y="350"/>
                    <a:pt x="1413" y="350"/>
                    <a:pt x="1414" y="348"/>
                  </a:cubicBezTo>
                  <a:cubicBezTo>
                    <a:pt x="1415" y="347"/>
                    <a:pt x="1414" y="342"/>
                    <a:pt x="1412" y="342"/>
                  </a:cubicBezTo>
                  <a:cubicBezTo>
                    <a:pt x="1411" y="342"/>
                    <a:pt x="1406" y="341"/>
                    <a:pt x="1405" y="338"/>
                  </a:cubicBezTo>
                  <a:cubicBezTo>
                    <a:pt x="1404" y="336"/>
                    <a:pt x="1402" y="337"/>
                    <a:pt x="1400" y="336"/>
                  </a:cubicBezTo>
                  <a:cubicBezTo>
                    <a:pt x="1398" y="336"/>
                    <a:pt x="1395" y="333"/>
                    <a:pt x="1395" y="331"/>
                  </a:cubicBezTo>
                  <a:cubicBezTo>
                    <a:pt x="1395" y="330"/>
                    <a:pt x="1394" y="331"/>
                    <a:pt x="1393" y="331"/>
                  </a:cubicBezTo>
                  <a:cubicBezTo>
                    <a:pt x="1391" y="331"/>
                    <a:pt x="1391" y="331"/>
                    <a:pt x="1392" y="329"/>
                  </a:cubicBezTo>
                  <a:cubicBezTo>
                    <a:pt x="1392" y="327"/>
                    <a:pt x="1390" y="326"/>
                    <a:pt x="1388" y="325"/>
                  </a:cubicBezTo>
                  <a:cubicBezTo>
                    <a:pt x="1387" y="323"/>
                    <a:pt x="1385" y="320"/>
                    <a:pt x="1387" y="321"/>
                  </a:cubicBezTo>
                  <a:cubicBezTo>
                    <a:pt x="1389" y="323"/>
                    <a:pt x="1391" y="326"/>
                    <a:pt x="1393" y="325"/>
                  </a:cubicBezTo>
                  <a:cubicBezTo>
                    <a:pt x="1395" y="323"/>
                    <a:pt x="1393" y="322"/>
                    <a:pt x="1396" y="321"/>
                  </a:cubicBezTo>
                  <a:cubicBezTo>
                    <a:pt x="1400" y="321"/>
                    <a:pt x="1402" y="319"/>
                    <a:pt x="1400" y="317"/>
                  </a:cubicBezTo>
                  <a:cubicBezTo>
                    <a:pt x="1398" y="314"/>
                    <a:pt x="1395" y="312"/>
                    <a:pt x="1392" y="311"/>
                  </a:cubicBezTo>
                  <a:cubicBezTo>
                    <a:pt x="1389" y="310"/>
                    <a:pt x="1385" y="309"/>
                    <a:pt x="1387" y="309"/>
                  </a:cubicBezTo>
                  <a:cubicBezTo>
                    <a:pt x="1389" y="308"/>
                    <a:pt x="1393" y="306"/>
                    <a:pt x="1393" y="305"/>
                  </a:cubicBezTo>
                  <a:cubicBezTo>
                    <a:pt x="1392" y="303"/>
                    <a:pt x="1388" y="302"/>
                    <a:pt x="1386" y="300"/>
                  </a:cubicBezTo>
                  <a:cubicBezTo>
                    <a:pt x="1385" y="299"/>
                    <a:pt x="1385" y="299"/>
                    <a:pt x="1384" y="297"/>
                  </a:cubicBezTo>
                  <a:cubicBezTo>
                    <a:pt x="1383" y="296"/>
                    <a:pt x="1381" y="298"/>
                    <a:pt x="1379" y="298"/>
                  </a:cubicBezTo>
                  <a:cubicBezTo>
                    <a:pt x="1377" y="298"/>
                    <a:pt x="1374" y="299"/>
                    <a:pt x="1377" y="297"/>
                  </a:cubicBezTo>
                  <a:cubicBezTo>
                    <a:pt x="1380" y="295"/>
                    <a:pt x="1384" y="295"/>
                    <a:pt x="1382" y="293"/>
                  </a:cubicBezTo>
                  <a:cubicBezTo>
                    <a:pt x="1381" y="290"/>
                    <a:pt x="1382" y="289"/>
                    <a:pt x="1378" y="290"/>
                  </a:cubicBezTo>
                  <a:cubicBezTo>
                    <a:pt x="1375" y="291"/>
                    <a:pt x="1369" y="293"/>
                    <a:pt x="1372" y="291"/>
                  </a:cubicBezTo>
                  <a:cubicBezTo>
                    <a:pt x="1375" y="289"/>
                    <a:pt x="1377" y="289"/>
                    <a:pt x="1378" y="287"/>
                  </a:cubicBezTo>
                  <a:cubicBezTo>
                    <a:pt x="1378" y="285"/>
                    <a:pt x="1377" y="285"/>
                    <a:pt x="1376" y="282"/>
                  </a:cubicBezTo>
                  <a:cubicBezTo>
                    <a:pt x="1375" y="280"/>
                    <a:pt x="1375" y="276"/>
                    <a:pt x="1373" y="277"/>
                  </a:cubicBezTo>
                  <a:cubicBezTo>
                    <a:pt x="1371" y="278"/>
                    <a:pt x="1369" y="278"/>
                    <a:pt x="1370" y="277"/>
                  </a:cubicBezTo>
                  <a:cubicBezTo>
                    <a:pt x="1371" y="276"/>
                    <a:pt x="1368" y="272"/>
                    <a:pt x="1365" y="268"/>
                  </a:cubicBezTo>
                  <a:cubicBezTo>
                    <a:pt x="1363" y="263"/>
                    <a:pt x="1362" y="262"/>
                    <a:pt x="1361" y="261"/>
                  </a:cubicBezTo>
                  <a:cubicBezTo>
                    <a:pt x="1360" y="259"/>
                    <a:pt x="1359" y="253"/>
                    <a:pt x="1358" y="251"/>
                  </a:cubicBezTo>
                  <a:cubicBezTo>
                    <a:pt x="1357" y="250"/>
                    <a:pt x="1356" y="251"/>
                    <a:pt x="1355" y="253"/>
                  </a:cubicBezTo>
                  <a:cubicBezTo>
                    <a:pt x="1353" y="255"/>
                    <a:pt x="1353" y="258"/>
                    <a:pt x="1351" y="260"/>
                  </a:cubicBezTo>
                  <a:cubicBezTo>
                    <a:pt x="1350" y="261"/>
                    <a:pt x="1351" y="263"/>
                    <a:pt x="1352" y="264"/>
                  </a:cubicBezTo>
                  <a:cubicBezTo>
                    <a:pt x="1353" y="264"/>
                    <a:pt x="1351" y="264"/>
                    <a:pt x="1349" y="264"/>
                  </a:cubicBezTo>
                  <a:cubicBezTo>
                    <a:pt x="1346" y="264"/>
                    <a:pt x="1345" y="268"/>
                    <a:pt x="1347" y="269"/>
                  </a:cubicBezTo>
                  <a:cubicBezTo>
                    <a:pt x="1349" y="270"/>
                    <a:pt x="1352" y="274"/>
                    <a:pt x="1350" y="273"/>
                  </a:cubicBezTo>
                  <a:cubicBezTo>
                    <a:pt x="1348" y="271"/>
                    <a:pt x="1347" y="271"/>
                    <a:pt x="1346" y="273"/>
                  </a:cubicBezTo>
                  <a:cubicBezTo>
                    <a:pt x="1345" y="275"/>
                    <a:pt x="1342" y="276"/>
                    <a:pt x="1344" y="278"/>
                  </a:cubicBezTo>
                  <a:cubicBezTo>
                    <a:pt x="1347" y="279"/>
                    <a:pt x="1348" y="280"/>
                    <a:pt x="1345" y="280"/>
                  </a:cubicBezTo>
                  <a:cubicBezTo>
                    <a:pt x="1342" y="281"/>
                    <a:pt x="1338" y="281"/>
                    <a:pt x="1339" y="284"/>
                  </a:cubicBezTo>
                  <a:cubicBezTo>
                    <a:pt x="1339" y="287"/>
                    <a:pt x="1341" y="290"/>
                    <a:pt x="1339" y="292"/>
                  </a:cubicBezTo>
                  <a:cubicBezTo>
                    <a:pt x="1337" y="294"/>
                    <a:pt x="1338" y="293"/>
                    <a:pt x="1338" y="290"/>
                  </a:cubicBezTo>
                  <a:cubicBezTo>
                    <a:pt x="1337" y="287"/>
                    <a:pt x="1333" y="285"/>
                    <a:pt x="1331" y="286"/>
                  </a:cubicBezTo>
                  <a:cubicBezTo>
                    <a:pt x="1329" y="288"/>
                    <a:pt x="1328" y="291"/>
                    <a:pt x="1325" y="292"/>
                  </a:cubicBezTo>
                  <a:cubicBezTo>
                    <a:pt x="1322" y="293"/>
                    <a:pt x="1318" y="295"/>
                    <a:pt x="1318" y="297"/>
                  </a:cubicBezTo>
                  <a:cubicBezTo>
                    <a:pt x="1318" y="299"/>
                    <a:pt x="1317" y="298"/>
                    <a:pt x="1316" y="296"/>
                  </a:cubicBezTo>
                  <a:cubicBezTo>
                    <a:pt x="1316" y="295"/>
                    <a:pt x="1315" y="292"/>
                    <a:pt x="1314" y="294"/>
                  </a:cubicBezTo>
                  <a:cubicBezTo>
                    <a:pt x="1313" y="295"/>
                    <a:pt x="1311" y="295"/>
                    <a:pt x="1312" y="293"/>
                  </a:cubicBezTo>
                  <a:cubicBezTo>
                    <a:pt x="1313" y="291"/>
                    <a:pt x="1313" y="288"/>
                    <a:pt x="1312" y="290"/>
                  </a:cubicBezTo>
                  <a:cubicBezTo>
                    <a:pt x="1310" y="292"/>
                    <a:pt x="1305" y="298"/>
                    <a:pt x="1301" y="300"/>
                  </a:cubicBezTo>
                  <a:cubicBezTo>
                    <a:pt x="1298" y="301"/>
                    <a:pt x="1296" y="303"/>
                    <a:pt x="1294" y="304"/>
                  </a:cubicBezTo>
                  <a:cubicBezTo>
                    <a:pt x="1293" y="305"/>
                    <a:pt x="1293" y="303"/>
                    <a:pt x="1294" y="302"/>
                  </a:cubicBezTo>
                  <a:cubicBezTo>
                    <a:pt x="1296" y="300"/>
                    <a:pt x="1303" y="298"/>
                    <a:pt x="1305" y="296"/>
                  </a:cubicBezTo>
                  <a:cubicBezTo>
                    <a:pt x="1307" y="294"/>
                    <a:pt x="1311" y="292"/>
                    <a:pt x="1309" y="289"/>
                  </a:cubicBezTo>
                  <a:cubicBezTo>
                    <a:pt x="1308" y="287"/>
                    <a:pt x="1307" y="282"/>
                    <a:pt x="1304" y="282"/>
                  </a:cubicBezTo>
                  <a:cubicBezTo>
                    <a:pt x="1301" y="282"/>
                    <a:pt x="1293" y="282"/>
                    <a:pt x="1292" y="283"/>
                  </a:cubicBezTo>
                  <a:cubicBezTo>
                    <a:pt x="1291" y="284"/>
                    <a:pt x="1292" y="286"/>
                    <a:pt x="1290" y="286"/>
                  </a:cubicBezTo>
                  <a:cubicBezTo>
                    <a:pt x="1287" y="286"/>
                    <a:pt x="1285" y="285"/>
                    <a:pt x="1283" y="285"/>
                  </a:cubicBezTo>
                  <a:cubicBezTo>
                    <a:pt x="1282" y="284"/>
                    <a:pt x="1282" y="284"/>
                    <a:pt x="1284" y="283"/>
                  </a:cubicBezTo>
                  <a:cubicBezTo>
                    <a:pt x="1286" y="282"/>
                    <a:pt x="1287" y="281"/>
                    <a:pt x="1287" y="279"/>
                  </a:cubicBezTo>
                  <a:cubicBezTo>
                    <a:pt x="1288" y="278"/>
                    <a:pt x="1289" y="279"/>
                    <a:pt x="1291" y="280"/>
                  </a:cubicBezTo>
                  <a:cubicBezTo>
                    <a:pt x="1292" y="281"/>
                    <a:pt x="1292" y="283"/>
                    <a:pt x="1292" y="281"/>
                  </a:cubicBezTo>
                  <a:cubicBezTo>
                    <a:pt x="1292" y="280"/>
                    <a:pt x="1292" y="278"/>
                    <a:pt x="1294" y="277"/>
                  </a:cubicBezTo>
                  <a:cubicBezTo>
                    <a:pt x="1295" y="276"/>
                    <a:pt x="1296" y="273"/>
                    <a:pt x="1294" y="272"/>
                  </a:cubicBezTo>
                  <a:cubicBezTo>
                    <a:pt x="1292" y="272"/>
                    <a:pt x="1289" y="272"/>
                    <a:pt x="1290" y="271"/>
                  </a:cubicBezTo>
                  <a:cubicBezTo>
                    <a:pt x="1291" y="269"/>
                    <a:pt x="1292" y="265"/>
                    <a:pt x="1290" y="263"/>
                  </a:cubicBezTo>
                  <a:cubicBezTo>
                    <a:pt x="1289" y="261"/>
                    <a:pt x="1289" y="261"/>
                    <a:pt x="1287" y="260"/>
                  </a:cubicBezTo>
                  <a:cubicBezTo>
                    <a:pt x="1284" y="260"/>
                    <a:pt x="1287" y="261"/>
                    <a:pt x="1288" y="259"/>
                  </a:cubicBezTo>
                  <a:cubicBezTo>
                    <a:pt x="1289" y="258"/>
                    <a:pt x="1292" y="257"/>
                    <a:pt x="1291" y="256"/>
                  </a:cubicBezTo>
                  <a:cubicBezTo>
                    <a:pt x="1289" y="254"/>
                    <a:pt x="1287" y="252"/>
                    <a:pt x="1287" y="251"/>
                  </a:cubicBezTo>
                  <a:cubicBezTo>
                    <a:pt x="1288" y="250"/>
                    <a:pt x="1289" y="248"/>
                    <a:pt x="1291" y="246"/>
                  </a:cubicBezTo>
                  <a:cubicBezTo>
                    <a:pt x="1293" y="244"/>
                    <a:pt x="1293" y="241"/>
                    <a:pt x="1292" y="241"/>
                  </a:cubicBezTo>
                  <a:cubicBezTo>
                    <a:pt x="1291" y="240"/>
                    <a:pt x="1288" y="243"/>
                    <a:pt x="1286" y="243"/>
                  </a:cubicBezTo>
                  <a:cubicBezTo>
                    <a:pt x="1285" y="243"/>
                    <a:pt x="1285" y="241"/>
                    <a:pt x="1283" y="241"/>
                  </a:cubicBezTo>
                  <a:cubicBezTo>
                    <a:pt x="1280" y="240"/>
                    <a:pt x="1269" y="239"/>
                    <a:pt x="1266" y="236"/>
                  </a:cubicBezTo>
                  <a:cubicBezTo>
                    <a:pt x="1263" y="233"/>
                    <a:pt x="1265" y="231"/>
                    <a:pt x="1263" y="229"/>
                  </a:cubicBezTo>
                  <a:cubicBezTo>
                    <a:pt x="1260" y="228"/>
                    <a:pt x="1259" y="228"/>
                    <a:pt x="1257" y="227"/>
                  </a:cubicBezTo>
                  <a:cubicBezTo>
                    <a:pt x="1255" y="226"/>
                    <a:pt x="1256" y="224"/>
                    <a:pt x="1255" y="223"/>
                  </a:cubicBezTo>
                  <a:cubicBezTo>
                    <a:pt x="1254" y="223"/>
                    <a:pt x="1254" y="224"/>
                    <a:pt x="1251" y="224"/>
                  </a:cubicBezTo>
                  <a:cubicBezTo>
                    <a:pt x="1249" y="224"/>
                    <a:pt x="1250" y="225"/>
                    <a:pt x="1250" y="223"/>
                  </a:cubicBezTo>
                  <a:cubicBezTo>
                    <a:pt x="1251" y="221"/>
                    <a:pt x="1251" y="220"/>
                    <a:pt x="1249" y="218"/>
                  </a:cubicBezTo>
                  <a:cubicBezTo>
                    <a:pt x="1246" y="217"/>
                    <a:pt x="1246" y="217"/>
                    <a:pt x="1244" y="216"/>
                  </a:cubicBezTo>
                  <a:cubicBezTo>
                    <a:pt x="1242" y="214"/>
                    <a:pt x="1242" y="210"/>
                    <a:pt x="1237" y="212"/>
                  </a:cubicBezTo>
                  <a:cubicBezTo>
                    <a:pt x="1232" y="214"/>
                    <a:pt x="1229" y="218"/>
                    <a:pt x="1224" y="217"/>
                  </a:cubicBezTo>
                  <a:cubicBezTo>
                    <a:pt x="1220" y="216"/>
                    <a:pt x="1219" y="214"/>
                    <a:pt x="1215" y="215"/>
                  </a:cubicBezTo>
                  <a:cubicBezTo>
                    <a:pt x="1212" y="216"/>
                    <a:pt x="1212" y="218"/>
                    <a:pt x="1209" y="216"/>
                  </a:cubicBezTo>
                  <a:cubicBezTo>
                    <a:pt x="1206" y="215"/>
                    <a:pt x="1206" y="213"/>
                    <a:pt x="1201" y="212"/>
                  </a:cubicBezTo>
                  <a:cubicBezTo>
                    <a:pt x="1197" y="211"/>
                    <a:pt x="1192" y="208"/>
                    <a:pt x="1188" y="210"/>
                  </a:cubicBezTo>
                  <a:cubicBezTo>
                    <a:pt x="1183" y="212"/>
                    <a:pt x="1177" y="213"/>
                    <a:pt x="1180" y="220"/>
                  </a:cubicBezTo>
                  <a:cubicBezTo>
                    <a:pt x="1183" y="226"/>
                    <a:pt x="1187" y="226"/>
                    <a:pt x="1185" y="230"/>
                  </a:cubicBezTo>
                  <a:cubicBezTo>
                    <a:pt x="1183" y="234"/>
                    <a:pt x="1183" y="236"/>
                    <a:pt x="1183" y="239"/>
                  </a:cubicBezTo>
                  <a:cubicBezTo>
                    <a:pt x="1182" y="243"/>
                    <a:pt x="1179" y="241"/>
                    <a:pt x="1180" y="243"/>
                  </a:cubicBezTo>
                  <a:cubicBezTo>
                    <a:pt x="1181" y="245"/>
                    <a:pt x="1183" y="246"/>
                    <a:pt x="1184" y="249"/>
                  </a:cubicBezTo>
                  <a:cubicBezTo>
                    <a:pt x="1185" y="252"/>
                    <a:pt x="1184" y="251"/>
                    <a:pt x="1185" y="254"/>
                  </a:cubicBezTo>
                  <a:cubicBezTo>
                    <a:pt x="1186" y="256"/>
                    <a:pt x="1187" y="258"/>
                    <a:pt x="1187" y="259"/>
                  </a:cubicBezTo>
                  <a:cubicBezTo>
                    <a:pt x="1187" y="260"/>
                    <a:pt x="1187" y="267"/>
                    <a:pt x="1186" y="267"/>
                  </a:cubicBezTo>
                  <a:cubicBezTo>
                    <a:pt x="1185" y="267"/>
                    <a:pt x="1183" y="266"/>
                    <a:pt x="1183" y="269"/>
                  </a:cubicBezTo>
                  <a:cubicBezTo>
                    <a:pt x="1182" y="273"/>
                    <a:pt x="1180" y="276"/>
                    <a:pt x="1177" y="279"/>
                  </a:cubicBezTo>
                  <a:cubicBezTo>
                    <a:pt x="1174" y="283"/>
                    <a:pt x="1172" y="287"/>
                    <a:pt x="1174" y="288"/>
                  </a:cubicBezTo>
                  <a:cubicBezTo>
                    <a:pt x="1177" y="289"/>
                    <a:pt x="1199" y="303"/>
                    <a:pt x="1199" y="313"/>
                  </a:cubicBezTo>
                  <a:cubicBezTo>
                    <a:pt x="1199" y="322"/>
                    <a:pt x="1205" y="333"/>
                    <a:pt x="1191" y="344"/>
                  </a:cubicBezTo>
                  <a:cubicBezTo>
                    <a:pt x="1176" y="354"/>
                    <a:pt x="1168" y="358"/>
                    <a:pt x="1164" y="359"/>
                  </a:cubicBezTo>
                  <a:cubicBezTo>
                    <a:pt x="1160" y="359"/>
                    <a:pt x="1159" y="364"/>
                    <a:pt x="1163" y="371"/>
                  </a:cubicBezTo>
                  <a:cubicBezTo>
                    <a:pt x="1168" y="377"/>
                    <a:pt x="1166" y="378"/>
                    <a:pt x="1166" y="380"/>
                  </a:cubicBezTo>
                  <a:cubicBezTo>
                    <a:pt x="1166" y="382"/>
                    <a:pt x="1167" y="383"/>
                    <a:pt x="1167" y="384"/>
                  </a:cubicBezTo>
                  <a:cubicBezTo>
                    <a:pt x="1167" y="385"/>
                    <a:pt x="1166" y="389"/>
                    <a:pt x="1169" y="395"/>
                  </a:cubicBezTo>
                  <a:cubicBezTo>
                    <a:pt x="1172" y="401"/>
                    <a:pt x="1173" y="408"/>
                    <a:pt x="1171" y="409"/>
                  </a:cubicBezTo>
                  <a:cubicBezTo>
                    <a:pt x="1169" y="410"/>
                    <a:pt x="1166" y="412"/>
                    <a:pt x="1168" y="414"/>
                  </a:cubicBezTo>
                  <a:cubicBezTo>
                    <a:pt x="1170" y="416"/>
                    <a:pt x="1169" y="420"/>
                    <a:pt x="1169" y="422"/>
                  </a:cubicBezTo>
                  <a:cubicBezTo>
                    <a:pt x="1169" y="424"/>
                    <a:pt x="1168" y="422"/>
                    <a:pt x="1167" y="420"/>
                  </a:cubicBezTo>
                  <a:cubicBezTo>
                    <a:pt x="1165" y="418"/>
                    <a:pt x="1164" y="417"/>
                    <a:pt x="1162" y="417"/>
                  </a:cubicBezTo>
                  <a:cubicBezTo>
                    <a:pt x="1160" y="417"/>
                    <a:pt x="1158" y="421"/>
                    <a:pt x="1159" y="424"/>
                  </a:cubicBezTo>
                  <a:cubicBezTo>
                    <a:pt x="1159" y="427"/>
                    <a:pt x="1164" y="433"/>
                    <a:pt x="1162" y="431"/>
                  </a:cubicBezTo>
                  <a:cubicBezTo>
                    <a:pt x="1160" y="428"/>
                    <a:pt x="1151" y="421"/>
                    <a:pt x="1149" y="421"/>
                  </a:cubicBezTo>
                  <a:cubicBezTo>
                    <a:pt x="1146" y="421"/>
                    <a:pt x="1137" y="427"/>
                    <a:pt x="1140" y="425"/>
                  </a:cubicBezTo>
                  <a:cubicBezTo>
                    <a:pt x="1144" y="422"/>
                    <a:pt x="1147" y="417"/>
                    <a:pt x="1145" y="414"/>
                  </a:cubicBezTo>
                  <a:cubicBezTo>
                    <a:pt x="1142" y="411"/>
                    <a:pt x="1137" y="406"/>
                    <a:pt x="1133" y="406"/>
                  </a:cubicBezTo>
                  <a:cubicBezTo>
                    <a:pt x="1129" y="405"/>
                    <a:pt x="1129" y="405"/>
                    <a:pt x="1131" y="403"/>
                  </a:cubicBezTo>
                  <a:cubicBezTo>
                    <a:pt x="1133" y="401"/>
                    <a:pt x="1128" y="399"/>
                    <a:pt x="1126" y="395"/>
                  </a:cubicBezTo>
                  <a:cubicBezTo>
                    <a:pt x="1124" y="391"/>
                    <a:pt x="1124" y="388"/>
                    <a:pt x="1125" y="385"/>
                  </a:cubicBezTo>
                  <a:cubicBezTo>
                    <a:pt x="1126" y="381"/>
                    <a:pt x="1126" y="377"/>
                    <a:pt x="1124" y="375"/>
                  </a:cubicBezTo>
                  <a:cubicBezTo>
                    <a:pt x="1123" y="373"/>
                    <a:pt x="1119" y="369"/>
                    <a:pt x="1121" y="367"/>
                  </a:cubicBezTo>
                  <a:cubicBezTo>
                    <a:pt x="1123" y="365"/>
                    <a:pt x="1125" y="361"/>
                    <a:pt x="1124" y="357"/>
                  </a:cubicBezTo>
                  <a:cubicBezTo>
                    <a:pt x="1123" y="354"/>
                    <a:pt x="1120" y="352"/>
                    <a:pt x="1116" y="352"/>
                  </a:cubicBezTo>
                  <a:cubicBezTo>
                    <a:pt x="1112" y="351"/>
                    <a:pt x="1092" y="349"/>
                    <a:pt x="1089" y="350"/>
                  </a:cubicBezTo>
                  <a:cubicBezTo>
                    <a:pt x="1087" y="352"/>
                    <a:pt x="1082" y="358"/>
                    <a:pt x="1084" y="354"/>
                  </a:cubicBezTo>
                  <a:cubicBezTo>
                    <a:pt x="1086" y="350"/>
                    <a:pt x="1084" y="349"/>
                    <a:pt x="1080" y="346"/>
                  </a:cubicBezTo>
                  <a:cubicBezTo>
                    <a:pt x="1076" y="343"/>
                    <a:pt x="1059" y="338"/>
                    <a:pt x="1056" y="336"/>
                  </a:cubicBezTo>
                  <a:cubicBezTo>
                    <a:pt x="1053" y="334"/>
                    <a:pt x="1053" y="333"/>
                    <a:pt x="1051" y="331"/>
                  </a:cubicBezTo>
                  <a:cubicBezTo>
                    <a:pt x="1050" y="329"/>
                    <a:pt x="1046" y="327"/>
                    <a:pt x="1043" y="325"/>
                  </a:cubicBezTo>
                  <a:cubicBezTo>
                    <a:pt x="1040" y="323"/>
                    <a:pt x="1039" y="322"/>
                    <a:pt x="1036" y="320"/>
                  </a:cubicBezTo>
                  <a:cubicBezTo>
                    <a:pt x="1032" y="319"/>
                    <a:pt x="1026" y="319"/>
                    <a:pt x="1024" y="318"/>
                  </a:cubicBezTo>
                  <a:cubicBezTo>
                    <a:pt x="1022" y="317"/>
                    <a:pt x="1018" y="313"/>
                    <a:pt x="1013" y="313"/>
                  </a:cubicBezTo>
                  <a:cubicBezTo>
                    <a:pt x="1008" y="313"/>
                    <a:pt x="1003" y="316"/>
                    <a:pt x="999" y="317"/>
                  </a:cubicBezTo>
                  <a:cubicBezTo>
                    <a:pt x="995" y="317"/>
                    <a:pt x="984" y="320"/>
                    <a:pt x="987" y="317"/>
                  </a:cubicBezTo>
                  <a:cubicBezTo>
                    <a:pt x="990" y="315"/>
                    <a:pt x="993" y="315"/>
                    <a:pt x="991" y="310"/>
                  </a:cubicBezTo>
                  <a:cubicBezTo>
                    <a:pt x="989" y="305"/>
                    <a:pt x="982" y="290"/>
                    <a:pt x="981" y="288"/>
                  </a:cubicBezTo>
                  <a:cubicBezTo>
                    <a:pt x="980" y="285"/>
                    <a:pt x="973" y="284"/>
                    <a:pt x="971" y="284"/>
                  </a:cubicBezTo>
                  <a:cubicBezTo>
                    <a:pt x="968" y="284"/>
                    <a:pt x="961" y="284"/>
                    <a:pt x="960" y="282"/>
                  </a:cubicBezTo>
                  <a:cubicBezTo>
                    <a:pt x="959" y="279"/>
                    <a:pt x="961" y="278"/>
                    <a:pt x="961" y="276"/>
                  </a:cubicBezTo>
                  <a:cubicBezTo>
                    <a:pt x="961" y="274"/>
                    <a:pt x="960" y="261"/>
                    <a:pt x="962" y="254"/>
                  </a:cubicBezTo>
                  <a:cubicBezTo>
                    <a:pt x="965" y="247"/>
                    <a:pt x="972" y="236"/>
                    <a:pt x="973" y="233"/>
                  </a:cubicBezTo>
                  <a:cubicBezTo>
                    <a:pt x="973" y="229"/>
                    <a:pt x="974" y="229"/>
                    <a:pt x="977" y="228"/>
                  </a:cubicBezTo>
                  <a:cubicBezTo>
                    <a:pt x="980" y="227"/>
                    <a:pt x="981" y="227"/>
                    <a:pt x="980" y="225"/>
                  </a:cubicBezTo>
                  <a:cubicBezTo>
                    <a:pt x="979" y="223"/>
                    <a:pt x="981" y="219"/>
                    <a:pt x="985" y="217"/>
                  </a:cubicBezTo>
                  <a:cubicBezTo>
                    <a:pt x="988" y="216"/>
                    <a:pt x="989" y="216"/>
                    <a:pt x="986" y="215"/>
                  </a:cubicBezTo>
                  <a:cubicBezTo>
                    <a:pt x="984" y="215"/>
                    <a:pt x="984" y="214"/>
                    <a:pt x="987" y="213"/>
                  </a:cubicBezTo>
                  <a:cubicBezTo>
                    <a:pt x="989" y="213"/>
                    <a:pt x="986" y="211"/>
                    <a:pt x="990" y="210"/>
                  </a:cubicBezTo>
                  <a:cubicBezTo>
                    <a:pt x="993" y="209"/>
                    <a:pt x="992" y="211"/>
                    <a:pt x="994" y="212"/>
                  </a:cubicBezTo>
                  <a:cubicBezTo>
                    <a:pt x="996" y="212"/>
                    <a:pt x="1000" y="206"/>
                    <a:pt x="998" y="205"/>
                  </a:cubicBezTo>
                  <a:cubicBezTo>
                    <a:pt x="996" y="205"/>
                    <a:pt x="991" y="204"/>
                    <a:pt x="992" y="203"/>
                  </a:cubicBezTo>
                  <a:cubicBezTo>
                    <a:pt x="994" y="202"/>
                    <a:pt x="998" y="200"/>
                    <a:pt x="1001" y="202"/>
                  </a:cubicBezTo>
                  <a:cubicBezTo>
                    <a:pt x="1005" y="204"/>
                    <a:pt x="1008" y="207"/>
                    <a:pt x="1008" y="206"/>
                  </a:cubicBezTo>
                  <a:cubicBezTo>
                    <a:pt x="1008" y="205"/>
                    <a:pt x="1009" y="202"/>
                    <a:pt x="1011" y="201"/>
                  </a:cubicBezTo>
                  <a:cubicBezTo>
                    <a:pt x="1014" y="201"/>
                    <a:pt x="1017" y="197"/>
                    <a:pt x="1014" y="194"/>
                  </a:cubicBezTo>
                  <a:cubicBezTo>
                    <a:pt x="1010" y="191"/>
                    <a:pt x="1005" y="188"/>
                    <a:pt x="1003" y="188"/>
                  </a:cubicBezTo>
                  <a:cubicBezTo>
                    <a:pt x="1000" y="188"/>
                    <a:pt x="993" y="188"/>
                    <a:pt x="990" y="188"/>
                  </a:cubicBezTo>
                  <a:cubicBezTo>
                    <a:pt x="987" y="189"/>
                    <a:pt x="989" y="186"/>
                    <a:pt x="991" y="185"/>
                  </a:cubicBezTo>
                  <a:cubicBezTo>
                    <a:pt x="993" y="184"/>
                    <a:pt x="984" y="181"/>
                    <a:pt x="983" y="181"/>
                  </a:cubicBezTo>
                  <a:cubicBezTo>
                    <a:pt x="981" y="181"/>
                    <a:pt x="980" y="182"/>
                    <a:pt x="979" y="182"/>
                  </a:cubicBezTo>
                  <a:cubicBezTo>
                    <a:pt x="977" y="182"/>
                    <a:pt x="975" y="180"/>
                    <a:pt x="973" y="180"/>
                  </a:cubicBezTo>
                  <a:cubicBezTo>
                    <a:pt x="970" y="179"/>
                    <a:pt x="972" y="177"/>
                    <a:pt x="974" y="177"/>
                  </a:cubicBezTo>
                  <a:cubicBezTo>
                    <a:pt x="976" y="177"/>
                    <a:pt x="975" y="177"/>
                    <a:pt x="977" y="176"/>
                  </a:cubicBezTo>
                  <a:cubicBezTo>
                    <a:pt x="979" y="175"/>
                    <a:pt x="981" y="176"/>
                    <a:pt x="980" y="177"/>
                  </a:cubicBezTo>
                  <a:cubicBezTo>
                    <a:pt x="980" y="179"/>
                    <a:pt x="981" y="179"/>
                    <a:pt x="984" y="179"/>
                  </a:cubicBezTo>
                  <a:cubicBezTo>
                    <a:pt x="986" y="179"/>
                    <a:pt x="990" y="179"/>
                    <a:pt x="992" y="180"/>
                  </a:cubicBezTo>
                  <a:cubicBezTo>
                    <a:pt x="994" y="181"/>
                    <a:pt x="998" y="183"/>
                    <a:pt x="1000" y="183"/>
                  </a:cubicBezTo>
                  <a:cubicBezTo>
                    <a:pt x="1001" y="183"/>
                    <a:pt x="999" y="185"/>
                    <a:pt x="1001" y="185"/>
                  </a:cubicBezTo>
                  <a:cubicBezTo>
                    <a:pt x="1003" y="185"/>
                    <a:pt x="1002" y="184"/>
                    <a:pt x="1005" y="184"/>
                  </a:cubicBezTo>
                  <a:cubicBezTo>
                    <a:pt x="1008" y="185"/>
                    <a:pt x="1012" y="189"/>
                    <a:pt x="1014" y="188"/>
                  </a:cubicBezTo>
                  <a:cubicBezTo>
                    <a:pt x="1015" y="188"/>
                    <a:pt x="1013" y="186"/>
                    <a:pt x="1016" y="186"/>
                  </a:cubicBezTo>
                  <a:cubicBezTo>
                    <a:pt x="1020" y="186"/>
                    <a:pt x="1025" y="187"/>
                    <a:pt x="1024" y="185"/>
                  </a:cubicBezTo>
                  <a:cubicBezTo>
                    <a:pt x="1023" y="183"/>
                    <a:pt x="1021" y="182"/>
                    <a:pt x="1023" y="180"/>
                  </a:cubicBezTo>
                  <a:cubicBezTo>
                    <a:pt x="1024" y="177"/>
                    <a:pt x="1027" y="174"/>
                    <a:pt x="1026" y="175"/>
                  </a:cubicBezTo>
                  <a:cubicBezTo>
                    <a:pt x="1026" y="177"/>
                    <a:pt x="1036" y="180"/>
                    <a:pt x="1040" y="179"/>
                  </a:cubicBezTo>
                  <a:cubicBezTo>
                    <a:pt x="1044" y="178"/>
                    <a:pt x="1049" y="175"/>
                    <a:pt x="1050" y="172"/>
                  </a:cubicBezTo>
                  <a:cubicBezTo>
                    <a:pt x="1051" y="169"/>
                    <a:pt x="1059" y="163"/>
                    <a:pt x="1060" y="160"/>
                  </a:cubicBezTo>
                  <a:cubicBezTo>
                    <a:pt x="1061" y="157"/>
                    <a:pt x="1061" y="154"/>
                    <a:pt x="1058" y="152"/>
                  </a:cubicBezTo>
                  <a:cubicBezTo>
                    <a:pt x="1056" y="151"/>
                    <a:pt x="1051" y="152"/>
                    <a:pt x="1044" y="152"/>
                  </a:cubicBezTo>
                  <a:cubicBezTo>
                    <a:pt x="1037" y="153"/>
                    <a:pt x="1029" y="146"/>
                    <a:pt x="1027" y="144"/>
                  </a:cubicBezTo>
                  <a:cubicBezTo>
                    <a:pt x="1024" y="142"/>
                    <a:pt x="1024" y="141"/>
                    <a:pt x="1019" y="140"/>
                  </a:cubicBezTo>
                  <a:cubicBezTo>
                    <a:pt x="1014" y="139"/>
                    <a:pt x="1004" y="140"/>
                    <a:pt x="1006" y="138"/>
                  </a:cubicBezTo>
                  <a:cubicBezTo>
                    <a:pt x="1009" y="137"/>
                    <a:pt x="1017" y="139"/>
                    <a:pt x="1021" y="139"/>
                  </a:cubicBezTo>
                  <a:cubicBezTo>
                    <a:pt x="1024" y="139"/>
                    <a:pt x="1021" y="138"/>
                    <a:pt x="1025" y="137"/>
                  </a:cubicBezTo>
                  <a:cubicBezTo>
                    <a:pt x="1029" y="137"/>
                    <a:pt x="1028" y="136"/>
                    <a:pt x="1032" y="139"/>
                  </a:cubicBezTo>
                  <a:cubicBezTo>
                    <a:pt x="1036" y="142"/>
                    <a:pt x="1045" y="148"/>
                    <a:pt x="1048" y="149"/>
                  </a:cubicBezTo>
                  <a:cubicBezTo>
                    <a:pt x="1051" y="150"/>
                    <a:pt x="1056" y="153"/>
                    <a:pt x="1061" y="149"/>
                  </a:cubicBezTo>
                  <a:cubicBezTo>
                    <a:pt x="1066" y="144"/>
                    <a:pt x="1070" y="141"/>
                    <a:pt x="1071" y="139"/>
                  </a:cubicBezTo>
                  <a:cubicBezTo>
                    <a:pt x="1072" y="137"/>
                    <a:pt x="1076" y="135"/>
                    <a:pt x="1075" y="133"/>
                  </a:cubicBezTo>
                  <a:cubicBezTo>
                    <a:pt x="1074" y="132"/>
                    <a:pt x="1068" y="132"/>
                    <a:pt x="1066" y="129"/>
                  </a:cubicBezTo>
                  <a:cubicBezTo>
                    <a:pt x="1065" y="127"/>
                    <a:pt x="1067" y="124"/>
                    <a:pt x="1070" y="124"/>
                  </a:cubicBezTo>
                  <a:cubicBezTo>
                    <a:pt x="1072" y="124"/>
                    <a:pt x="1082" y="124"/>
                    <a:pt x="1086" y="127"/>
                  </a:cubicBezTo>
                  <a:cubicBezTo>
                    <a:pt x="1091" y="130"/>
                    <a:pt x="1092" y="131"/>
                    <a:pt x="1095" y="129"/>
                  </a:cubicBezTo>
                  <a:cubicBezTo>
                    <a:pt x="1099" y="127"/>
                    <a:pt x="1097" y="127"/>
                    <a:pt x="1098" y="128"/>
                  </a:cubicBezTo>
                  <a:cubicBezTo>
                    <a:pt x="1099" y="129"/>
                    <a:pt x="1103" y="129"/>
                    <a:pt x="1103" y="127"/>
                  </a:cubicBezTo>
                  <a:cubicBezTo>
                    <a:pt x="1102" y="125"/>
                    <a:pt x="1102" y="124"/>
                    <a:pt x="1098" y="121"/>
                  </a:cubicBezTo>
                  <a:cubicBezTo>
                    <a:pt x="1094" y="118"/>
                    <a:pt x="1089" y="117"/>
                    <a:pt x="1087" y="117"/>
                  </a:cubicBezTo>
                  <a:cubicBezTo>
                    <a:pt x="1085" y="117"/>
                    <a:pt x="1089" y="116"/>
                    <a:pt x="1091" y="115"/>
                  </a:cubicBezTo>
                  <a:cubicBezTo>
                    <a:pt x="1092" y="114"/>
                    <a:pt x="1097" y="117"/>
                    <a:pt x="1099" y="118"/>
                  </a:cubicBezTo>
                  <a:cubicBezTo>
                    <a:pt x="1101" y="120"/>
                    <a:pt x="1104" y="118"/>
                    <a:pt x="1104" y="121"/>
                  </a:cubicBezTo>
                  <a:cubicBezTo>
                    <a:pt x="1104" y="123"/>
                    <a:pt x="1106" y="125"/>
                    <a:pt x="1109" y="126"/>
                  </a:cubicBezTo>
                  <a:cubicBezTo>
                    <a:pt x="1111" y="128"/>
                    <a:pt x="1116" y="132"/>
                    <a:pt x="1115" y="130"/>
                  </a:cubicBezTo>
                  <a:cubicBezTo>
                    <a:pt x="1113" y="127"/>
                    <a:pt x="1112" y="128"/>
                    <a:pt x="1116" y="125"/>
                  </a:cubicBezTo>
                  <a:cubicBezTo>
                    <a:pt x="1120" y="122"/>
                    <a:pt x="1126" y="120"/>
                    <a:pt x="1128" y="117"/>
                  </a:cubicBezTo>
                  <a:cubicBezTo>
                    <a:pt x="1129" y="113"/>
                    <a:pt x="1132" y="112"/>
                    <a:pt x="1134" y="109"/>
                  </a:cubicBezTo>
                  <a:cubicBezTo>
                    <a:pt x="1137" y="107"/>
                    <a:pt x="1136" y="101"/>
                    <a:pt x="1134" y="101"/>
                  </a:cubicBezTo>
                  <a:cubicBezTo>
                    <a:pt x="1132" y="100"/>
                    <a:pt x="1126" y="96"/>
                    <a:pt x="1125" y="92"/>
                  </a:cubicBezTo>
                  <a:cubicBezTo>
                    <a:pt x="1124" y="88"/>
                    <a:pt x="1123" y="87"/>
                    <a:pt x="1121" y="84"/>
                  </a:cubicBezTo>
                  <a:cubicBezTo>
                    <a:pt x="1119" y="81"/>
                    <a:pt x="1118" y="80"/>
                    <a:pt x="1120" y="81"/>
                  </a:cubicBezTo>
                  <a:cubicBezTo>
                    <a:pt x="1123" y="81"/>
                    <a:pt x="1135" y="80"/>
                    <a:pt x="1136" y="77"/>
                  </a:cubicBezTo>
                  <a:cubicBezTo>
                    <a:pt x="1136" y="75"/>
                    <a:pt x="1138" y="75"/>
                    <a:pt x="1133" y="73"/>
                  </a:cubicBezTo>
                  <a:cubicBezTo>
                    <a:pt x="1128" y="72"/>
                    <a:pt x="1127" y="72"/>
                    <a:pt x="1131" y="69"/>
                  </a:cubicBezTo>
                  <a:cubicBezTo>
                    <a:pt x="1134" y="67"/>
                    <a:pt x="1138" y="67"/>
                    <a:pt x="1135" y="65"/>
                  </a:cubicBezTo>
                  <a:cubicBezTo>
                    <a:pt x="1132" y="64"/>
                    <a:pt x="1129" y="64"/>
                    <a:pt x="1126" y="64"/>
                  </a:cubicBezTo>
                  <a:cubicBezTo>
                    <a:pt x="1122" y="64"/>
                    <a:pt x="1122" y="59"/>
                    <a:pt x="1117" y="58"/>
                  </a:cubicBezTo>
                  <a:cubicBezTo>
                    <a:pt x="1113" y="57"/>
                    <a:pt x="1109" y="56"/>
                    <a:pt x="1113" y="55"/>
                  </a:cubicBezTo>
                  <a:cubicBezTo>
                    <a:pt x="1117" y="54"/>
                    <a:pt x="1124" y="53"/>
                    <a:pt x="1117" y="53"/>
                  </a:cubicBezTo>
                  <a:cubicBezTo>
                    <a:pt x="1111" y="53"/>
                    <a:pt x="1103" y="52"/>
                    <a:pt x="1099" y="51"/>
                  </a:cubicBezTo>
                  <a:cubicBezTo>
                    <a:pt x="1095" y="49"/>
                    <a:pt x="1087" y="50"/>
                    <a:pt x="1086" y="50"/>
                  </a:cubicBezTo>
                  <a:cubicBezTo>
                    <a:pt x="1085" y="51"/>
                    <a:pt x="1083" y="49"/>
                    <a:pt x="1081" y="49"/>
                  </a:cubicBezTo>
                  <a:cubicBezTo>
                    <a:pt x="1080" y="49"/>
                    <a:pt x="1083" y="49"/>
                    <a:pt x="1083" y="51"/>
                  </a:cubicBezTo>
                  <a:cubicBezTo>
                    <a:pt x="1083" y="54"/>
                    <a:pt x="1080" y="57"/>
                    <a:pt x="1081" y="59"/>
                  </a:cubicBezTo>
                  <a:cubicBezTo>
                    <a:pt x="1082" y="62"/>
                    <a:pt x="1084" y="62"/>
                    <a:pt x="1089" y="66"/>
                  </a:cubicBezTo>
                  <a:cubicBezTo>
                    <a:pt x="1093" y="69"/>
                    <a:pt x="1094" y="69"/>
                    <a:pt x="1092" y="70"/>
                  </a:cubicBezTo>
                  <a:cubicBezTo>
                    <a:pt x="1089" y="70"/>
                    <a:pt x="1084" y="71"/>
                    <a:pt x="1086" y="71"/>
                  </a:cubicBezTo>
                  <a:cubicBezTo>
                    <a:pt x="1088" y="72"/>
                    <a:pt x="1093" y="74"/>
                    <a:pt x="1088" y="74"/>
                  </a:cubicBezTo>
                  <a:cubicBezTo>
                    <a:pt x="1083" y="74"/>
                    <a:pt x="1081" y="74"/>
                    <a:pt x="1080" y="79"/>
                  </a:cubicBezTo>
                  <a:cubicBezTo>
                    <a:pt x="1078" y="83"/>
                    <a:pt x="1077" y="92"/>
                    <a:pt x="1074" y="94"/>
                  </a:cubicBezTo>
                  <a:cubicBezTo>
                    <a:pt x="1072" y="97"/>
                    <a:pt x="1070" y="101"/>
                    <a:pt x="1070" y="104"/>
                  </a:cubicBezTo>
                  <a:cubicBezTo>
                    <a:pt x="1070" y="107"/>
                    <a:pt x="1068" y="104"/>
                    <a:pt x="1064" y="107"/>
                  </a:cubicBezTo>
                  <a:cubicBezTo>
                    <a:pt x="1060" y="109"/>
                    <a:pt x="1059" y="113"/>
                    <a:pt x="1058" y="112"/>
                  </a:cubicBezTo>
                  <a:cubicBezTo>
                    <a:pt x="1057" y="111"/>
                    <a:pt x="1057" y="107"/>
                    <a:pt x="1054" y="104"/>
                  </a:cubicBezTo>
                  <a:cubicBezTo>
                    <a:pt x="1050" y="100"/>
                    <a:pt x="1044" y="97"/>
                    <a:pt x="1044" y="93"/>
                  </a:cubicBezTo>
                  <a:cubicBezTo>
                    <a:pt x="1044" y="89"/>
                    <a:pt x="1045" y="84"/>
                    <a:pt x="1047" y="84"/>
                  </a:cubicBezTo>
                  <a:cubicBezTo>
                    <a:pt x="1049" y="84"/>
                    <a:pt x="1053" y="86"/>
                    <a:pt x="1052" y="82"/>
                  </a:cubicBezTo>
                  <a:cubicBezTo>
                    <a:pt x="1051" y="79"/>
                    <a:pt x="1051" y="76"/>
                    <a:pt x="1050" y="74"/>
                  </a:cubicBezTo>
                  <a:cubicBezTo>
                    <a:pt x="1048" y="72"/>
                    <a:pt x="1039" y="64"/>
                    <a:pt x="1036" y="63"/>
                  </a:cubicBezTo>
                  <a:cubicBezTo>
                    <a:pt x="1033" y="62"/>
                    <a:pt x="1030" y="64"/>
                    <a:pt x="1028" y="67"/>
                  </a:cubicBezTo>
                  <a:cubicBezTo>
                    <a:pt x="1026" y="70"/>
                    <a:pt x="1027" y="79"/>
                    <a:pt x="1026" y="80"/>
                  </a:cubicBezTo>
                  <a:cubicBezTo>
                    <a:pt x="1024" y="82"/>
                    <a:pt x="1017" y="82"/>
                    <a:pt x="1016" y="79"/>
                  </a:cubicBezTo>
                  <a:cubicBezTo>
                    <a:pt x="1016" y="77"/>
                    <a:pt x="1014" y="68"/>
                    <a:pt x="1012" y="66"/>
                  </a:cubicBezTo>
                  <a:cubicBezTo>
                    <a:pt x="1010" y="64"/>
                    <a:pt x="1007" y="62"/>
                    <a:pt x="1009" y="62"/>
                  </a:cubicBezTo>
                  <a:cubicBezTo>
                    <a:pt x="1011" y="61"/>
                    <a:pt x="1012" y="61"/>
                    <a:pt x="1013" y="62"/>
                  </a:cubicBezTo>
                  <a:cubicBezTo>
                    <a:pt x="1015" y="62"/>
                    <a:pt x="1015" y="64"/>
                    <a:pt x="1017" y="63"/>
                  </a:cubicBezTo>
                  <a:cubicBezTo>
                    <a:pt x="1018" y="62"/>
                    <a:pt x="1021" y="62"/>
                    <a:pt x="1019" y="60"/>
                  </a:cubicBezTo>
                  <a:cubicBezTo>
                    <a:pt x="1017" y="58"/>
                    <a:pt x="1017" y="56"/>
                    <a:pt x="1015" y="56"/>
                  </a:cubicBezTo>
                  <a:cubicBezTo>
                    <a:pt x="1014" y="57"/>
                    <a:pt x="1013" y="60"/>
                    <a:pt x="1011" y="58"/>
                  </a:cubicBezTo>
                  <a:cubicBezTo>
                    <a:pt x="1010" y="56"/>
                    <a:pt x="1007" y="54"/>
                    <a:pt x="1005" y="55"/>
                  </a:cubicBezTo>
                  <a:cubicBezTo>
                    <a:pt x="1003" y="55"/>
                    <a:pt x="1002" y="57"/>
                    <a:pt x="999" y="55"/>
                  </a:cubicBezTo>
                  <a:cubicBezTo>
                    <a:pt x="996" y="54"/>
                    <a:pt x="995" y="52"/>
                    <a:pt x="993" y="53"/>
                  </a:cubicBezTo>
                  <a:cubicBezTo>
                    <a:pt x="991" y="53"/>
                    <a:pt x="995" y="48"/>
                    <a:pt x="994" y="47"/>
                  </a:cubicBezTo>
                  <a:cubicBezTo>
                    <a:pt x="993" y="47"/>
                    <a:pt x="995" y="47"/>
                    <a:pt x="996" y="47"/>
                  </a:cubicBezTo>
                  <a:cubicBezTo>
                    <a:pt x="998" y="46"/>
                    <a:pt x="996" y="44"/>
                    <a:pt x="998" y="43"/>
                  </a:cubicBezTo>
                  <a:cubicBezTo>
                    <a:pt x="999" y="41"/>
                    <a:pt x="1001" y="43"/>
                    <a:pt x="1002" y="42"/>
                  </a:cubicBezTo>
                  <a:cubicBezTo>
                    <a:pt x="1003" y="41"/>
                    <a:pt x="999" y="40"/>
                    <a:pt x="998" y="38"/>
                  </a:cubicBezTo>
                  <a:cubicBezTo>
                    <a:pt x="996" y="36"/>
                    <a:pt x="996" y="33"/>
                    <a:pt x="996" y="31"/>
                  </a:cubicBezTo>
                  <a:cubicBezTo>
                    <a:pt x="995" y="30"/>
                    <a:pt x="994" y="30"/>
                    <a:pt x="991" y="29"/>
                  </a:cubicBezTo>
                  <a:cubicBezTo>
                    <a:pt x="989" y="28"/>
                    <a:pt x="988" y="26"/>
                    <a:pt x="986" y="26"/>
                  </a:cubicBezTo>
                  <a:cubicBezTo>
                    <a:pt x="984" y="25"/>
                    <a:pt x="986" y="19"/>
                    <a:pt x="984" y="17"/>
                  </a:cubicBezTo>
                  <a:cubicBezTo>
                    <a:pt x="983" y="14"/>
                    <a:pt x="981" y="12"/>
                    <a:pt x="979" y="10"/>
                  </a:cubicBezTo>
                  <a:cubicBezTo>
                    <a:pt x="977" y="8"/>
                    <a:pt x="978" y="5"/>
                    <a:pt x="973" y="4"/>
                  </a:cubicBezTo>
                  <a:cubicBezTo>
                    <a:pt x="968" y="3"/>
                    <a:pt x="964" y="4"/>
                    <a:pt x="964" y="3"/>
                  </a:cubicBezTo>
                  <a:cubicBezTo>
                    <a:pt x="963" y="1"/>
                    <a:pt x="964" y="0"/>
                    <a:pt x="961" y="0"/>
                  </a:cubicBezTo>
                  <a:cubicBezTo>
                    <a:pt x="958" y="0"/>
                    <a:pt x="954" y="1"/>
                    <a:pt x="954" y="3"/>
                  </a:cubicBezTo>
                  <a:cubicBezTo>
                    <a:pt x="954" y="5"/>
                    <a:pt x="955" y="6"/>
                    <a:pt x="952" y="6"/>
                  </a:cubicBezTo>
                  <a:cubicBezTo>
                    <a:pt x="950" y="6"/>
                    <a:pt x="945" y="9"/>
                    <a:pt x="950" y="9"/>
                  </a:cubicBezTo>
                  <a:cubicBezTo>
                    <a:pt x="955" y="9"/>
                    <a:pt x="957" y="10"/>
                    <a:pt x="955" y="10"/>
                  </a:cubicBezTo>
                  <a:cubicBezTo>
                    <a:pt x="953" y="10"/>
                    <a:pt x="953" y="11"/>
                    <a:pt x="952" y="12"/>
                  </a:cubicBezTo>
                  <a:cubicBezTo>
                    <a:pt x="951" y="14"/>
                    <a:pt x="951" y="14"/>
                    <a:pt x="948" y="14"/>
                  </a:cubicBezTo>
                  <a:cubicBezTo>
                    <a:pt x="946" y="13"/>
                    <a:pt x="944" y="11"/>
                    <a:pt x="941" y="15"/>
                  </a:cubicBezTo>
                  <a:cubicBezTo>
                    <a:pt x="938" y="19"/>
                    <a:pt x="936" y="24"/>
                    <a:pt x="938" y="25"/>
                  </a:cubicBezTo>
                  <a:cubicBezTo>
                    <a:pt x="939" y="27"/>
                    <a:pt x="944" y="28"/>
                    <a:pt x="946" y="29"/>
                  </a:cubicBezTo>
                  <a:cubicBezTo>
                    <a:pt x="947" y="30"/>
                    <a:pt x="947" y="30"/>
                    <a:pt x="944" y="31"/>
                  </a:cubicBezTo>
                  <a:cubicBezTo>
                    <a:pt x="940" y="32"/>
                    <a:pt x="938" y="37"/>
                    <a:pt x="938" y="39"/>
                  </a:cubicBezTo>
                  <a:cubicBezTo>
                    <a:pt x="938" y="41"/>
                    <a:pt x="947" y="51"/>
                    <a:pt x="949" y="51"/>
                  </a:cubicBezTo>
                  <a:cubicBezTo>
                    <a:pt x="951" y="51"/>
                    <a:pt x="955" y="55"/>
                    <a:pt x="958" y="55"/>
                  </a:cubicBezTo>
                  <a:cubicBezTo>
                    <a:pt x="960" y="54"/>
                    <a:pt x="962" y="52"/>
                    <a:pt x="964" y="54"/>
                  </a:cubicBezTo>
                  <a:cubicBezTo>
                    <a:pt x="967" y="56"/>
                    <a:pt x="969" y="58"/>
                    <a:pt x="971" y="58"/>
                  </a:cubicBezTo>
                  <a:cubicBezTo>
                    <a:pt x="974" y="59"/>
                    <a:pt x="975" y="61"/>
                    <a:pt x="972" y="61"/>
                  </a:cubicBezTo>
                  <a:cubicBezTo>
                    <a:pt x="969" y="61"/>
                    <a:pt x="968" y="61"/>
                    <a:pt x="969" y="64"/>
                  </a:cubicBezTo>
                  <a:cubicBezTo>
                    <a:pt x="969" y="67"/>
                    <a:pt x="968" y="68"/>
                    <a:pt x="966" y="69"/>
                  </a:cubicBezTo>
                  <a:cubicBezTo>
                    <a:pt x="965" y="70"/>
                    <a:pt x="963" y="76"/>
                    <a:pt x="966" y="76"/>
                  </a:cubicBezTo>
                  <a:cubicBezTo>
                    <a:pt x="969" y="75"/>
                    <a:pt x="973" y="74"/>
                    <a:pt x="973" y="71"/>
                  </a:cubicBezTo>
                  <a:cubicBezTo>
                    <a:pt x="972" y="69"/>
                    <a:pt x="976" y="68"/>
                    <a:pt x="977" y="70"/>
                  </a:cubicBezTo>
                  <a:cubicBezTo>
                    <a:pt x="977" y="71"/>
                    <a:pt x="977" y="78"/>
                    <a:pt x="975" y="80"/>
                  </a:cubicBezTo>
                  <a:cubicBezTo>
                    <a:pt x="972" y="81"/>
                    <a:pt x="969" y="83"/>
                    <a:pt x="968" y="85"/>
                  </a:cubicBezTo>
                  <a:cubicBezTo>
                    <a:pt x="967" y="87"/>
                    <a:pt x="965" y="89"/>
                    <a:pt x="962" y="89"/>
                  </a:cubicBezTo>
                  <a:cubicBezTo>
                    <a:pt x="959" y="90"/>
                    <a:pt x="953" y="90"/>
                    <a:pt x="952" y="93"/>
                  </a:cubicBezTo>
                  <a:cubicBezTo>
                    <a:pt x="952" y="97"/>
                    <a:pt x="949" y="97"/>
                    <a:pt x="950" y="98"/>
                  </a:cubicBezTo>
                  <a:cubicBezTo>
                    <a:pt x="952" y="99"/>
                    <a:pt x="955" y="102"/>
                    <a:pt x="955" y="105"/>
                  </a:cubicBezTo>
                  <a:cubicBezTo>
                    <a:pt x="955" y="108"/>
                    <a:pt x="955" y="110"/>
                    <a:pt x="952" y="109"/>
                  </a:cubicBezTo>
                  <a:cubicBezTo>
                    <a:pt x="950" y="107"/>
                    <a:pt x="950" y="104"/>
                    <a:pt x="948" y="106"/>
                  </a:cubicBezTo>
                  <a:cubicBezTo>
                    <a:pt x="946" y="108"/>
                    <a:pt x="945" y="108"/>
                    <a:pt x="943" y="107"/>
                  </a:cubicBezTo>
                  <a:cubicBezTo>
                    <a:pt x="941" y="105"/>
                    <a:pt x="938" y="103"/>
                    <a:pt x="940" y="101"/>
                  </a:cubicBezTo>
                  <a:cubicBezTo>
                    <a:pt x="942" y="98"/>
                    <a:pt x="943" y="96"/>
                    <a:pt x="943" y="94"/>
                  </a:cubicBezTo>
                  <a:cubicBezTo>
                    <a:pt x="943" y="92"/>
                    <a:pt x="945" y="89"/>
                    <a:pt x="945" y="88"/>
                  </a:cubicBezTo>
                  <a:cubicBezTo>
                    <a:pt x="944" y="86"/>
                    <a:pt x="944" y="86"/>
                    <a:pt x="942" y="87"/>
                  </a:cubicBezTo>
                  <a:cubicBezTo>
                    <a:pt x="940" y="89"/>
                    <a:pt x="938" y="90"/>
                    <a:pt x="937" y="88"/>
                  </a:cubicBezTo>
                  <a:cubicBezTo>
                    <a:pt x="936" y="86"/>
                    <a:pt x="934" y="87"/>
                    <a:pt x="932" y="85"/>
                  </a:cubicBezTo>
                  <a:cubicBezTo>
                    <a:pt x="929" y="83"/>
                    <a:pt x="926" y="80"/>
                    <a:pt x="923" y="80"/>
                  </a:cubicBezTo>
                  <a:cubicBezTo>
                    <a:pt x="921" y="80"/>
                    <a:pt x="920" y="83"/>
                    <a:pt x="918" y="83"/>
                  </a:cubicBezTo>
                  <a:cubicBezTo>
                    <a:pt x="916" y="83"/>
                    <a:pt x="915" y="83"/>
                    <a:pt x="913" y="82"/>
                  </a:cubicBezTo>
                  <a:cubicBezTo>
                    <a:pt x="912" y="82"/>
                    <a:pt x="911" y="82"/>
                    <a:pt x="911" y="84"/>
                  </a:cubicBezTo>
                  <a:cubicBezTo>
                    <a:pt x="912" y="86"/>
                    <a:pt x="913" y="85"/>
                    <a:pt x="914" y="87"/>
                  </a:cubicBezTo>
                  <a:cubicBezTo>
                    <a:pt x="914" y="90"/>
                    <a:pt x="917" y="92"/>
                    <a:pt x="920" y="92"/>
                  </a:cubicBezTo>
                  <a:cubicBezTo>
                    <a:pt x="924" y="92"/>
                    <a:pt x="929" y="94"/>
                    <a:pt x="930" y="96"/>
                  </a:cubicBezTo>
                  <a:cubicBezTo>
                    <a:pt x="931" y="99"/>
                    <a:pt x="933" y="101"/>
                    <a:pt x="928" y="101"/>
                  </a:cubicBezTo>
                  <a:cubicBezTo>
                    <a:pt x="923" y="101"/>
                    <a:pt x="918" y="95"/>
                    <a:pt x="916" y="94"/>
                  </a:cubicBezTo>
                  <a:cubicBezTo>
                    <a:pt x="914" y="93"/>
                    <a:pt x="913" y="93"/>
                    <a:pt x="909" y="95"/>
                  </a:cubicBezTo>
                  <a:cubicBezTo>
                    <a:pt x="906" y="98"/>
                    <a:pt x="904" y="96"/>
                    <a:pt x="899" y="96"/>
                  </a:cubicBezTo>
                  <a:cubicBezTo>
                    <a:pt x="893" y="95"/>
                    <a:pt x="882" y="97"/>
                    <a:pt x="876" y="97"/>
                  </a:cubicBezTo>
                  <a:cubicBezTo>
                    <a:pt x="871" y="97"/>
                    <a:pt x="866" y="98"/>
                    <a:pt x="858" y="95"/>
                  </a:cubicBezTo>
                  <a:cubicBezTo>
                    <a:pt x="850" y="91"/>
                    <a:pt x="841" y="91"/>
                    <a:pt x="838" y="89"/>
                  </a:cubicBezTo>
                  <a:cubicBezTo>
                    <a:pt x="835" y="87"/>
                    <a:pt x="826" y="87"/>
                    <a:pt x="823" y="83"/>
                  </a:cubicBezTo>
                  <a:cubicBezTo>
                    <a:pt x="821" y="79"/>
                    <a:pt x="822" y="73"/>
                    <a:pt x="816" y="72"/>
                  </a:cubicBezTo>
                  <a:cubicBezTo>
                    <a:pt x="810" y="72"/>
                    <a:pt x="801" y="75"/>
                    <a:pt x="796" y="76"/>
                  </a:cubicBezTo>
                  <a:cubicBezTo>
                    <a:pt x="790" y="77"/>
                    <a:pt x="786" y="77"/>
                    <a:pt x="783" y="80"/>
                  </a:cubicBezTo>
                  <a:cubicBezTo>
                    <a:pt x="781" y="82"/>
                    <a:pt x="779" y="84"/>
                    <a:pt x="779" y="85"/>
                  </a:cubicBezTo>
                  <a:cubicBezTo>
                    <a:pt x="780" y="86"/>
                    <a:pt x="784" y="86"/>
                    <a:pt x="787" y="87"/>
                  </a:cubicBezTo>
                  <a:cubicBezTo>
                    <a:pt x="790" y="88"/>
                    <a:pt x="792" y="90"/>
                    <a:pt x="792" y="88"/>
                  </a:cubicBezTo>
                  <a:cubicBezTo>
                    <a:pt x="792" y="85"/>
                    <a:pt x="792" y="83"/>
                    <a:pt x="794" y="84"/>
                  </a:cubicBezTo>
                  <a:cubicBezTo>
                    <a:pt x="797" y="84"/>
                    <a:pt x="797" y="87"/>
                    <a:pt x="800" y="85"/>
                  </a:cubicBezTo>
                  <a:cubicBezTo>
                    <a:pt x="803" y="84"/>
                    <a:pt x="805" y="82"/>
                    <a:pt x="810" y="80"/>
                  </a:cubicBezTo>
                  <a:cubicBezTo>
                    <a:pt x="815" y="78"/>
                    <a:pt x="820" y="77"/>
                    <a:pt x="817" y="80"/>
                  </a:cubicBezTo>
                  <a:cubicBezTo>
                    <a:pt x="815" y="82"/>
                    <a:pt x="811" y="83"/>
                    <a:pt x="808" y="86"/>
                  </a:cubicBezTo>
                  <a:cubicBezTo>
                    <a:pt x="806" y="89"/>
                    <a:pt x="803" y="89"/>
                    <a:pt x="800" y="90"/>
                  </a:cubicBezTo>
                  <a:cubicBezTo>
                    <a:pt x="797" y="90"/>
                    <a:pt x="794" y="91"/>
                    <a:pt x="792" y="92"/>
                  </a:cubicBezTo>
                  <a:cubicBezTo>
                    <a:pt x="790" y="93"/>
                    <a:pt x="788" y="95"/>
                    <a:pt x="789" y="98"/>
                  </a:cubicBezTo>
                  <a:cubicBezTo>
                    <a:pt x="791" y="101"/>
                    <a:pt x="793" y="97"/>
                    <a:pt x="794" y="101"/>
                  </a:cubicBezTo>
                  <a:cubicBezTo>
                    <a:pt x="794" y="106"/>
                    <a:pt x="791" y="108"/>
                    <a:pt x="795" y="110"/>
                  </a:cubicBezTo>
                  <a:cubicBezTo>
                    <a:pt x="798" y="112"/>
                    <a:pt x="798" y="111"/>
                    <a:pt x="799" y="114"/>
                  </a:cubicBezTo>
                  <a:cubicBezTo>
                    <a:pt x="801" y="117"/>
                    <a:pt x="799" y="119"/>
                    <a:pt x="797" y="118"/>
                  </a:cubicBezTo>
                  <a:cubicBezTo>
                    <a:pt x="794" y="116"/>
                    <a:pt x="793" y="114"/>
                    <a:pt x="793" y="115"/>
                  </a:cubicBezTo>
                  <a:cubicBezTo>
                    <a:pt x="792" y="116"/>
                    <a:pt x="793" y="119"/>
                    <a:pt x="792" y="120"/>
                  </a:cubicBezTo>
                  <a:cubicBezTo>
                    <a:pt x="792" y="120"/>
                    <a:pt x="788" y="118"/>
                    <a:pt x="787" y="116"/>
                  </a:cubicBezTo>
                  <a:cubicBezTo>
                    <a:pt x="786" y="115"/>
                    <a:pt x="784" y="114"/>
                    <a:pt x="783" y="113"/>
                  </a:cubicBezTo>
                  <a:cubicBezTo>
                    <a:pt x="782" y="113"/>
                    <a:pt x="781" y="112"/>
                    <a:pt x="784" y="112"/>
                  </a:cubicBezTo>
                  <a:cubicBezTo>
                    <a:pt x="787" y="112"/>
                    <a:pt x="791" y="112"/>
                    <a:pt x="789" y="109"/>
                  </a:cubicBezTo>
                  <a:cubicBezTo>
                    <a:pt x="787" y="107"/>
                    <a:pt x="784" y="107"/>
                    <a:pt x="786" y="107"/>
                  </a:cubicBezTo>
                  <a:cubicBezTo>
                    <a:pt x="788" y="106"/>
                    <a:pt x="791" y="106"/>
                    <a:pt x="789" y="104"/>
                  </a:cubicBezTo>
                  <a:cubicBezTo>
                    <a:pt x="788" y="103"/>
                    <a:pt x="786" y="101"/>
                    <a:pt x="786" y="102"/>
                  </a:cubicBezTo>
                  <a:cubicBezTo>
                    <a:pt x="787" y="103"/>
                    <a:pt x="788" y="106"/>
                    <a:pt x="786" y="105"/>
                  </a:cubicBezTo>
                  <a:cubicBezTo>
                    <a:pt x="783" y="105"/>
                    <a:pt x="780" y="106"/>
                    <a:pt x="781" y="105"/>
                  </a:cubicBezTo>
                  <a:cubicBezTo>
                    <a:pt x="782" y="103"/>
                    <a:pt x="785" y="101"/>
                    <a:pt x="783" y="101"/>
                  </a:cubicBezTo>
                  <a:cubicBezTo>
                    <a:pt x="781" y="101"/>
                    <a:pt x="782" y="102"/>
                    <a:pt x="779" y="103"/>
                  </a:cubicBezTo>
                  <a:cubicBezTo>
                    <a:pt x="776" y="103"/>
                    <a:pt x="775" y="106"/>
                    <a:pt x="775" y="103"/>
                  </a:cubicBezTo>
                  <a:cubicBezTo>
                    <a:pt x="775" y="100"/>
                    <a:pt x="775" y="98"/>
                    <a:pt x="773" y="98"/>
                  </a:cubicBezTo>
                  <a:cubicBezTo>
                    <a:pt x="771" y="98"/>
                    <a:pt x="768" y="98"/>
                    <a:pt x="766" y="97"/>
                  </a:cubicBezTo>
                  <a:cubicBezTo>
                    <a:pt x="764" y="95"/>
                    <a:pt x="763" y="91"/>
                    <a:pt x="761" y="91"/>
                  </a:cubicBezTo>
                  <a:cubicBezTo>
                    <a:pt x="759" y="92"/>
                    <a:pt x="753" y="97"/>
                    <a:pt x="751" y="98"/>
                  </a:cubicBezTo>
                  <a:cubicBezTo>
                    <a:pt x="749" y="98"/>
                    <a:pt x="710" y="99"/>
                    <a:pt x="704" y="97"/>
                  </a:cubicBezTo>
                  <a:cubicBezTo>
                    <a:pt x="697" y="95"/>
                    <a:pt x="687" y="97"/>
                    <a:pt x="693" y="94"/>
                  </a:cubicBezTo>
                  <a:cubicBezTo>
                    <a:pt x="699" y="90"/>
                    <a:pt x="700" y="85"/>
                    <a:pt x="704" y="86"/>
                  </a:cubicBezTo>
                  <a:cubicBezTo>
                    <a:pt x="708" y="87"/>
                    <a:pt x="715" y="87"/>
                    <a:pt x="709" y="82"/>
                  </a:cubicBezTo>
                  <a:cubicBezTo>
                    <a:pt x="703" y="78"/>
                    <a:pt x="702" y="73"/>
                    <a:pt x="695" y="72"/>
                  </a:cubicBezTo>
                  <a:cubicBezTo>
                    <a:pt x="688" y="72"/>
                    <a:pt x="686" y="69"/>
                    <a:pt x="684" y="71"/>
                  </a:cubicBezTo>
                  <a:cubicBezTo>
                    <a:pt x="682" y="73"/>
                    <a:pt x="685" y="74"/>
                    <a:pt x="680" y="74"/>
                  </a:cubicBezTo>
                  <a:cubicBezTo>
                    <a:pt x="674" y="74"/>
                    <a:pt x="675" y="72"/>
                    <a:pt x="672" y="72"/>
                  </a:cubicBezTo>
                  <a:cubicBezTo>
                    <a:pt x="668" y="71"/>
                    <a:pt x="654" y="68"/>
                    <a:pt x="649" y="66"/>
                  </a:cubicBezTo>
                  <a:cubicBezTo>
                    <a:pt x="643" y="63"/>
                    <a:pt x="638" y="65"/>
                    <a:pt x="633" y="63"/>
                  </a:cubicBezTo>
                  <a:cubicBezTo>
                    <a:pt x="628" y="61"/>
                    <a:pt x="619" y="53"/>
                    <a:pt x="614" y="52"/>
                  </a:cubicBezTo>
                  <a:cubicBezTo>
                    <a:pt x="609" y="51"/>
                    <a:pt x="595" y="50"/>
                    <a:pt x="592" y="51"/>
                  </a:cubicBezTo>
                  <a:cubicBezTo>
                    <a:pt x="590" y="53"/>
                    <a:pt x="586" y="60"/>
                    <a:pt x="584" y="61"/>
                  </a:cubicBezTo>
                  <a:cubicBezTo>
                    <a:pt x="582" y="61"/>
                    <a:pt x="573" y="62"/>
                    <a:pt x="573" y="60"/>
                  </a:cubicBezTo>
                  <a:cubicBezTo>
                    <a:pt x="573" y="58"/>
                    <a:pt x="581" y="54"/>
                    <a:pt x="578" y="53"/>
                  </a:cubicBezTo>
                  <a:cubicBezTo>
                    <a:pt x="575" y="53"/>
                    <a:pt x="571" y="54"/>
                    <a:pt x="572" y="52"/>
                  </a:cubicBezTo>
                  <a:cubicBezTo>
                    <a:pt x="572" y="50"/>
                    <a:pt x="572" y="42"/>
                    <a:pt x="571" y="43"/>
                  </a:cubicBezTo>
                  <a:cubicBezTo>
                    <a:pt x="569" y="43"/>
                    <a:pt x="567" y="45"/>
                    <a:pt x="565" y="45"/>
                  </a:cubicBezTo>
                  <a:cubicBezTo>
                    <a:pt x="564" y="45"/>
                    <a:pt x="561" y="47"/>
                    <a:pt x="561" y="48"/>
                  </a:cubicBezTo>
                  <a:cubicBezTo>
                    <a:pt x="561" y="49"/>
                    <a:pt x="561" y="47"/>
                    <a:pt x="563" y="47"/>
                  </a:cubicBezTo>
                  <a:cubicBezTo>
                    <a:pt x="565" y="46"/>
                    <a:pt x="567" y="46"/>
                    <a:pt x="566" y="47"/>
                  </a:cubicBezTo>
                  <a:cubicBezTo>
                    <a:pt x="565" y="49"/>
                    <a:pt x="561" y="52"/>
                    <a:pt x="563" y="52"/>
                  </a:cubicBezTo>
                  <a:cubicBezTo>
                    <a:pt x="564" y="52"/>
                    <a:pt x="568" y="53"/>
                    <a:pt x="567" y="53"/>
                  </a:cubicBezTo>
                  <a:cubicBezTo>
                    <a:pt x="565" y="53"/>
                    <a:pt x="561" y="54"/>
                    <a:pt x="561" y="56"/>
                  </a:cubicBezTo>
                  <a:cubicBezTo>
                    <a:pt x="561" y="58"/>
                    <a:pt x="559" y="62"/>
                    <a:pt x="557" y="62"/>
                  </a:cubicBezTo>
                  <a:cubicBezTo>
                    <a:pt x="556" y="62"/>
                    <a:pt x="545" y="57"/>
                    <a:pt x="544" y="54"/>
                  </a:cubicBezTo>
                  <a:cubicBezTo>
                    <a:pt x="543" y="51"/>
                    <a:pt x="540" y="43"/>
                    <a:pt x="537" y="41"/>
                  </a:cubicBezTo>
                  <a:cubicBezTo>
                    <a:pt x="535" y="39"/>
                    <a:pt x="524" y="32"/>
                    <a:pt x="522" y="32"/>
                  </a:cubicBezTo>
                  <a:cubicBezTo>
                    <a:pt x="521" y="32"/>
                    <a:pt x="521" y="33"/>
                    <a:pt x="524" y="36"/>
                  </a:cubicBezTo>
                  <a:cubicBezTo>
                    <a:pt x="526" y="39"/>
                    <a:pt x="531" y="41"/>
                    <a:pt x="531" y="42"/>
                  </a:cubicBezTo>
                  <a:cubicBezTo>
                    <a:pt x="531" y="42"/>
                    <a:pt x="526" y="41"/>
                    <a:pt x="525" y="41"/>
                  </a:cubicBezTo>
                  <a:cubicBezTo>
                    <a:pt x="524" y="41"/>
                    <a:pt x="520" y="43"/>
                    <a:pt x="520" y="44"/>
                  </a:cubicBezTo>
                  <a:cubicBezTo>
                    <a:pt x="519" y="46"/>
                    <a:pt x="521" y="49"/>
                    <a:pt x="519" y="49"/>
                  </a:cubicBezTo>
                  <a:cubicBezTo>
                    <a:pt x="517" y="50"/>
                    <a:pt x="512" y="55"/>
                    <a:pt x="511" y="54"/>
                  </a:cubicBezTo>
                  <a:cubicBezTo>
                    <a:pt x="510" y="53"/>
                    <a:pt x="513" y="49"/>
                    <a:pt x="511" y="50"/>
                  </a:cubicBezTo>
                  <a:cubicBezTo>
                    <a:pt x="509" y="51"/>
                    <a:pt x="501" y="51"/>
                    <a:pt x="499" y="52"/>
                  </a:cubicBezTo>
                  <a:cubicBezTo>
                    <a:pt x="497" y="54"/>
                    <a:pt x="492" y="60"/>
                    <a:pt x="489" y="62"/>
                  </a:cubicBezTo>
                  <a:cubicBezTo>
                    <a:pt x="487" y="64"/>
                    <a:pt x="486" y="64"/>
                    <a:pt x="486" y="64"/>
                  </a:cubicBezTo>
                  <a:cubicBezTo>
                    <a:pt x="485" y="63"/>
                    <a:pt x="485" y="61"/>
                    <a:pt x="485" y="60"/>
                  </a:cubicBezTo>
                  <a:cubicBezTo>
                    <a:pt x="484" y="59"/>
                    <a:pt x="484" y="59"/>
                    <a:pt x="483" y="60"/>
                  </a:cubicBezTo>
                  <a:cubicBezTo>
                    <a:pt x="482" y="62"/>
                    <a:pt x="475" y="60"/>
                    <a:pt x="474" y="62"/>
                  </a:cubicBezTo>
                  <a:cubicBezTo>
                    <a:pt x="472" y="63"/>
                    <a:pt x="472" y="66"/>
                    <a:pt x="470" y="66"/>
                  </a:cubicBezTo>
                  <a:cubicBezTo>
                    <a:pt x="468" y="66"/>
                    <a:pt x="464" y="69"/>
                    <a:pt x="462" y="70"/>
                  </a:cubicBezTo>
                  <a:cubicBezTo>
                    <a:pt x="461" y="72"/>
                    <a:pt x="465" y="72"/>
                    <a:pt x="465" y="74"/>
                  </a:cubicBezTo>
                  <a:cubicBezTo>
                    <a:pt x="465" y="75"/>
                    <a:pt x="461" y="76"/>
                    <a:pt x="458" y="76"/>
                  </a:cubicBezTo>
                  <a:cubicBezTo>
                    <a:pt x="456" y="76"/>
                    <a:pt x="451" y="76"/>
                    <a:pt x="454" y="72"/>
                  </a:cubicBezTo>
                  <a:cubicBezTo>
                    <a:pt x="457" y="69"/>
                    <a:pt x="460" y="69"/>
                    <a:pt x="461" y="67"/>
                  </a:cubicBezTo>
                  <a:cubicBezTo>
                    <a:pt x="463" y="66"/>
                    <a:pt x="466" y="66"/>
                    <a:pt x="468" y="63"/>
                  </a:cubicBezTo>
                  <a:cubicBezTo>
                    <a:pt x="470" y="60"/>
                    <a:pt x="472" y="57"/>
                    <a:pt x="476" y="57"/>
                  </a:cubicBezTo>
                  <a:cubicBezTo>
                    <a:pt x="479" y="56"/>
                    <a:pt x="483" y="55"/>
                    <a:pt x="483" y="57"/>
                  </a:cubicBezTo>
                  <a:cubicBezTo>
                    <a:pt x="483" y="59"/>
                    <a:pt x="484" y="58"/>
                    <a:pt x="485" y="56"/>
                  </a:cubicBezTo>
                  <a:cubicBezTo>
                    <a:pt x="487" y="54"/>
                    <a:pt x="494" y="50"/>
                    <a:pt x="498" y="49"/>
                  </a:cubicBezTo>
                  <a:cubicBezTo>
                    <a:pt x="501" y="47"/>
                    <a:pt x="505" y="47"/>
                    <a:pt x="505" y="46"/>
                  </a:cubicBezTo>
                  <a:cubicBezTo>
                    <a:pt x="505" y="45"/>
                    <a:pt x="506" y="42"/>
                    <a:pt x="504" y="42"/>
                  </a:cubicBezTo>
                  <a:cubicBezTo>
                    <a:pt x="502" y="43"/>
                    <a:pt x="500" y="43"/>
                    <a:pt x="496" y="43"/>
                  </a:cubicBezTo>
                  <a:cubicBezTo>
                    <a:pt x="491" y="43"/>
                    <a:pt x="487" y="44"/>
                    <a:pt x="486" y="46"/>
                  </a:cubicBezTo>
                  <a:cubicBezTo>
                    <a:pt x="484" y="47"/>
                    <a:pt x="484" y="50"/>
                    <a:pt x="480" y="50"/>
                  </a:cubicBezTo>
                  <a:cubicBezTo>
                    <a:pt x="476" y="50"/>
                    <a:pt x="472" y="53"/>
                    <a:pt x="470" y="53"/>
                  </a:cubicBezTo>
                  <a:cubicBezTo>
                    <a:pt x="468" y="53"/>
                    <a:pt x="463" y="54"/>
                    <a:pt x="461" y="56"/>
                  </a:cubicBezTo>
                  <a:cubicBezTo>
                    <a:pt x="459" y="59"/>
                    <a:pt x="453" y="60"/>
                    <a:pt x="451" y="62"/>
                  </a:cubicBezTo>
                  <a:cubicBezTo>
                    <a:pt x="449" y="63"/>
                    <a:pt x="445" y="65"/>
                    <a:pt x="447" y="62"/>
                  </a:cubicBezTo>
                  <a:cubicBezTo>
                    <a:pt x="448" y="60"/>
                    <a:pt x="452" y="58"/>
                    <a:pt x="449" y="58"/>
                  </a:cubicBezTo>
                  <a:cubicBezTo>
                    <a:pt x="447" y="58"/>
                    <a:pt x="443" y="56"/>
                    <a:pt x="442" y="55"/>
                  </a:cubicBezTo>
                  <a:cubicBezTo>
                    <a:pt x="441" y="54"/>
                    <a:pt x="440" y="57"/>
                    <a:pt x="440" y="58"/>
                  </a:cubicBezTo>
                  <a:cubicBezTo>
                    <a:pt x="439" y="58"/>
                    <a:pt x="436" y="59"/>
                    <a:pt x="433" y="60"/>
                  </a:cubicBezTo>
                  <a:cubicBezTo>
                    <a:pt x="429" y="61"/>
                    <a:pt x="427" y="62"/>
                    <a:pt x="426" y="63"/>
                  </a:cubicBezTo>
                  <a:cubicBezTo>
                    <a:pt x="424" y="64"/>
                    <a:pt x="420" y="65"/>
                    <a:pt x="421" y="66"/>
                  </a:cubicBezTo>
                  <a:cubicBezTo>
                    <a:pt x="422" y="68"/>
                    <a:pt x="424" y="67"/>
                    <a:pt x="424" y="68"/>
                  </a:cubicBezTo>
                  <a:cubicBezTo>
                    <a:pt x="424" y="70"/>
                    <a:pt x="421" y="71"/>
                    <a:pt x="424" y="71"/>
                  </a:cubicBezTo>
                  <a:cubicBezTo>
                    <a:pt x="427" y="71"/>
                    <a:pt x="433" y="72"/>
                    <a:pt x="435" y="70"/>
                  </a:cubicBezTo>
                  <a:cubicBezTo>
                    <a:pt x="437" y="68"/>
                    <a:pt x="445" y="64"/>
                    <a:pt x="443" y="65"/>
                  </a:cubicBezTo>
                  <a:cubicBezTo>
                    <a:pt x="441" y="66"/>
                    <a:pt x="437" y="70"/>
                    <a:pt x="438" y="71"/>
                  </a:cubicBezTo>
                  <a:cubicBezTo>
                    <a:pt x="438" y="72"/>
                    <a:pt x="443" y="78"/>
                    <a:pt x="441" y="77"/>
                  </a:cubicBezTo>
                  <a:cubicBezTo>
                    <a:pt x="439" y="75"/>
                    <a:pt x="441" y="74"/>
                    <a:pt x="436" y="73"/>
                  </a:cubicBezTo>
                  <a:cubicBezTo>
                    <a:pt x="431" y="73"/>
                    <a:pt x="429" y="76"/>
                    <a:pt x="427" y="76"/>
                  </a:cubicBezTo>
                  <a:cubicBezTo>
                    <a:pt x="426" y="77"/>
                    <a:pt x="422" y="75"/>
                    <a:pt x="419" y="74"/>
                  </a:cubicBezTo>
                  <a:cubicBezTo>
                    <a:pt x="417" y="73"/>
                    <a:pt x="407" y="74"/>
                    <a:pt x="402" y="72"/>
                  </a:cubicBezTo>
                  <a:cubicBezTo>
                    <a:pt x="398" y="69"/>
                    <a:pt x="385" y="64"/>
                    <a:pt x="382" y="62"/>
                  </a:cubicBezTo>
                  <a:cubicBezTo>
                    <a:pt x="379" y="60"/>
                    <a:pt x="378" y="57"/>
                    <a:pt x="380" y="57"/>
                  </a:cubicBezTo>
                  <a:cubicBezTo>
                    <a:pt x="382" y="57"/>
                    <a:pt x="379" y="56"/>
                    <a:pt x="377" y="56"/>
                  </a:cubicBezTo>
                  <a:cubicBezTo>
                    <a:pt x="374" y="56"/>
                    <a:pt x="357" y="58"/>
                    <a:pt x="352" y="56"/>
                  </a:cubicBezTo>
                  <a:cubicBezTo>
                    <a:pt x="346" y="54"/>
                    <a:pt x="338" y="50"/>
                    <a:pt x="333" y="48"/>
                  </a:cubicBezTo>
                  <a:cubicBezTo>
                    <a:pt x="328" y="46"/>
                    <a:pt x="309" y="48"/>
                    <a:pt x="305" y="48"/>
                  </a:cubicBezTo>
                  <a:cubicBezTo>
                    <a:pt x="300" y="48"/>
                    <a:pt x="289" y="44"/>
                    <a:pt x="280" y="43"/>
                  </a:cubicBezTo>
                  <a:cubicBezTo>
                    <a:pt x="270" y="43"/>
                    <a:pt x="258" y="40"/>
                    <a:pt x="251" y="38"/>
                  </a:cubicBezTo>
                  <a:cubicBezTo>
                    <a:pt x="243" y="36"/>
                    <a:pt x="235" y="36"/>
                    <a:pt x="231" y="37"/>
                  </a:cubicBezTo>
                  <a:cubicBezTo>
                    <a:pt x="226" y="37"/>
                    <a:pt x="221" y="38"/>
                    <a:pt x="218" y="38"/>
                  </a:cubicBezTo>
                  <a:cubicBezTo>
                    <a:pt x="215" y="38"/>
                    <a:pt x="210" y="35"/>
                    <a:pt x="208" y="35"/>
                  </a:cubicBezTo>
                  <a:cubicBezTo>
                    <a:pt x="205" y="34"/>
                    <a:pt x="199" y="35"/>
                    <a:pt x="202" y="33"/>
                  </a:cubicBezTo>
                  <a:cubicBezTo>
                    <a:pt x="204" y="32"/>
                    <a:pt x="204" y="28"/>
                    <a:pt x="204" y="28"/>
                  </a:cubicBezTo>
                  <a:cubicBezTo>
                    <a:pt x="204" y="27"/>
                    <a:pt x="196" y="27"/>
                    <a:pt x="194" y="27"/>
                  </a:cubicBezTo>
                  <a:cubicBezTo>
                    <a:pt x="193" y="27"/>
                    <a:pt x="191" y="27"/>
                    <a:pt x="187" y="27"/>
                  </a:cubicBezTo>
                  <a:cubicBezTo>
                    <a:pt x="182" y="28"/>
                    <a:pt x="175" y="30"/>
                    <a:pt x="175" y="27"/>
                  </a:cubicBezTo>
                  <a:cubicBezTo>
                    <a:pt x="175" y="24"/>
                    <a:pt x="175" y="23"/>
                    <a:pt x="172" y="23"/>
                  </a:cubicBezTo>
                  <a:cubicBezTo>
                    <a:pt x="169" y="23"/>
                    <a:pt x="168" y="22"/>
                    <a:pt x="166" y="24"/>
                  </a:cubicBezTo>
                  <a:cubicBezTo>
                    <a:pt x="163" y="27"/>
                    <a:pt x="162" y="29"/>
                    <a:pt x="160" y="27"/>
                  </a:cubicBezTo>
                  <a:cubicBezTo>
                    <a:pt x="157" y="26"/>
                    <a:pt x="154" y="24"/>
                    <a:pt x="156" y="23"/>
                  </a:cubicBezTo>
                  <a:cubicBezTo>
                    <a:pt x="157" y="23"/>
                    <a:pt x="163" y="22"/>
                    <a:pt x="162" y="21"/>
                  </a:cubicBezTo>
                  <a:cubicBezTo>
                    <a:pt x="161" y="19"/>
                    <a:pt x="157" y="18"/>
                    <a:pt x="149" y="17"/>
                  </a:cubicBezTo>
                  <a:cubicBezTo>
                    <a:pt x="143" y="16"/>
                    <a:pt x="141" y="25"/>
                    <a:pt x="134" y="27"/>
                  </a:cubicBezTo>
                  <a:cubicBezTo>
                    <a:pt x="127" y="30"/>
                    <a:pt x="119" y="26"/>
                    <a:pt x="112" y="28"/>
                  </a:cubicBezTo>
                  <a:cubicBezTo>
                    <a:pt x="104" y="30"/>
                    <a:pt x="103" y="33"/>
                    <a:pt x="105" y="34"/>
                  </a:cubicBezTo>
                  <a:cubicBezTo>
                    <a:pt x="108" y="35"/>
                    <a:pt x="111" y="36"/>
                    <a:pt x="109" y="37"/>
                  </a:cubicBezTo>
                  <a:cubicBezTo>
                    <a:pt x="108" y="38"/>
                    <a:pt x="104" y="35"/>
                    <a:pt x="104" y="36"/>
                  </a:cubicBezTo>
                  <a:cubicBezTo>
                    <a:pt x="104" y="37"/>
                    <a:pt x="107" y="42"/>
                    <a:pt x="105" y="42"/>
                  </a:cubicBezTo>
                  <a:cubicBezTo>
                    <a:pt x="103" y="42"/>
                    <a:pt x="103" y="34"/>
                    <a:pt x="100" y="35"/>
                  </a:cubicBezTo>
                  <a:cubicBezTo>
                    <a:pt x="97" y="37"/>
                    <a:pt x="94" y="42"/>
                    <a:pt x="89" y="42"/>
                  </a:cubicBezTo>
                  <a:cubicBezTo>
                    <a:pt x="84" y="43"/>
                    <a:pt x="80" y="40"/>
                    <a:pt x="76" y="44"/>
                  </a:cubicBezTo>
                  <a:cubicBezTo>
                    <a:pt x="71" y="48"/>
                    <a:pt x="65" y="52"/>
                    <a:pt x="63" y="56"/>
                  </a:cubicBezTo>
                  <a:cubicBezTo>
                    <a:pt x="62" y="61"/>
                    <a:pt x="64" y="65"/>
                    <a:pt x="57" y="69"/>
                  </a:cubicBezTo>
                  <a:cubicBezTo>
                    <a:pt x="51" y="73"/>
                    <a:pt x="47" y="74"/>
                    <a:pt x="44" y="75"/>
                  </a:cubicBezTo>
                  <a:cubicBezTo>
                    <a:pt x="42" y="75"/>
                    <a:pt x="29" y="75"/>
                    <a:pt x="26" y="76"/>
                  </a:cubicBezTo>
                  <a:cubicBezTo>
                    <a:pt x="23" y="76"/>
                    <a:pt x="25" y="79"/>
                    <a:pt x="23" y="82"/>
                  </a:cubicBezTo>
                  <a:cubicBezTo>
                    <a:pt x="21" y="84"/>
                    <a:pt x="18" y="86"/>
                    <a:pt x="19" y="87"/>
                  </a:cubicBezTo>
                  <a:cubicBezTo>
                    <a:pt x="20" y="87"/>
                    <a:pt x="25" y="88"/>
                    <a:pt x="27" y="90"/>
                  </a:cubicBezTo>
                  <a:cubicBezTo>
                    <a:pt x="28" y="92"/>
                    <a:pt x="31" y="92"/>
                    <a:pt x="34" y="94"/>
                  </a:cubicBezTo>
                  <a:cubicBezTo>
                    <a:pt x="38" y="97"/>
                    <a:pt x="54" y="105"/>
                    <a:pt x="55" y="109"/>
                  </a:cubicBezTo>
                  <a:cubicBezTo>
                    <a:pt x="56" y="112"/>
                    <a:pt x="57" y="114"/>
                    <a:pt x="59" y="115"/>
                  </a:cubicBezTo>
                  <a:cubicBezTo>
                    <a:pt x="62" y="116"/>
                    <a:pt x="68" y="117"/>
                    <a:pt x="71" y="116"/>
                  </a:cubicBezTo>
                  <a:cubicBezTo>
                    <a:pt x="73" y="114"/>
                    <a:pt x="73" y="114"/>
                    <a:pt x="74" y="115"/>
                  </a:cubicBezTo>
                  <a:cubicBezTo>
                    <a:pt x="76" y="116"/>
                    <a:pt x="81" y="115"/>
                    <a:pt x="82" y="116"/>
                  </a:cubicBezTo>
                  <a:cubicBezTo>
                    <a:pt x="83" y="118"/>
                    <a:pt x="81" y="122"/>
                    <a:pt x="79" y="121"/>
                  </a:cubicBezTo>
                  <a:cubicBezTo>
                    <a:pt x="76" y="120"/>
                    <a:pt x="73" y="118"/>
                    <a:pt x="72" y="120"/>
                  </a:cubicBezTo>
                  <a:cubicBezTo>
                    <a:pt x="70" y="122"/>
                    <a:pt x="72" y="122"/>
                    <a:pt x="75" y="124"/>
                  </a:cubicBezTo>
                  <a:cubicBezTo>
                    <a:pt x="78" y="126"/>
                    <a:pt x="80" y="130"/>
                    <a:pt x="83" y="130"/>
                  </a:cubicBezTo>
                  <a:cubicBezTo>
                    <a:pt x="85" y="129"/>
                    <a:pt x="86" y="128"/>
                    <a:pt x="88" y="126"/>
                  </a:cubicBezTo>
                  <a:cubicBezTo>
                    <a:pt x="91" y="124"/>
                    <a:pt x="97" y="125"/>
                    <a:pt x="100" y="125"/>
                  </a:cubicBezTo>
                  <a:cubicBezTo>
                    <a:pt x="103" y="126"/>
                    <a:pt x="103" y="130"/>
                    <a:pt x="98" y="130"/>
                  </a:cubicBezTo>
                  <a:cubicBezTo>
                    <a:pt x="93" y="130"/>
                    <a:pt x="90" y="131"/>
                    <a:pt x="91" y="133"/>
                  </a:cubicBezTo>
                  <a:cubicBezTo>
                    <a:pt x="91" y="135"/>
                    <a:pt x="91" y="136"/>
                    <a:pt x="89" y="134"/>
                  </a:cubicBezTo>
                  <a:cubicBezTo>
                    <a:pt x="87" y="133"/>
                    <a:pt x="85" y="135"/>
                    <a:pt x="82" y="137"/>
                  </a:cubicBezTo>
                  <a:cubicBezTo>
                    <a:pt x="79" y="139"/>
                    <a:pt x="57" y="139"/>
                    <a:pt x="54" y="136"/>
                  </a:cubicBezTo>
                  <a:cubicBezTo>
                    <a:pt x="51" y="134"/>
                    <a:pt x="52" y="132"/>
                    <a:pt x="54" y="130"/>
                  </a:cubicBezTo>
                  <a:cubicBezTo>
                    <a:pt x="56" y="128"/>
                    <a:pt x="56" y="127"/>
                    <a:pt x="53" y="127"/>
                  </a:cubicBezTo>
                  <a:cubicBezTo>
                    <a:pt x="50" y="127"/>
                    <a:pt x="35" y="129"/>
                    <a:pt x="33" y="131"/>
                  </a:cubicBezTo>
                  <a:cubicBezTo>
                    <a:pt x="30" y="132"/>
                    <a:pt x="28" y="133"/>
                    <a:pt x="30" y="134"/>
                  </a:cubicBezTo>
                  <a:cubicBezTo>
                    <a:pt x="32" y="136"/>
                    <a:pt x="31" y="138"/>
                    <a:pt x="28" y="136"/>
                  </a:cubicBezTo>
                  <a:cubicBezTo>
                    <a:pt x="25" y="135"/>
                    <a:pt x="19" y="136"/>
                    <a:pt x="17" y="138"/>
                  </a:cubicBezTo>
                  <a:cubicBezTo>
                    <a:pt x="14" y="140"/>
                    <a:pt x="15" y="141"/>
                    <a:pt x="11" y="142"/>
                  </a:cubicBezTo>
                  <a:cubicBezTo>
                    <a:pt x="8" y="142"/>
                    <a:pt x="5" y="145"/>
                    <a:pt x="3" y="146"/>
                  </a:cubicBezTo>
                  <a:cubicBezTo>
                    <a:pt x="0" y="148"/>
                    <a:pt x="0" y="149"/>
                    <a:pt x="4" y="150"/>
                  </a:cubicBezTo>
                  <a:cubicBezTo>
                    <a:pt x="9" y="152"/>
                    <a:pt x="15" y="153"/>
                    <a:pt x="19" y="154"/>
                  </a:cubicBezTo>
                  <a:cubicBezTo>
                    <a:pt x="23" y="154"/>
                    <a:pt x="24" y="155"/>
                    <a:pt x="21" y="156"/>
                  </a:cubicBezTo>
                  <a:cubicBezTo>
                    <a:pt x="19" y="158"/>
                    <a:pt x="14" y="159"/>
                    <a:pt x="17" y="161"/>
                  </a:cubicBezTo>
                  <a:cubicBezTo>
                    <a:pt x="20" y="163"/>
                    <a:pt x="21" y="166"/>
                    <a:pt x="22" y="168"/>
                  </a:cubicBezTo>
                  <a:cubicBezTo>
                    <a:pt x="22" y="170"/>
                    <a:pt x="30" y="170"/>
                    <a:pt x="34" y="171"/>
                  </a:cubicBezTo>
                  <a:cubicBezTo>
                    <a:pt x="38" y="172"/>
                    <a:pt x="41" y="169"/>
                    <a:pt x="49" y="170"/>
                  </a:cubicBezTo>
                  <a:cubicBezTo>
                    <a:pt x="57" y="170"/>
                    <a:pt x="58" y="170"/>
                    <a:pt x="60" y="170"/>
                  </a:cubicBezTo>
                  <a:cubicBezTo>
                    <a:pt x="62" y="170"/>
                    <a:pt x="62" y="168"/>
                    <a:pt x="63" y="169"/>
                  </a:cubicBezTo>
                  <a:cubicBezTo>
                    <a:pt x="65" y="170"/>
                    <a:pt x="68" y="174"/>
                    <a:pt x="68" y="173"/>
                  </a:cubicBezTo>
                  <a:cubicBezTo>
                    <a:pt x="69" y="173"/>
                    <a:pt x="73" y="169"/>
                    <a:pt x="76" y="168"/>
                  </a:cubicBezTo>
                  <a:cubicBezTo>
                    <a:pt x="79" y="167"/>
                    <a:pt x="84" y="165"/>
                    <a:pt x="86" y="164"/>
                  </a:cubicBezTo>
                  <a:cubicBezTo>
                    <a:pt x="87" y="164"/>
                    <a:pt x="88" y="162"/>
                    <a:pt x="90" y="162"/>
                  </a:cubicBezTo>
                  <a:cubicBezTo>
                    <a:pt x="91" y="162"/>
                    <a:pt x="94" y="165"/>
                    <a:pt x="94" y="167"/>
                  </a:cubicBezTo>
                  <a:cubicBezTo>
                    <a:pt x="93" y="168"/>
                    <a:pt x="91" y="171"/>
                    <a:pt x="89" y="171"/>
                  </a:cubicBezTo>
                  <a:cubicBezTo>
                    <a:pt x="87" y="171"/>
                    <a:pt x="91" y="176"/>
                    <a:pt x="92" y="178"/>
                  </a:cubicBezTo>
                  <a:cubicBezTo>
                    <a:pt x="93" y="180"/>
                    <a:pt x="95" y="183"/>
                    <a:pt x="94" y="185"/>
                  </a:cubicBezTo>
                  <a:cubicBezTo>
                    <a:pt x="94" y="188"/>
                    <a:pt x="90" y="193"/>
                    <a:pt x="83" y="193"/>
                  </a:cubicBezTo>
                  <a:cubicBezTo>
                    <a:pt x="77" y="193"/>
                    <a:pt x="75" y="191"/>
                    <a:pt x="74" y="192"/>
                  </a:cubicBezTo>
                  <a:cubicBezTo>
                    <a:pt x="73" y="193"/>
                    <a:pt x="69" y="200"/>
                    <a:pt x="66" y="201"/>
                  </a:cubicBezTo>
                  <a:cubicBezTo>
                    <a:pt x="62" y="202"/>
                    <a:pt x="57" y="200"/>
                    <a:pt x="54" y="199"/>
                  </a:cubicBezTo>
                  <a:cubicBezTo>
                    <a:pt x="52" y="197"/>
                    <a:pt x="49" y="198"/>
                    <a:pt x="47" y="200"/>
                  </a:cubicBezTo>
                  <a:cubicBezTo>
                    <a:pt x="45" y="202"/>
                    <a:pt x="49" y="202"/>
                    <a:pt x="46" y="203"/>
                  </a:cubicBezTo>
                  <a:cubicBezTo>
                    <a:pt x="44" y="203"/>
                    <a:pt x="43" y="205"/>
                    <a:pt x="41" y="207"/>
                  </a:cubicBezTo>
                  <a:cubicBezTo>
                    <a:pt x="39" y="208"/>
                    <a:pt x="46" y="207"/>
                    <a:pt x="46" y="208"/>
                  </a:cubicBezTo>
                  <a:cubicBezTo>
                    <a:pt x="46" y="210"/>
                    <a:pt x="43" y="209"/>
                    <a:pt x="43" y="211"/>
                  </a:cubicBezTo>
                  <a:cubicBezTo>
                    <a:pt x="43" y="213"/>
                    <a:pt x="43" y="213"/>
                    <a:pt x="40" y="214"/>
                  </a:cubicBezTo>
                  <a:cubicBezTo>
                    <a:pt x="36" y="214"/>
                    <a:pt x="31" y="219"/>
                    <a:pt x="31" y="222"/>
                  </a:cubicBezTo>
                  <a:cubicBezTo>
                    <a:pt x="30" y="225"/>
                    <a:pt x="32" y="224"/>
                    <a:pt x="32" y="226"/>
                  </a:cubicBezTo>
                  <a:cubicBezTo>
                    <a:pt x="31" y="228"/>
                    <a:pt x="26" y="230"/>
                    <a:pt x="26" y="231"/>
                  </a:cubicBezTo>
                  <a:cubicBezTo>
                    <a:pt x="26" y="233"/>
                    <a:pt x="30" y="238"/>
                    <a:pt x="32" y="240"/>
                  </a:cubicBezTo>
                  <a:cubicBezTo>
                    <a:pt x="33" y="242"/>
                    <a:pt x="35" y="235"/>
                    <a:pt x="38" y="233"/>
                  </a:cubicBezTo>
                  <a:cubicBezTo>
                    <a:pt x="41" y="231"/>
                    <a:pt x="46" y="228"/>
                    <a:pt x="41" y="233"/>
                  </a:cubicBezTo>
                  <a:cubicBezTo>
                    <a:pt x="36" y="238"/>
                    <a:pt x="35" y="238"/>
                    <a:pt x="39" y="242"/>
                  </a:cubicBezTo>
                  <a:cubicBezTo>
                    <a:pt x="42" y="245"/>
                    <a:pt x="47" y="248"/>
                    <a:pt x="48" y="248"/>
                  </a:cubicBezTo>
                  <a:cubicBezTo>
                    <a:pt x="50" y="248"/>
                    <a:pt x="57" y="242"/>
                    <a:pt x="56" y="243"/>
                  </a:cubicBezTo>
                  <a:cubicBezTo>
                    <a:pt x="56" y="244"/>
                    <a:pt x="55" y="247"/>
                    <a:pt x="56" y="247"/>
                  </a:cubicBezTo>
                  <a:cubicBezTo>
                    <a:pt x="57" y="248"/>
                    <a:pt x="60" y="249"/>
                    <a:pt x="59" y="250"/>
                  </a:cubicBezTo>
                  <a:cubicBezTo>
                    <a:pt x="58" y="251"/>
                    <a:pt x="54" y="252"/>
                    <a:pt x="53" y="251"/>
                  </a:cubicBezTo>
                  <a:cubicBezTo>
                    <a:pt x="52" y="250"/>
                    <a:pt x="52" y="250"/>
                    <a:pt x="49" y="251"/>
                  </a:cubicBezTo>
                  <a:cubicBezTo>
                    <a:pt x="46" y="252"/>
                    <a:pt x="43" y="243"/>
                    <a:pt x="41" y="246"/>
                  </a:cubicBezTo>
                  <a:cubicBezTo>
                    <a:pt x="38" y="249"/>
                    <a:pt x="35" y="253"/>
                    <a:pt x="37" y="254"/>
                  </a:cubicBezTo>
                  <a:cubicBezTo>
                    <a:pt x="38" y="255"/>
                    <a:pt x="40" y="256"/>
                    <a:pt x="43" y="257"/>
                  </a:cubicBezTo>
                  <a:cubicBezTo>
                    <a:pt x="46" y="258"/>
                    <a:pt x="50" y="265"/>
                    <a:pt x="52" y="267"/>
                  </a:cubicBezTo>
                  <a:cubicBezTo>
                    <a:pt x="55" y="268"/>
                    <a:pt x="60" y="265"/>
                    <a:pt x="64" y="265"/>
                  </a:cubicBezTo>
                  <a:cubicBezTo>
                    <a:pt x="68" y="264"/>
                    <a:pt x="72" y="265"/>
                    <a:pt x="72" y="262"/>
                  </a:cubicBezTo>
                  <a:cubicBezTo>
                    <a:pt x="72" y="259"/>
                    <a:pt x="71" y="254"/>
                    <a:pt x="74" y="251"/>
                  </a:cubicBezTo>
                  <a:cubicBezTo>
                    <a:pt x="77" y="248"/>
                    <a:pt x="83" y="248"/>
                    <a:pt x="79" y="251"/>
                  </a:cubicBezTo>
                  <a:cubicBezTo>
                    <a:pt x="74" y="254"/>
                    <a:pt x="71" y="258"/>
                    <a:pt x="75" y="263"/>
                  </a:cubicBezTo>
                  <a:cubicBezTo>
                    <a:pt x="79" y="268"/>
                    <a:pt x="82" y="272"/>
                    <a:pt x="81" y="273"/>
                  </a:cubicBezTo>
                  <a:cubicBezTo>
                    <a:pt x="81" y="274"/>
                    <a:pt x="78" y="277"/>
                    <a:pt x="78" y="278"/>
                  </a:cubicBezTo>
                  <a:cubicBezTo>
                    <a:pt x="79" y="279"/>
                    <a:pt x="83" y="281"/>
                    <a:pt x="83" y="282"/>
                  </a:cubicBezTo>
                  <a:cubicBezTo>
                    <a:pt x="82" y="283"/>
                    <a:pt x="81" y="286"/>
                    <a:pt x="79" y="287"/>
                  </a:cubicBezTo>
                  <a:cubicBezTo>
                    <a:pt x="78" y="288"/>
                    <a:pt x="74" y="293"/>
                    <a:pt x="80" y="290"/>
                  </a:cubicBezTo>
                  <a:cubicBezTo>
                    <a:pt x="86" y="288"/>
                    <a:pt x="91" y="283"/>
                    <a:pt x="92" y="284"/>
                  </a:cubicBezTo>
                  <a:cubicBezTo>
                    <a:pt x="92" y="285"/>
                    <a:pt x="89" y="291"/>
                    <a:pt x="90" y="290"/>
                  </a:cubicBezTo>
                  <a:cubicBezTo>
                    <a:pt x="91" y="289"/>
                    <a:pt x="94" y="284"/>
                    <a:pt x="97" y="283"/>
                  </a:cubicBezTo>
                  <a:cubicBezTo>
                    <a:pt x="100" y="282"/>
                    <a:pt x="101" y="283"/>
                    <a:pt x="104" y="284"/>
                  </a:cubicBezTo>
                  <a:cubicBezTo>
                    <a:pt x="106" y="285"/>
                    <a:pt x="109" y="285"/>
                    <a:pt x="111" y="286"/>
                  </a:cubicBezTo>
                  <a:cubicBezTo>
                    <a:pt x="112" y="287"/>
                    <a:pt x="115" y="293"/>
                    <a:pt x="117" y="293"/>
                  </a:cubicBezTo>
                  <a:cubicBezTo>
                    <a:pt x="118" y="293"/>
                    <a:pt x="119" y="292"/>
                    <a:pt x="119" y="289"/>
                  </a:cubicBezTo>
                  <a:cubicBezTo>
                    <a:pt x="119" y="286"/>
                    <a:pt x="123" y="284"/>
                    <a:pt x="123" y="281"/>
                  </a:cubicBezTo>
                  <a:cubicBezTo>
                    <a:pt x="124" y="278"/>
                    <a:pt x="124" y="277"/>
                    <a:pt x="124" y="279"/>
                  </a:cubicBezTo>
                  <a:cubicBezTo>
                    <a:pt x="125" y="281"/>
                    <a:pt x="127" y="281"/>
                    <a:pt x="129" y="282"/>
                  </a:cubicBezTo>
                  <a:cubicBezTo>
                    <a:pt x="131" y="282"/>
                    <a:pt x="130" y="282"/>
                    <a:pt x="127" y="283"/>
                  </a:cubicBezTo>
                  <a:cubicBezTo>
                    <a:pt x="124" y="283"/>
                    <a:pt x="123" y="285"/>
                    <a:pt x="125" y="287"/>
                  </a:cubicBezTo>
                  <a:cubicBezTo>
                    <a:pt x="126" y="289"/>
                    <a:pt x="130" y="290"/>
                    <a:pt x="134" y="287"/>
                  </a:cubicBezTo>
                  <a:cubicBezTo>
                    <a:pt x="137" y="284"/>
                    <a:pt x="140" y="287"/>
                    <a:pt x="141" y="285"/>
                  </a:cubicBezTo>
                  <a:cubicBezTo>
                    <a:pt x="142" y="283"/>
                    <a:pt x="147" y="279"/>
                    <a:pt x="147" y="279"/>
                  </a:cubicBezTo>
                  <a:cubicBezTo>
                    <a:pt x="147" y="280"/>
                    <a:pt x="145" y="281"/>
                    <a:pt x="144" y="284"/>
                  </a:cubicBezTo>
                  <a:cubicBezTo>
                    <a:pt x="142" y="286"/>
                    <a:pt x="139" y="291"/>
                    <a:pt x="138" y="293"/>
                  </a:cubicBezTo>
                  <a:cubicBezTo>
                    <a:pt x="137" y="295"/>
                    <a:pt x="137" y="297"/>
                    <a:pt x="139" y="297"/>
                  </a:cubicBezTo>
                  <a:cubicBezTo>
                    <a:pt x="141" y="297"/>
                    <a:pt x="140" y="299"/>
                    <a:pt x="138" y="299"/>
                  </a:cubicBezTo>
                  <a:cubicBezTo>
                    <a:pt x="136" y="299"/>
                    <a:pt x="136" y="300"/>
                    <a:pt x="135" y="302"/>
                  </a:cubicBezTo>
                  <a:cubicBezTo>
                    <a:pt x="134" y="304"/>
                    <a:pt x="133" y="310"/>
                    <a:pt x="136" y="310"/>
                  </a:cubicBezTo>
                  <a:cubicBezTo>
                    <a:pt x="138" y="310"/>
                    <a:pt x="139" y="311"/>
                    <a:pt x="135" y="312"/>
                  </a:cubicBezTo>
                  <a:cubicBezTo>
                    <a:pt x="131" y="312"/>
                    <a:pt x="126" y="317"/>
                    <a:pt x="123" y="321"/>
                  </a:cubicBezTo>
                  <a:cubicBezTo>
                    <a:pt x="120" y="326"/>
                    <a:pt x="116" y="325"/>
                    <a:pt x="112" y="327"/>
                  </a:cubicBezTo>
                  <a:cubicBezTo>
                    <a:pt x="109" y="329"/>
                    <a:pt x="99" y="335"/>
                    <a:pt x="98" y="338"/>
                  </a:cubicBezTo>
                  <a:cubicBezTo>
                    <a:pt x="97" y="341"/>
                    <a:pt x="98" y="342"/>
                    <a:pt x="99" y="342"/>
                  </a:cubicBezTo>
                  <a:cubicBezTo>
                    <a:pt x="100" y="342"/>
                    <a:pt x="99" y="343"/>
                    <a:pt x="97" y="343"/>
                  </a:cubicBezTo>
                  <a:cubicBezTo>
                    <a:pt x="95" y="343"/>
                    <a:pt x="93" y="344"/>
                    <a:pt x="92" y="343"/>
                  </a:cubicBezTo>
                  <a:cubicBezTo>
                    <a:pt x="91" y="341"/>
                    <a:pt x="91" y="341"/>
                    <a:pt x="89" y="341"/>
                  </a:cubicBezTo>
                  <a:cubicBezTo>
                    <a:pt x="86" y="341"/>
                    <a:pt x="80" y="341"/>
                    <a:pt x="77" y="345"/>
                  </a:cubicBezTo>
                  <a:cubicBezTo>
                    <a:pt x="73" y="349"/>
                    <a:pt x="71" y="352"/>
                    <a:pt x="71" y="352"/>
                  </a:cubicBezTo>
                  <a:cubicBezTo>
                    <a:pt x="71" y="353"/>
                    <a:pt x="70" y="359"/>
                    <a:pt x="75" y="356"/>
                  </a:cubicBezTo>
                  <a:cubicBezTo>
                    <a:pt x="80" y="353"/>
                    <a:pt x="83" y="348"/>
                    <a:pt x="84" y="347"/>
                  </a:cubicBezTo>
                  <a:cubicBezTo>
                    <a:pt x="86" y="346"/>
                    <a:pt x="88" y="346"/>
                    <a:pt x="87" y="347"/>
                  </a:cubicBezTo>
                  <a:cubicBezTo>
                    <a:pt x="86" y="347"/>
                    <a:pt x="84" y="351"/>
                    <a:pt x="87" y="351"/>
                  </a:cubicBezTo>
                  <a:cubicBezTo>
                    <a:pt x="90" y="350"/>
                    <a:pt x="91" y="348"/>
                    <a:pt x="92" y="348"/>
                  </a:cubicBezTo>
                  <a:cubicBezTo>
                    <a:pt x="93" y="349"/>
                    <a:pt x="93" y="351"/>
                    <a:pt x="95" y="352"/>
                  </a:cubicBezTo>
                  <a:cubicBezTo>
                    <a:pt x="96" y="352"/>
                    <a:pt x="101" y="351"/>
                    <a:pt x="100" y="349"/>
                  </a:cubicBezTo>
                  <a:cubicBezTo>
                    <a:pt x="99" y="347"/>
                    <a:pt x="101" y="347"/>
                    <a:pt x="102" y="346"/>
                  </a:cubicBezTo>
                  <a:cubicBezTo>
                    <a:pt x="104" y="344"/>
                    <a:pt x="106" y="344"/>
                    <a:pt x="108" y="344"/>
                  </a:cubicBezTo>
                  <a:cubicBezTo>
                    <a:pt x="110" y="344"/>
                    <a:pt x="110" y="343"/>
                    <a:pt x="112" y="341"/>
                  </a:cubicBezTo>
                  <a:cubicBezTo>
                    <a:pt x="114" y="340"/>
                    <a:pt x="128" y="337"/>
                    <a:pt x="127" y="336"/>
                  </a:cubicBezTo>
                  <a:cubicBezTo>
                    <a:pt x="126" y="334"/>
                    <a:pt x="123" y="333"/>
                    <a:pt x="126" y="331"/>
                  </a:cubicBezTo>
                  <a:cubicBezTo>
                    <a:pt x="128" y="329"/>
                    <a:pt x="152" y="319"/>
                    <a:pt x="152" y="317"/>
                  </a:cubicBezTo>
                  <a:cubicBezTo>
                    <a:pt x="152" y="316"/>
                    <a:pt x="147" y="315"/>
                    <a:pt x="150" y="314"/>
                  </a:cubicBezTo>
                  <a:cubicBezTo>
                    <a:pt x="154" y="312"/>
                    <a:pt x="158" y="310"/>
                    <a:pt x="162" y="308"/>
                  </a:cubicBezTo>
                  <a:cubicBezTo>
                    <a:pt x="166" y="306"/>
                    <a:pt x="174" y="299"/>
                    <a:pt x="177" y="299"/>
                  </a:cubicBezTo>
                  <a:cubicBezTo>
                    <a:pt x="180" y="299"/>
                    <a:pt x="181" y="299"/>
                    <a:pt x="181" y="294"/>
                  </a:cubicBezTo>
                  <a:cubicBezTo>
                    <a:pt x="181" y="289"/>
                    <a:pt x="188" y="291"/>
                    <a:pt x="190" y="288"/>
                  </a:cubicBezTo>
                  <a:cubicBezTo>
                    <a:pt x="192" y="284"/>
                    <a:pt x="185" y="282"/>
                    <a:pt x="183" y="281"/>
                  </a:cubicBezTo>
                  <a:cubicBezTo>
                    <a:pt x="180" y="280"/>
                    <a:pt x="181" y="275"/>
                    <a:pt x="184" y="272"/>
                  </a:cubicBezTo>
                  <a:cubicBezTo>
                    <a:pt x="188" y="270"/>
                    <a:pt x="193" y="269"/>
                    <a:pt x="196" y="267"/>
                  </a:cubicBezTo>
                  <a:cubicBezTo>
                    <a:pt x="198" y="264"/>
                    <a:pt x="202" y="261"/>
                    <a:pt x="197" y="257"/>
                  </a:cubicBezTo>
                  <a:cubicBezTo>
                    <a:pt x="193" y="254"/>
                    <a:pt x="198" y="257"/>
                    <a:pt x="199" y="257"/>
                  </a:cubicBezTo>
                  <a:cubicBezTo>
                    <a:pt x="201" y="258"/>
                    <a:pt x="204" y="257"/>
                    <a:pt x="206" y="254"/>
                  </a:cubicBezTo>
                  <a:cubicBezTo>
                    <a:pt x="208" y="250"/>
                    <a:pt x="212" y="247"/>
                    <a:pt x="215" y="244"/>
                  </a:cubicBezTo>
                  <a:cubicBezTo>
                    <a:pt x="218" y="242"/>
                    <a:pt x="224" y="237"/>
                    <a:pt x="227" y="237"/>
                  </a:cubicBezTo>
                  <a:cubicBezTo>
                    <a:pt x="231" y="236"/>
                    <a:pt x="233" y="238"/>
                    <a:pt x="237" y="239"/>
                  </a:cubicBezTo>
                  <a:cubicBezTo>
                    <a:pt x="241" y="239"/>
                    <a:pt x="240" y="243"/>
                    <a:pt x="235" y="243"/>
                  </a:cubicBezTo>
                  <a:cubicBezTo>
                    <a:pt x="231" y="243"/>
                    <a:pt x="229" y="242"/>
                    <a:pt x="227" y="243"/>
                  </a:cubicBezTo>
                  <a:cubicBezTo>
                    <a:pt x="225" y="244"/>
                    <a:pt x="219" y="248"/>
                    <a:pt x="219" y="252"/>
                  </a:cubicBezTo>
                  <a:cubicBezTo>
                    <a:pt x="219" y="256"/>
                    <a:pt x="214" y="260"/>
                    <a:pt x="213" y="265"/>
                  </a:cubicBezTo>
                  <a:cubicBezTo>
                    <a:pt x="211" y="270"/>
                    <a:pt x="210" y="270"/>
                    <a:pt x="215" y="269"/>
                  </a:cubicBezTo>
                  <a:cubicBezTo>
                    <a:pt x="219" y="268"/>
                    <a:pt x="222" y="270"/>
                    <a:pt x="218" y="272"/>
                  </a:cubicBezTo>
                  <a:cubicBezTo>
                    <a:pt x="213" y="273"/>
                    <a:pt x="210" y="276"/>
                    <a:pt x="212" y="277"/>
                  </a:cubicBezTo>
                  <a:cubicBezTo>
                    <a:pt x="213" y="277"/>
                    <a:pt x="219" y="278"/>
                    <a:pt x="223" y="275"/>
                  </a:cubicBezTo>
                  <a:cubicBezTo>
                    <a:pt x="228" y="272"/>
                    <a:pt x="230" y="271"/>
                    <a:pt x="234" y="269"/>
                  </a:cubicBezTo>
                  <a:cubicBezTo>
                    <a:pt x="237" y="267"/>
                    <a:pt x="245" y="263"/>
                    <a:pt x="247" y="262"/>
                  </a:cubicBezTo>
                  <a:cubicBezTo>
                    <a:pt x="250" y="262"/>
                    <a:pt x="257" y="261"/>
                    <a:pt x="258" y="259"/>
                  </a:cubicBezTo>
                  <a:cubicBezTo>
                    <a:pt x="260" y="256"/>
                    <a:pt x="257" y="250"/>
                    <a:pt x="257" y="248"/>
                  </a:cubicBezTo>
                  <a:cubicBezTo>
                    <a:pt x="257" y="246"/>
                    <a:pt x="261" y="241"/>
                    <a:pt x="263" y="242"/>
                  </a:cubicBezTo>
                  <a:cubicBezTo>
                    <a:pt x="264" y="242"/>
                    <a:pt x="269" y="243"/>
                    <a:pt x="272" y="242"/>
                  </a:cubicBezTo>
                  <a:cubicBezTo>
                    <a:pt x="275" y="242"/>
                    <a:pt x="285" y="247"/>
                    <a:pt x="287" y="248"/>
                  </a:cubicBezTo>
                  <a:cubicBezTo>
                    <a:pt x="289" y="250"/>
                    <a:pt x="297" y="256"/>
                    <a:pt x="298" y="255"/>
                  </a:cubicBezTo>
                  <a:cubicBezTo>
                    <a:pt x="299" y="254"/>
                    <a:pt x="305" y="247"/>
                    <a:pt x="304" y="250"/>
                  </a:cubicBezTo>
                  <a:cubicBezTo>
                    <a:pt x="303" y="254"/>
                    <a:pt x="307" y="258"/>
                    <a:pt x="310" y="260"/>
                  </a:cubicBezTo>
                  <a:cubicBezTo>
                    <a:pt x="313" y="262"/>
                    <a:pt x="322" y="261"/>
                    <a:pt x="327" y="261"/>
                  </a:cubicBezTo>
                  <a:cubicBezTo>
                    <a:pt x="332" y="261"/>
                    <a:pt x="333" y="260"/>
                    <a:pt x="334" y="260"/>
                  </a:cubicBezTo>
                  <a:cubicBezTo>
                    <a:pt x="336" y="260"/>
                    <a:pt x="342" y="262"/>
                    <a:pt x="345" y="261"/>
                  </a:cubicBezTo>
                  <a:cubicBezTo>
                    <a:pt x="347" y="260"/>
                    <a:pt x="345" y="262"/>
                    <a:pt x="348" y="265"/>
                  </a:cubicBezTo>
                  <a:cubicBezTo>
                    <a:pt x="352" y="267"/>
                    <a:pt x="363" y="270"/>
                    <a:pt x="367" y="266"/>
                  </a:cubicBezTo>
                  <a:cubicBezTo>
                    <a:pt x="371" y="263"/>
                    <a:pt x="374" y="262"/>
                    <a:pt x="374" y="264"/>
                  </a:cubicBezTo>
                  <a:cubicBezTo>
                    <a:pt x="374" y="267"/>
                    <a:pt x="370" y="271"/>
                    <a:pt x="371" y="272"/>
                  </a:cubicBezTo>
                  <a:cubicBezTo>
                    <a:pt x="372" y="273"/>
                    <a:pt x="385" y="277"/>
                    <a:pt x="390" y="281"/>
                  </a:cubicBezTo>
                  <a:cubicBezTo>
                    <a:pt x="394" y="284"/>
                    <a:pt x="406" y="295"/>
                    <a:pt x="409" y="295"/>
                  </a:cubicBezTo>
                  <a:cubicBezTo>
                    <a:pt x="411" y="295"/>
                    <a:pt x="416" y="292"/>
                    <a:pt x="416" y="291"/>
                  </a:cubicBezTo>
                  <a:cubicBezTo>
                    <a:pt x="416" y="290"/>
                    <a:pt x="413" y="286"/>
                    <a:pt x="414" y="285"/>
                  </a:cubicBezTo>
                  <a:cubicBezTo>
                    <a:pt x="414" y="284"/>
                    <a:pt x="419" y="286"/>
                    <a:pt x="420" y="287"/>
                  </a:cubicBezTo>
                  <a:cubicBezTo>
                    <a:pt x="420" y="287"/>
                    <a:pt x="422" y="292"/>
                    <a:pt x="424" y="292"/>
                  </a:cubicBezTo>
                  <a:cubicBezTo>
                    <a:pt x="425" y="292"/>
                    <a:pt x="430" y="293"/>
                    <a:pt x="431" y="292"/>
                  </a:cubicBezTo>
                  <a:cubicBezTo>
                    <a:pt x="431" y="292"/>
                    <a:pt x="428" y="284"/>
                    <a:pt x="427" y="281"/>
                  </a:cubicBezTo>
                  <a:cubicBezTo>
                    <a:pt x="427" y="278"/>
                    <a:pt x="426" y="275"/>
                    <a:pt x="428" y="277"/>
                  </a:cubicBezTo>
                  <a:cubicBezTo>
                    <a:pt x="430" y="280"/>
                    <a:pt x="435" y="291"/>
                    <a:pt x="438" y="294"/>
                  </a:cubicBezTo>
                  <a:cubicBezTo>
                    <a:pt x="441" y="296"/>
                    <a:pt x="442" y="299"/>
                    <a:pt x="444" y="297"/>
                  </a:cubicBezTo>
                  <a:cubicBezTo>
                    <a:pt x="446" y="295"/>
                    <a:pt x="449" y="290"/>
                    <a:pt x="447" y="293"/>
                  </a:cubicBezTo>
                  <a:cubicBezTo>
                    <a:pt x="446" y="296"/>
                    <a:pt x="448" y="300"/>
                    <a:pt x="451" y="303"/>
                  </a:cubicBezTo>
                  <a:cubicBezTo>
                    <a:pt x="455" y="305"/>
                    <a:pt x="455" y="307"/>
                    <a:pt x="456" y="307"/>
                  </a:cubicBezTo>
                  <a:cubicBezTo>
                    <a:pt x="458" y="307"/>
                    <a:pt x="456" y="308"/>
                    <a:pt x="455" y="309"/>
                  </a:cubicBezTo>
                  <a:cubicBezTo>
                    <a:pt x="454" y="310"/>
                    <a:pt x="456" y="312"/>
                    <a:pt x="457" y="312"/>
                  </a:cubicBezTo>
                  <a:cubicBezTo>
                    <a:pt x="458" y="312"/>
                    <a:pt x="458" y="313"/>
                    <a:pt x="457" y="314"/>
                  </a:cubicBezTo>
                  <a:cubicBezTo>
                    <a:pt x="455" y="315"/>
                    <a:pt x="454" y="316"/>
                    <a:pt x="455" y="317"/>
                  </a:cubicBezTo>
                  <a:cubicBezTo>
                    <a:pt x="457" y="317"/>
                    <a:pt x="461" y="320"/>
                    <a:pt x="463" y="322"/>
                  </a:cubicBezTo>
                  <a:cubicBezTo>
                    <a:pt x="465" y="324"/>
                    <a:pt x="473" y="334"/>
                    <a:pt x="474" y="334"/>
                  </a:cubicBezTo>
                  <a:cubicBezTo>
                    <a:pt x="475" y="334"/>
                    <a:pt x="478" y="333"/>
                    <a:pt x="477" y="334"/>
                  </a:cubicBezTo>
                  <a:cubicBezTo>
                    <a:pt x="476" y="335"/>
                    <a:pt x="472" y="342"/>
                    <a:pt x="472" y="344"/>
                  </a:cubicBezTo>
                  <a:cubicBezTo>
                    <a:pt x="473" y="346"/>
                    <a:pt x="475" y="346"/>
                    <a:pt x="475" y="344"/>
                  </a:cubicBezTo>
                  <a:cubicBezTo>
                    <a:pt x="476" y="341"/>
                    <a:pt x="477" y="339"/>
                    <a:pt x="478" y="344"/>
                  </a:cubicBezTo>
                  <a:cubicBezTo>
                    <a:pt x="480" y="348"/>
                    <a:pt x="481" y="351"/>
                    <a:pt x="482" y="349"/>
                  </a:cubicBezTo>
                  <a:cubicBezTo>
                    <a:pt x="482" y="348"/>
                    <a:pt x="482" y="345"/>
                    <a:pt x="482" y="346"/>
                  </a:cubicBezTo>
                  <a:cubicBezTo>
                    <a:pt x="483" y="348"/>
                    <a:pt x="484" y="351"/>
                    <a:pt x="486" y="351"/>
                  </a:cubicBezTo>
                  <a:cubicBezTo>
                    <a:pt x="488" y="351"/>
                    <a:pt x="487" y="350"/>
                    <a:pt x="489" y="352"/>
                  </a:cubicBezTo>
                  <a:cubicBezTo>
                    <a:pt x="492" y="355"/>
                    <a:pt x="497" y="355"/>
                    <a:pt x="498" y="354"/>
                  </a:cubicBezTo>
                  <a:cubicBezTo>
                    <a:pt x="499" y="352"/>
                    <a:pt x="499" y="349"/>
                    <a:pt x="499" y="351"/>
                  </a:cubicBezTo>
                  <a:cubicBezTo>
                    <a:pt x="500" y="352"/>
                    <a:pt x="501" y="355"/>
                    <a:pt x="503" y="356"/>
                  </a:cubicBezTo>
                  <a:cubicBezTo>
                    <a:pt x="504" y="356"/>
                    <a:pt x="500" y="357"/>
                    <a:pt x="498" y="358"/>
                  </a:cubicBezTo>
                  <a:cubicBezTo>
                    <a:pt x="496" y="360"/>
                    <a:pt x="493" y="364"/>
                    <a:pt x="494" y="365"/>
                  </a:cubicBezTo>
                  <a:cubicBezTo>
                    <a:pt x="495" y="367"/>
                    <a:pt x="499" y="372"/>
                    <a:pt x="501" y="372"/>
                  </a:cubicBezTo>
                  <a:cubicBezTo>
                    <a:pt x="502" y="372"/>
                    <a:pt x="501" y="372"/>
                    <a:pt x="500" y="374"/>
                  </a:cubicBezTo>
                  <a:cubicBezTo>
                    <a:pt x="499" y="375"/>
                    <a:pt x="498" y="377"/>
                    <a:pt x="496" y="376"/>
                  </a:cubicBezTo>
                  <a:cubicBezTo>
                    <a:pt x="495" y="374"/>
                    <a:pt x="494" y="371"/>
                    <a:pt x="493" y="373"/>
                  </a:cubicBezTo>
                  <a:cubicBezTo>
                    <a:pt x="492" y="375"/>
                    <a:pt x="494" y="375"/>
                    <a:pt x="496" y="377"/>
                  </a:cubicBezTo>
                  <a:cubicBezTo>
                    <a:pt x="497" y="378"/>
                    <a:pt x="496" y="380"/>
                    <a:pt x="496" y="381"/>
                  </a:cubicBezTo>
                  <a:cubicBezTo>
                    <a:pt x="495" y="382"/>
                    <a:pt x="498" y="386"/>
                    <a:pt x="500" y="388"/>
                  </a:cubicBezTo>
                  <a:cubicBezTo>
                    <a:pt x="502" y="390"/>
                    <a:pt x="503" y="388"/>
                    <a:pt x="504" y="387"/>
                  </a:cubicBezTo>
                  <a:cubicBezTo>
                    <a:pt x="506" y="386"/>
                    <a:pt x="509" y="387"/>
                    <a:pt x="509" y="385"/>
                  </a:cubicBezTo>
                  <a:cubicBezTo>
                    <a:pt x="509" y="384"/>
                    <a:pt x="511" y="380"/>
                    <a:pt x="511" y="382"/>
                  </a:cubicBezTo>
                  <a:cubicBezTo>
                    <a:pt x="511" y="384"/>
                    <a:pt x="513" y="385"/>
                    <a:pt x="514" y="387"/>
                  </a:cubicBezTo>
                  <a:cubicBezTo>
                    <a:pt x="515" y="389"/>
                    <a:pt x="514" y="388"/>
                    <a:pt x="513" y="390"/>
                  </a:cubicBezTo>
                  <a:cubicBezTo>
                    <a:pt x="513" y="392"/>
                    <a:pt x="513" y="395"/>
                    <a:pt x="511" y="397"/>
                  </a:cubicBezTo>
                  <a:cubicBezTo>
                    <a:pt x="510" y="399"/>
                    <a:pt x="512" y="399"/>
                    <a:pt x="513" y="398"/>
                  </a:cubicBezTo>
                  <a:cubicBezTo>
                    <a:pt x="514" y="397"/>
                    <a:pt x="516" y="396"/>
                    <a:pt x="518" y="396"/>
                  </a:cubicBezTo>
                  <a:cubicBezTo>
                    <a:pt x="520" y="396"/>
                    <a:pt x="520" y="395"/>
                    <a:pt x="520" y="393"/>
                  </a:cubicBezTo>
                  <a:cubicBezTo>
                    <a:pt x="520" y="392"/>
                    <a:pt x="519" y="390"/>
                    <a:pt x="520" y="392"/>
                  </a:cubicBezTo>
                  <a:cubicBezTo>
                    <a:pt x="522" y="394"/>
                    <a:pt x="523" y="395"/>
                    <a:pt x="524" y="396"/>
                  </a:cubicBezTo>
                  <a:cubicBezTo>
                    <a:pt x="526" y="397"/>
                    <a:pt x="522" y="396"/>
                    <a:pt x="523" y="399"/>
                  </a:cubicBezTo>
                  <a:cubicBezTo>
                    <a:pt x="525" y="402"/>
                    <a:pt x="525" y="403"/>
                    <a:pt x="527" y="404"/>
                  </a:cubicBezTo>
                  <a:cubicBezTo>
                    <a:pt x="529" y="406"/>
                    <a:pt x="533" y="404"/>
                    <a:pt x="535" y="401"/>
                  </a:cubicBezTo>
                  <a:cubicBezTo>
                    <a:pt x="537" y="399"/>
                    <a:pt x="537" y="401"/>
                    <a:pt x="535" y="403"/>
                  </a:cubicBezTo>
                  <a:cubicBezTo>
                    <a:pt x="534" y="405"/>
                    <a:pt x="534" y="404"/>
                    <a:pt x="537" y="404"/>
                  </a:cubicBezTo>
                  <a:cubicBezTo>
                    <a:pt x="540" y="404"/>
                    <a:pt x="541" y="405"/>
                    <a:pt x="537" y="405"/>
                  </a:cubicBezTo>
                  <a:cubicBezTo>
                    <a:pt x="534" y="405"/>
                    <a:pt x="534" y="407"/>
                    <a:pt x="531" y="408"/>
                  </a:cubicBezTo>
                  <a:cubicBezTo>
                    <a:pt x="529" y="409"/>
                    <a:pt x="526" y="411"/>
                    <a:pt x="527" y="414"/>
                  </a:cubicBezTo>
                  <a:cubicBezTo>
                    <a:pt x="529" y="417"/>
                    <a:pt x="532" y="416"/>
                    <a:pt x="534" y="415"/>
                  </a:cubicBezTo>
                  <a:cubicBezTo>
                    <a:pt x="535" y="414"/>
                    <a:pt x="539" y="415"/>
                    <a:pt x="541" y="415"/>
                  </a:cubicBezTo>
                  <a:cubicBezTo>
                    <a:pt x="543" y="415"/>
                    <a:pt x="544" y="416"/>
                    <a:pt x="541" y="416"/>
                  </a:cubicBezTo>
                  <a:cubicBezTo>
                    <a:pt x="539" y="416"/>
                    <a:pt x="535" y="416"/>
                    <a:pt x="533" y="418"/>
                  </a:cubicBezTo>
                  <a:cubicBezTo>
                    <a:pt x="531" y="419"/>
                    <a:pt x="529" y="421"/>
                    <a:pt x="533" y="421"/>
                  </a:cubicBezTo>
                  <a:cubicBezTo>
                    <a:pt x="536" y="421"/>
                    <a:pt x="539" y="422"/>
                    <a:pt x="535" y="423"/>
                  </a:cubicBezTo>
                  <a:cubicBezTo>
                    <a:pt x="531" y="423"/>
                    <a:pt x="531" y="426"/>
                    <a:pt x="535" y="428"/>
                  </a:cubicBezTo>
                  <a:cubicBezTo>
                    <a:pt x="539" y="430"/>
                    <a:pt x="543" y="429"/>
                    <a:pt x="546" y="429"/>
                  </a:cubicBezTo>
                  <a:cubicBezTo>
                    <a:pt x="549" y="429"/>
                    <a:pt x="548" y="432"/>
                    <a:pt x="551" y="433"/>
                  </a:cubicBezTo>
                  <a:cubicBezTo>
                    <a:pt x="554" y="434"/>
                    <a:pt x="557" y="430"/>
                    <a:pt x="558" y="428"/>
                  </a:cubicBezTo>
                  <a:cubicBezTo>
                    <a:pt x="558" y="426"/>
                    <a:pt x="559" y="427"/>
                    <a:pt x="559" y="429"/>
                  </a:cubicBezTo>
                  <a:cubicBezTo>
                    <a:pt x="559" y="430"/>
                    <a:pt x="556" y="433"/>
                    <a:pt x="555" y="434"/>
                  </a:cubicBezTo>
                  <a:cubicBezTo>
                    <a:pt x="554" y="435"/>
                    <a:pt x="557" y="435"/>
                    <a:pt x="558" y="437"/>
                  </a:cubicBezTo>
                  <a:cubicBezTo>
                    <a:pt x="560" y="438"/>
                    <a:pt x="566" y="437"/>
                    <a:pt x="566" y="433"/>
                  </a:cubicBezTo>
                  <a:cubicBezTo>
                    <a:pt x="566" y="429"/>
                    <a:pt x="568" y="427"/>
                    <a:pt x="568" y="429"/>
                  </a:cubicBezTo>
                  <a:cubicBezTo>
                    <a:pt x="568" y="432"/>
                    <a:pt x="567" y="435"/>
                    <a:pt x="566" y="437"/>
                  </a:cubicBezTo>
                  <a:cubicBezTo>
                    <a:pt x="565" y="438"/>
                    <a:pt x="569" y="439"/>
                    <a:pt x="570" y="437"/>
                  </a:cubicBezTo>
                  <a:cubicBezTo>
                    <a:pt x="572" y="436"/>
                    <a:pt x="573" y="436"/>
                    <a:pt x="571" y="438"/>
                  </a:cubicBezTo>
                  <a:cubicBezTo>
                    <a:pt x="570" y="439"/>
                    <a:pt x="570" y="442"/>
                    <a:pt x="571" y="445"/>
                  </a:cubicBezTo>
                  <a:cubicBezTo>
                    <a:pt x="572" y="447"/>
                    <a:pt x="579" y="452"/>
                    <a:pt x="579" y="447"/>
                  </a:cubicBezTo>
                  <a:cubicBezTo>
                    <a:pt x="579" y="442"/>
                    <a:pt x="581" y="440"/>
                    <a:pt x="581" y="442"/>
                  </a:cubicBezTo>
                  <a:cubicBezTo>
                    <a:pt x="581" y="445"/>
                    <a:pt x="582" y="447"/>
                    <a:pt x="582" y="449"/>
                  </a:cubicBezTo>
                  <a:cubicBezTo>
                    <a:pt x="583" y="451"/>
                    <a:pt x="580" y="451"/>
                    <a:pt x="579" y="452"/>
                  </a:cubicBezTo>
                  <a:cubicBezTo>
                    <a:pt x="579" y="452"/>
                    <a:pt x="580" y="453"/>
                    <a:pt x="583" y="453"/>
                  </a:cubicBezTo>
                  <a:cubicBezTo>
                    <a:pt x="585" y="454"/>
                    <a:pt x="589" y="454"/>
                    <a:pt x="589" y="452"/>
                  </a:cubicBezTo>
                  <a:cubicBezTo>
                    <a:pt x="590" y="451"/>
                    <a:pt x="589" y="450"/>
                    <a:pt x="591" y="452"/>
                  </a:cubicBezTo>
                  <a:cubicBezTo>
                    <a:pt x="592" y="455"/>
                    <a:pt x="592" y="456"/>
                    <a:pt x="593" y="458"/>
                  </a:cubicBezTo>
                  <a:cubicBezTo>
                    <a:pt x="594" y="461"/>
                    <a:pt x="599" y="464"/>
                    <a:pt x="599" y="466"/>
                  </a:cubicBezTo>
                  <a:cubicBezTo>
                    <a:pt x="599" y="468"/>
                    <a:pt x="601" y="472"/>
                    <a:pt x="601" y="476"/>
                  </a:cubicBezTo>
                  <a:cubicBezTo>
                    <a:pt x="601" y="479"/>
                    <a:pt x="603" y="488"/>
                    <a:pt x="599" y="489"/>
                  </a:cubicBezTo>
                  <a:cubicBezTo>
                    <a:pt x="596" y="490"/>
                    <a:pt x="589" y="491"/>
                    <a:pt x="591" y="488"/>
                  </a:cubicBezTo>
                  <a:cubicBezTo>
                    <a:pt x="594" y="485"/>
                    <a:pt x="599" y="479"/>
                    <a:pt x="596" y="478"/>
                  </a:cubicBezTo>
                  <a:cubicBezTo>
                    <a:pt x="593" y="476"/>
                    <a:pt x="585" y="477"/>
                    <a:pt x="581" y="476"/>
                  </a:cubicBezTo>
                  <a:cubicBezTo>
                    <a:pt x="576" y="474"/>
                    <a:pt x="571" y="470"/>
                    <a:pt x="570" y="473"/>
                  </a:cubicBezTo>
                  <a:cubicBezTo>
                    <a:pt x="570" y="476"/>
                    <a:pt x="573" y="487"/>
                    <a:pt x="577" y="492"/>
                  </a:cubicBezTo>
                  <a:cubicBezTo>
                    <a:pt x="581" y="497"/>
                    <a:pt x="576" y="502"/>
                    <a:pt x="580" y="504"/>
                  </a:cubicBezTo>
                  <a:cubicBezTo>
                    <a:pt x="583" y="506"/>
                    <a:pt x="592" y="507"/>
                    <a:pt x="588" y="507"/>
                  </a:cubicBezTo>
                  <a:cubicBezTo>
                    <a:pt x="584" y="507"/>
                    <a:pt x="580" y="510"/>
                    <a:pt x="580" y="515"/>
                  </a:cubicBezTo>
                  <a:cubicBezTo>
                    <a:pt x="580" y="519"/>
                    <a:pt x="581" y="527"/>
                    <a:pt x="581" y="529"/>
                  </a:cubicBezTo>
                  <a:cubicBezTo>
                    <a:pt x="581" y="532"/>
                    <a:pt x="579" y="544"/>
                    <a:pt x="578" y="550"/>
                  </a:cubicBezTo>
                  <a:cubicBezTo>
                    <a:pt x="577" y="555"/>
                    <a:pt x="573" y="558"/>
                    <a:pt x="574" y="563"/>
                  </a:cubicBezTo>
                  <a:cubicBezTo>
                    <a:pt x="574" y="568"/>
                    <a:pt x="573" y="571"/>
                    <a:pt x="576" y="575"/>
                  </a:cubicBezTo>
                  <a:cubicBezTo>
                    <a:pt x="578" y="579"/>
                    <a:pt x="579" y="586"/>
                    <a:pt x="579" y="590"/>
                  </a:cubicBezTo>
                  <a:cubicBezTo>
                    <a:pt x="579" y="593"/>
                    <a:pt x="575" y="599"/>
                    <a:pt x="576" y="602"/>
                  </a:cubicBezTo>
                  <a:cubicBezTo>
                    <a:pt x="576" y="605"/>
                    <a:pt x="581" y="608"/>
                    <a:pt x="581" y="612"/>
                  </a:cubicBezTo>
                  <a:cubicBezTo>
                    <a:pt x="582" y="616"/>
                    <a:pt x="582" y="623"/>
                    <a:pt x="585" y="626"/>
                  </a:cubicBezTo>
                  <a:cubicBezTo>
                    <a:pt x="588" y="629"/>
                    <a:pt x="590" y="629"/>
                    <a:pt x="593" y="633"/>
                  </a:cubicBezTo>
                  <a:cubicBezTo>
                    <a:pt x="595" y="637"/>
                    <a:pt x="595" y="641"/>
                    <a:pt x="596" y="640"/>
                  </a:cubicBezTo>
                  <a:cubicBezTo>
                    <a:pt x="598" y="640"/>
                    <a:pt x="599" y="636"/>
                    <a:pt x="600" y="638"/>
                  </a:cubicBezTo>
                  <a:cubicBezTo>
                    <a:pt x="601" y="640"/>
                    <a:pt x="604" y="644"/>
                    <a:pt x="603" y="645"/>
                  </a:cubicBezTo>
                  <a:cubicBezTo>
                    <a:pt x="602" y="645"/>
                    <a:pt x="599" y="643"/>
                    <a:pt x="599" y="644"/>
                  </a:cubicBezTo>
                  <a:cubicBezTo>
                    <a:pt x="600" y="646"/>
                    <a:pt x="601" y="651"/>
                    <a:pt x="604" y="653"/>
                  </a:cubicBezTo>
                  <a:cubicBezTo>
                    <a:pt x="607" y="655"/>
                    <a:pt x="609" y="655"/>
                    <a:pt x="609" y="657"/>
                  </a:cubicBezTo>
                  <a:cubicBezTo>
                    <a:pt x="609" y="659"/>
                    <a:pt x="606" y="662"/>
                    <a:pt x="608" y="664"/>
                  </a:cubicBezTo>
                  <a:cubicBezTo>
                    <a:pt x="609" y="667"/>
                    <a:pt x="621" y="678"/>
                    <a:pt x="623" y="682"/>
                  </a:cubicBezTo>
                  <a:cubicBezTo>
                    <a:pt x="625" y="687"/>
                    <a:pt x="623" y="689"/>
                    <a:pt x="627" y="690"/>
                  </a:cubicBezTo>
                  <a:cubicBezTo>
                    <a:pt x="631" y="691"/>
                    <a:pt x="642" y="695"/>
                    <a:pt x="645" y="697"/>
                  </a:cubicBezTo>
                  <a:cubicBezTo>
                    <a:pt x="649" y="699"/>
                    <a:pt x="651" y="697"/>
                    <a:pt x="654" y="699"/>
                  </a:cubicBezTo>
                  <a:cubicBezTo>
                    <a:pt x="658" y="702"/>
                    <a:pt x="668" y="711"/>
                    <a:pt x="668" y="714"/>
                  </a:cubicBezTo>
                  <a:cubicBezTo>
                    <a:pt x="668" y="717"/>
                    <a:pt x="671" y="726"/>
                    <a:pt x="674" y="729"/>
                  </a:cubicBezTo>
                  <a:cubicBezTo>
                    <a:pt x="677" y="733"/>
                    <a:pt x="684" y="747"/>
                    <a:pt x="687" y="752"/>
                  </a:cubicBezTo>
                  <a:cubicBezTo>
                    <a:pt x="690" y="758"/>
                    <a:pt x="688" y="760"/>
                    <a:pt x="691" y="762"/>
                  </a:cubicBezTo>
                  <a:cubicBezTo>
                    <a:pt x="695" y="765"/>
                    <a:pt x="706" y="773"/>
                    <a:pt x="708" y="776"/>
                  </a:cubicBezTo>
                  <a:cubicBezTo>
                    <a:pt x="710" y="780"/>
                    <a:pt x="710" y="786"/>
                    <a:pt x="710" y="789"/>
                  </a:cubicBezTo>
                  <a:cubicBezTo>
                    <a:pt x="711" y="792"/>
                    <a:pt x="710" y="791"/>
                    <a:pt x="708" y="789"/>
                  </a:cubicBezTo>
                  <a:cubicBezTo>
                    <a:pt x="705" y="787"/>
                    <a:pt x="698" y="787"/>
                    <a:pt x="700" y="790"/>
                  </a:cubicBezTo>
                  <a:cubicBezTo>
                    <a:pt x="702" y="793"/>
                    <a:pt x="711" y="801"/>
                    <a:pt x="715" y="801"/>
                  </a:cubicBezTo>
                  <a:cubicBezTo>
                    <a:pt x="718" y="801"/>
                    <a:pt x="720" y="802"/>
                    <a:pt x="723" y="804"/>
                  </a:cubicBezTo>
                  <a:cubicBezTo>
                    <a:pt x="725" y="806"/>
                    <a:pt x="735" y="814"/>
                    <a:pt x="736" y="816"/>
                  </a:cubicBezTo>
                  <a:cubicBezTo>
                    <a:pt x="737" y="818"/>
                    <a:pt x="738" y="822"/>
                    <a:pt x="736" y="824"/>
                  </a:cubicBezTo>
                  <a:cubicBezTo>
                    <a:pt x="735" y="827"/>
                    <a:pt x="733" y="828"/>
                    <a:pt x="735" y="830"/>
                  </a:cubicBezTo>
                  <a:cubicBezTo>
                    <a:pt x="737" y="832"/>
                    <a:pt x="746" y="837"/>
                    <a:pt x="749" y="840"/>
                  </a:cubicBezTo>
                  <a:cubicBezTo>
                    <a:pt x="752" y="843"/>
                    <a:pt x="759" y="849"/>
                    <a:pt x="761" y="852"/>
                  </a:cubicBezTo>
                  <a:cubicBezTo>
                    <a:pt x="764" y="856"/>
                    <a:pt x="765" y="857"/>
                    <a:pt x="767" y="855"/>
                  </a:cubicBezTo>
                  <a:cubicBezTo>
                    <a:pt x="768" y="854"/>
                    <a:pt x="771" y="850"/>
                    <a:pt x="770" y="848"/>
                  </a:cubicBezTo>
                  <a:cubicBezTo>
                    <a:pt x="768" y="846"/>
                    <a:pt x="766" y="845"/>
                    <a:pt x="766" y="843"/>
                  </a:cubicBezTo>
                  <a:cubicBezTo>
                    <a:pt x="765" y="840"/>
                    <a:pt x="766" y="839"/>
                    <a:pt x="763" y="838"/>
                  </a:cubicBezTo>
                  <a:cubicBezTo>
                    <a:pt x="759" y="837"/>
                    <a:pt x="755" y="839"/>
                    <a:pt x="753" y="835"/>
                  </a:cubicBezTo>
                  <a:cubicBezTo>
                    <a:pt x="751" y="830"/>
                    <a:pt x="755" y="829"/>
                    <a:pt x="755" y="828"/>
                  </a:cubicBezTo>
                  <a:cubicBezTo>
                    <a:pt x="755" y="827"/>
                    <a:pt x="753" y="827"/>
                    <a:pt x="752" y="826"/>
                  </a:cubicBezTo>
                  <a:cubicBezTo>
                    <a:pt x="751" y="825"/>
                    <a:pt x="746" y="815"/>
                    <a:pt x="746" y="812"/>
                  </a:cubicBezTo>
                  <a:cubicBezTo>
                    <a:pt x="745" y="809"/>
                    <a:pt x="743" y="805"/>
                    <a:pt x="741" y="803"/>
                  </a:cubicBezTo>
                  <a:cubicBezTo>
                    <a:pt x="739" y="801"/>
                    <a:pt x="730" y="791"/>
                    <a:pt x="728" y="790"/>
                  </a:cubicBezTo>
                  <a:cubicBezTo>
                    <a:pt x="727" y="788"/>
                    <a:pt x="725" y="780"/>
                    <a:pt x="723" y="777"/>
                  </a:cubicBezTo>
                  <a:cubicBezTo>
                    <a:pt x="721" y="774"/>
                    <a:pt x="718" y="773"/>
                    <a:pt x="717" y="772"/>
                  </a:cubicBezTo>
                  <a:cubicBezTo>
                    <a:pt x="715" y="770"/>
                    <a:pt x="715" y="765"/>
                    <a:pt x="711" y="762"/>
                  </a:cubicBezTo>
                  <a:cubicBezTo>
                    <a:pt x="707" y="759"/>
                    <a:pt x="704" y="757"/>
                    <a:pt x="703" y="754"/>
                  </a:cubicBezTo>
                  <a:cubicBezTo>
                    <a:pt x="703" y="751"/>
                    <a:pt x="699" y="735"/>
                    <a:pt x="699" y="733"/>
                  </a:cubicBezTo>
                  <a:cubicBezTo>
                    <a:pt x="699" y="731"/>
                    <a:pt x="699" y="729"/>
                    <a:pt x="703" y="730"/>
                  </a:cubicBezTo>
                  <a:cubicBezTo>
                    <a:pt x="707" y="732"/>
                    <a:pt x="707" y="735"/>
                    <a:pt x="709" y="734"/>
                  </a:cubicBezTo>
                  <a:cubicBezTo>
                    <a:pt x="711" y="734"/>
                    <a:pt x="714" y="733"/>
                    <a:pt x="716" y="735"/>
                  </a:cubicBezTo>
                  <a:cubicBezTo>
                    <a:pt x="717" y="737"/>
                    <a:pt x="721" y="736"/>
                    <a:pt x="723" y="738"/>
                  </a:cubicBezTo>
                  <a:cubicBezTo>
                    <a:pt x="724" y="739"/>
                    <a:pt x="724" y="748"/>
                    <a:pt x="728" y="756"/>
                  </a:cubicBezTo>
                  <a:cubicBezTo>
                    <a:pt x="732" y="764"/>
                    <a:pt x="732" y="766"/>
                    <a:pt x="731" y="768"/>
                  </a:cubicBezTo>
                  <a:cubicBezTo>
                    <a:pt x="731" y="769"/>
                    <a:pt x="728" y="774"/>
                    <a:pt x="730" y="773"/>
                  </a:cubicBezTo>
                  <a:cubicBezTo>
                    <a:pt x="733" y="771"/>
                    <a:pt x="731" y="765"/>
                    <a:pt x="735" y="769"/>
                  </a:cubicBezTo>
                  <a:cubicBezTo>
                    <a:pt x="738" y="773"/>
                    <a:pt x="739" y="776"/>
                    <a:pt x="743" y="779"/>
                  </a:cubicBezTo>
                  <a:cubicBezTo>
                    <a:pt x="748" y="783"/>
                    <a:pt x="750" y="785"/>
                    <a:pt x="753" y="786"/>
                  </a:cubicBezTo>
                  <a:cubicBezTo>
                    <a:pt x="756" y="787"/>
                    <a:pt x="753" y="789"/>
                    <a:pt x="756" y="792"/>
                  </a:cubicBezTo>
                  <a:cubicBezTo>
                    <a:pt x="758" y="795"/>
                    <a:pt x="762" y="796"/>
                    <a:pt x="763" y="798"/>
                  </a:cubicBezTo>
                  <a:cubicBezTo>
                    <a:pt x="764" y="800"/>
                    <a:pt x="765" y="804"/>
                    <a:pt x="767" y="804"/>
                  </a:cubicBezTo>
                  <a:cubicBezTo>
                    <a:pt x="769" y="804"/>
                    <a:pt x="772" y="803"/>
                    <a:pt x="772" y="806"/>
                  </a:cubicBezTo>
                  <a:cubicBezTo>
                    <a:pt x="772" y="809"/>
                    <a:pt x="769" y="810"/>
                    <a:pt x="771" y="813"/>
                  </a:cubicBezTo>
                  <a:cubicBezTo>
                    <a:pt x="772" y="817"/>
                    <a:pt x="776" y="818"/>
                    <a:pt x="778" y="820"/>
                  </a:cubicBezTo>
                  <a:cubicBezTo>
                    <a:pt x="781" y="821"/>
                    <a:pt x="781" y="823"/>
                    <a:pt x="783" y="823"/>
                  </a:cubicBezTo>
                  <a:cubicBezTo>
                    <a:pt x="785" y="824"/>
                    <a:pt x="788" y="827"/>
                    <a:pt x="788" y="829"/>
                  </a:cubicBezTo>
                  <a:cubicBezTo>
                    <a:pt x="788" y="830"/>
                    <a:pt x="791" y="832"/>
                    <a:pt x="792" y="833"/>
                  </a:cubicBezTo>
                  <a:cubicBezTo>
                    <a:pt x="793" y="834"/>
                    <a:pt x="798" y="838"/>
                    <a:pt x="801" y="842"/>
                  </a:cubicBezTo>
                  <a:cubicBezTo>
                    <a:pt x="803" y="845"/>
                    <a:pt x="813" y="853"/>
                    <a:pt x="816" y="857"/>
                  </a:cubicBezTo>
                  <a:cubicBezTo>
                    <a:pt x="819" y="861"/>
                    <a:pt x="822" y="864"/>
                    <a:pt x="822" y="867"/>
                  </a:cubicBezTo>
                  <a:cubicBezTo>
                    <a:pt x="821" y="870"/>
                    <a:pt x="818" y="872"/>
                    <a:pt x="820" y="872"/>
                  </a:cubicBezTo>
                  <a:cubicBezTo>
                    <a:pt x="822" y="873"/>
                    <a:pt x="824" y="872"/>
                    <a:pt x="825" y="875"/>
                  </a:cubicBezTo>
                  <a:cubicBezTo>
                    <a:pt x="826" y="877"/>
                    <a:pt x="823" y="881"/>
                    <a:pt x="822" y="884"/>
                  </a:cubicBezTo>
                  <a:cubicBezTo>
                    <a:pt x="821" y="886"/>
                    <a:pt x="825" y="885"/>
                    <a:pt x="824" y="887"/>
                  </a:cubicBezTo>
                  <a:cubicBezTo>
                    <a:pt x="823" y="888"/>
                    <a:pt x="819" y="891"/>
                    <a:pt x="821" y="894"/>
                  </a:cubicBezTo>
                  <a:cubicBezTo>
                    <a:pt x="822" y="896"/>
                    <a:pt x="831" y="907"/>
                    <a:pt x="834" y="908"/>
                  </a:cubicBezTo>
                  <a:cubicBezTo>
                    <a:pt x="836" y="910"/>
                    <a:pt x="841" y="909"/>
                    <a:pt x="844" y="913"/>
                  </a:cubicBezTo>
                  <a:cubicBezTo>
                    <a:pt x="847" y="918"/>
                    <a:pt x="851" y="921"/>
                    <a:pt x="855" y="922"/>
                  </a:cubicBezTo>
                  <a:cubicBezTo>
                    <a:pt x="859" y="923"/>
                    <a:pt x="867" y="924"/>
                    <a:pt x="869" y="925"/>
                  </a:cubicBezTo>
                  <a:cubicBezTo>
                    <a:pt x="871" y="926"/>
                    <a:pt x="885" y="935"/>
                    <a:pt x="893" y="938"/>
                  </a:cubicBezTo>
                  <a:cubicBezTo>
                    <a:pt x="900" y="942"/>
                    <a:pt x="908" y="944"/>
                    <a:pt x="915" y="947"/>
                  </a:cubicBezTo>
                  <a:cubicBezTo>
                    <a:pt x="921" y="950"/>
                    <a:pt x="929" y="951"/>
                    <a:pt x="933" y="953"/>
                  </a:cubicBezTo>
                  <a:cubicBezTo>
                    <a:pt x="936" y="955"/>
                    <a:pt x="944" y="955"/>
                    <a:pt x="948" y="953"/>
                  </a:cubicBezTo>
                  <a:cubicBezTo>
                    <a:pt x="952" y="951"/>
                    <a:pt x="955" y="948"/>
                    <a:pt x="959" y="948"/>
                  </a:cubicBezTo>
                  <a:cubicBezTo>
                    <a:pt x="963" y="948"/>
                    <a:pt x="968" y="947"/>
                    <a:pt x="973" y="951"/>
                  </a:cubicBezTo>
                  <a:cubicBezTo>
                    <a:pt x="978" y="955"/>
                    <a:pt x="983" y="956"/>
                    <a:pt x="985" y="959"/>
                  </a:cubicBezTo>
                  <a:cubicBezTo>
                    <a:pt x="987" y="962"/>
                    <a:pt x="992" y="968"/>
                    <a:pt x="997" y="971"/>
                  </a:cubicBezTo>
                  <a:cubicBezTo>
                    <a:pt x="1001" y="974"/>
                    <a:pt x="1004" y="978"/>
                    <a:pt x="1007" y="978"/>
                  </a:cubicBezTo>
                  <a:cubicBezTo>
                    <a:pt x="1011" y="979"/>
                    <a:pt x="1019" y="979"/>
                    <a:pt x="1022" y="981"/>
                  </a:cubicBezTo>
                  <a:cubicBezTo>
                    <a:pt x="1026" y="983"/>
                    <a:pt x="1035" y="986"/>
                    <a:pt x="1039" y="987"/>
                  </a:cubicBezTo>
                  <a:cubicBezTo>
                    <a:pt x="1043" y="989"/>
                    <a:pt x="1048" y="989"/>
                    <a:pt x="1051" y="988"/>
                  </a:cubicBezTo>
                  <a:cubicBezTo>
                    <a:pt x="1054" y="987"/>
                    <a:pt x="1060" y="986"/>
                    <a:pt x="1059" y="987"/>
                  </a:cubicBezTo>
                  <a:cubicBezTo>
                    <a:pt x="1057" y="988"/>
                    <a:pt x="1054" y="992"/>
                    <a:pt x="1056" y="993"/>
                  </a:cubicBezTo>
                  <a:cubicBezTo>
                    <a:pt x="1058" y="995"/>
                    <a:pt x="1064" y="1003"/>
                    <a:pt x="1069" y="1007"/>
                  </a:cubicBezTo>
                  <a:cubicBezTo>
                    <a:pt x="1073" y="1012"/>
                    <a:pt x="1081" y="1016"/>
                    <a:pt x="1082" y="1018"/>
                  </a:cubicBezTo>
                  <a:cubicBezTo>
                    <a:pt x="1084" y="1019"/>
                    <a:pt x="1081" y="1020"/>
                    <a:pt x="1081" y="1022"/>
                  </a:cubicBezTo>
                  <a:cubicBezTo>
                    <a:pt x="1080" y="1024"/>
                    <a:pt x="1077" y="1026"/>
                    <a:pt x="1078" y="1028"/>
                  </a:cubicBezTo>
                  <a:cubicBezTo>
                    <a:pt x="1078" y="1030"/>
                    <a:pt x="1078" y="1032"/>
                    <a:pt x="1080" y="1032"/>
                  </a:cubicBezTo>
                  <a:cubicBezTo>
                    <a:pt x="1083" y="1032"/>
                    <a:pt x="1082" y="1034"/>
                    <a:pt x="1085" y="1035"/>
                  </a:cubicBezTo>
                  <a:cubicBezTo>
                    <a:pt x="1087" y="1036"/>
                    <a:pt x="1090" y="1035"/>
                    <a:pt x="1090" y="1033"/>
                  </a:cubicBezTo>
                  <a:cubicBezTo>
                    <a:pt x="1090" y="1032"/>
                    <a:pt x="1085" y="1029"/>
                    <a:pt x="1084" y="1028"/>
                  </a:cubicBezTo>
                  <a:cubicBezTo>
                    <a:pt x="1084" y="1027"/>
                    <a:pt x="1086" y="1029"/>
                    <a:pt x="1087" y="1030"/>
                  </a:cubicBezTo>
                  <a:cubicBezTo>
                    <a:pt x="1090" y="1032"/>
                    <a:pt x="1092" y="1032"/>
                    <a:pt x="1093" y="1035"/>
                  </a:cubicBezTo>
                  <a:cubicBezTo>
                    <a:pt x="1095" y="1038"/>
                    <a:pt x="1095" y="1038"/>
                    <a:pt x="1097" y="1038"/>
                  </a:cubicBezTo>
                  <a:cubicBezTo>
                    <a:pt x="1099" y="1038"/>
                    <a:pt x="1103" y="1041"/>
                    <a:pt x="1105" y="1043"/>
                  </a:cubicBezTo>
                  <a:cubicBezTo>
                    <a:pt x="1106" y="1046"/>
                    <a:pt x="1107" y="1050"/>
                    <a:pt x="1108" y="1052"/>
                  </a:cubicBezTo>
                  <a:cubicBezTo>
                    <a:pt x="1110" y="1053"/>
                    <a:pt x="1116" y="1053"/>
                    <a:pt x="1119" y="1053"/>
                  </a:cubicBezTo>
                  <a:cubicBezTo>
                    <a:pt x="1122" y="1054"/>
                    <a:pt x="1129" y="1055"/>
                    <a:pt x="1131" y="1058"/>
                  </a:cubicBezTo>
                  <a:cubicBezTo>
                    <a:pt x="1134" y="1060"/>
                    <a:pt x="1137" y="1063"/>
                    <a:pt x="1137" y="1062"/>
                  </a:cubicBezTo>
                  <a:cubicBezTo>
                    <a:pt x="1137" y="1061"/>
                    <a:pt x="1138" y="1058"/>
                    <a:pt x="1139" y="1060"/>
                  </a:cubicBezTo>
                  <a:cubicBezTo>
                    <a:pt x="1140" y="1062"/>
                    <a:pt x="1139" y="1067"/>
                    <a:pt x="1143" y="1067"/>
                  </a:cubicBezTo>
                  <a:cubicBezTo>
                    <a:pt x="1147" y="1068"/>
                    <a:pt x="1148" y="1066"/>
                    <a:pt x="1149" y="1065"/>
                  </a:cubicBezTo>
                  <a:cubicBezTo>
                    <a:pt x="1151" y="1065"/>
                    <a:pt x="1154" y="1065"/>
                    <a:pt x="1152" y="1062"/>
                  </a:cubicBezTo>
                  <a:cubicBezTo>
                    <a:pt x="1150" y="1060"/>
                    <a:pt x="1147" y="1058"/>
                    <a:pt x="1148" y="1056"/>
                  </a:cubicBezTo>
                  <a:cubicBezTo>
                    <a:pt x="1148" y="1055"/>
                    <a:pt x="1151" y="1054"/>
                    <a:pt x="1152" y="1052"/>
                  </a:cubicBezTo>
                  <a:cubicBezTo>
                    <a:pt x="1154" y="1051"/>
                    <a:pt x="1156" y="1048"/>
                    <a:pt x="1159" y="1046"/>
                  </a:cubicBezTo>
                  <a:cubicBezTo>
                    <a:pt x="1161" y="1043"/>
                    <a:pt x="1163" y="1043"/>
                    <a:pt x="1165" y="1043"/>
                  </a:cubicBezTo>
                  <a:cubicBezTo>
                    <a:pt x="1167" y="1044"/>
                    <a:pt x="1168" y="1046"/>
                    <a:pt x="1170" y="1047"/>
                  </a:cubicBezTo>
                  <a:cubicBezTo>
                    <a:pt x="1171" y="1048"/>
                    <a:pt x="1173" y="1047"/>
                    <a:pt x="1173" y="1049"/>
                  </a:cubicBezTo>
                  <a:cubicBezTo>
                    <a:pt x="1173" y="1051"/>
                    <a:pt x="1176" y="1051"/>
                    <a:pt x="1176" y="1053"/>
                  </a:cubicBezTo>
                  <a:cubicBezTo>
                    <a:pt x="1176" y="1054"/>
                    <a:pt x="1175" y="1054"/>
                    <a:pt x="1175" y="1056"/>
                  </a:cubicBezTo>
                  <a:cubicBezTo>
                    <a:pt x="1175" y="1058"/>
                    <a:pt x="1179" y="1066"/>
                    <a:pt x="1182" y="1068"/>
                  </a:cubicBezTo>
                  <a:cubicBezTo>
                    <a:pt x="1184" y="1069"/>
                    <a:pt x="1189" y="1075"/>
                    <a:pt x="1189" y="1079"/>
                  </a:cubicBezTo>
                  <a:cubicBezTo>
                    <a:pt x="1189" y="1083"/>
                    <a:pt x="1189" y="1086"/>
                    <a:pt x="1189" y="1089"/>
                  </a:cubicBezTo>
                  <a:cubicBezTo>
                    <a:pt x="1189" y="1091"/>
                    <a:pt x="1189" y="1104"/>
                    <a:pt x="1188" y="1107"/>
                  </a:cubicBezTo>
                  <a:cubicBezTo>
                    <a:pt x="1187" y="1110"/>
                    <a:pt x="1192" y="1112"/>
                    <a:pt x="1191" y="1115"/>
                  </a:cubicBezTo>
                  <a:cubicBezTo>
                    <a:pt x="1190" y="1117"/>
                    <a:pt x="1184" y="1129"/>
                    <a:pt x="1180" y="1130"/>
                  </a:cubicBezTo>
                  <a:cubicBezTo>
                    <a:pt x="1177" y="1131"/>
                    <a:pt x="1175" y="1130"/>
                    <a:pt x="1173" y="1132"/>
                  </a:cubicBezTo>
                  <a:cubicBezTo>
                    <a:pt x="1170" y="1135"/>
                    <a:pt x="1171" y="1138"/>
                    <a:pt x="1170" y="1139"/>
                  </a:cubicBezTo>
                  <a:cubicBezTo>
                    <a:pt x="1169" y="1140"/>
                    <a:pt x="1167" y="1140"/>
                    <a:pt x="1167" y="1142"/>
                  </a:cubicBezTo>
                  <a:cubicBezTo>
                    <a:pt x="1167" y="1143"/>
                    <a:pt x="1169" y="1149"/>
                    <a:pt x="1166" y="1149"/>
                  </a:cubicBezTo>
                  <a:cubicBezTo>
                    <a:pt x="1164" y="1150"/>
                    <a:pt x="1161" y="1150"/>
                    <a:pt x="1159" y="1151"/>
                  </a:cubicBezTo>
                  <a:cubicBezTo>
                    <a:pt x="1157" y="1152"/>
                    <a:pt x="1153" y="1152"/>
                    <a:pt x="1153" y="1154"/>
                  </a:cubicBezTo>
                  <a:cubicBezTo>
                    <a:pt x="1153" y="1155"/>
                    <a:pt x="1153" y="1161"/>
                    <a:pt x="1152" y="1162"/>
                  </a:cubicBezTo>
                  <a:cubicBezTo>
                    <a:pt x="1151" y="1164"/>
                    <a:pt x="1146" y="1166"/>
                    <a:pt x="1147" y="1168"/>
                  </a:cubicBezTo>
                  <a:cubicBezTo>
                    <a:pt x="1147" y="1169"/>
                    <a:pt x="1147" y="1172"/>
                    <a:pt x="1147" y="1173"/>
                  </a:cubicBezTo>
                  <a:cubicBezTo>
                    <a:pt x="1146" y="1173"/>
                    <a:pt x="1144" y="1177"/>
                    <a:pt x="1143" y="1179"/>
                  </a:cubicBezTo>
                  <a:cubicBezTo>
                    <a:pt x="1142" y="1181"/>
                    <a:pt x="1144" y="1184"/>
                    <a:pt x="1143" y="1186"/>
                  </a:cubicBezTo>
                  <a:cubicBezTo>
                    <a:pt x="1142" y="1188"/>
                    <a:pt x="1140" y="1192"/>
                    <a:pt x="1142" y="1194"/>
                  </a:cubicBezTo>
                  <a:cubicBezTo>
                    <a:pt x="1144" y="1195"/>
                    <a:pt x="1146" y="1199"/>
                    <a:pt x="1148" y="1199"/>
                  </a:cubicBezTo>
                  <a:cubicBezTo>
                    <a:pt x="1150" y="1199"/>
                    <a:pt x="1152" y="1194"/>
                    <a:pt x="1153" y="1193"/>
                  </a:cubicBezTo>
                  <a:cubicBezTo>
                    <a:pt x="1155" y="1191"/>
                    <a:pt x="1155" y="1191"/>
                    <a:pt x="1154" y="1193"/>
                  </a:cubicBezTo>
                  <a:cubicBezTo>
                    <a:pt x="1153" y="1195"/>
                    <a:pt x="1154" y="1195"/>
                    <a:pt x="1155" y="1196"/>
                  </a:cubicBezTo>
                  <a:cubicBezTo>
                    <a:pt x="1156" y="1196"/>
                    <a:pt x="1157" y="1196"/>
                    <a:pt x="1156" y="1198"/>
                  </a:cubicBezTo>
                  <a:cubicBezTo>
                    <a:pt x="1156" y="1201"/>
                    <a:pt x="1155" y="1203"/>
                    <a:pt x="1154" y="1206"/>
                  </a:cubicBezTo>
                  <a:cubicBezTo>
                    <a:pt x="1153" y="1209"/>
                    <a:pt x="1152" y="1207"/>
                    <a:pt x="1149" y="1208"/>
                  </a:cubicBezTo>
                  <a:cubicBezTo>
                    <a:pt x="1147" y="1210"/>
                    <a:pt x="1144" y="1212"/>
                    <a:pt x="1143" y="1214"/>
                  </a:cubicBezTo>
                  <a:cubicBezTo>
                    <a:pt x="1141" y="1216"/>
                    <a:pt x="1135" y="1221"/>
                    <a:pt x="1137" y="1226"/>
                  </a:cubicBezTo>
                  <a:cubicBezTo>
                    <a:pt x="1139" y="1231"/>
                    <a:pt x="1144" y="1237"/>
                    <a:pt x="1142" y="1239"/>
                  </a:cubicBezTo>
                  <a:cubicBezTo>
                    <a:pt x="1140" y="1240"/>
                    <a:pt x="1138" y="1240"/>
                    <a:pt x="1138" y="1242"/>
                  </a:cubicBezTo>
                  <a:cubicBezTo>
                    <a:pt x="1139" y="1245"/>
                    <a:pt x="1150" y="1247"/>
                    <a:pt x="1155" y="1256"/>
                  </a:cubicBezTo>
                  <a:cubicBezTo>
                    <a:pt x="1160" y="1265"/>
                    <a:pt x="1164" y="1270"/>
                    <a:pt x="1166" y="1272"/>
                  </a:cubicBezTo>
                  <a:cubicBezTo>
                    <a:pt x="1167" y="1274"/>
                    <a:pt x="1174" y="1290"/>
                    <a:pt x="1177" y="1297"/>
                  </a:cubicBezTo>
                  <a:cubicBezTo>
                    <a:pt x="1179" y="1303"/>
                    <a:pt x="1197" y="1333"/>
                    <a:pt x="1200" y="1336"/>
                  </a:cubicBezTo>
                  <a:cubicBezTo>
                    <a:pt x="1202" y="1340"/>
                    <a:pt x="1203" y="1344"/>
                    <a:pt x="1202" y="1345"/>
                  </a:cubicBezTo>
                  <a:cubicBezTo>
                    <a:pt x="1201" y="1346"/>
                    <a:pt x="1201" y="1344"/>
                    <a:pt x="1200" y="1346"/>
                  </a:cubicBezTo>
                  <a:cubicBezTo>
                    <a:pt x="1200" y="1348"/>
                    <a:pt x="1211" y="1360"/>
                    <a:pt x="1212" y="1362"/>
                  </a:cubicBezTo>
                  <a:cubicBezTo>
                    <a:pt x="1213" y="1363"/>
                    <a:pt x="1214" y="1365"/>
                    <a:pt x="1216" y="1367"/>
                  </a:cubicBezTo>
                  <a:cubicBezTo>
                    <a:pt x="1218" y="1368"/>
                    <a:pt x="1240" y="1378"/>
                    <a:pt x="1244" y="1382"/>
                  </a:cubicBezTo>
                  <a:cubicBezTo>
                    <a:pt x="1249" y="1385"/>
                    <a:pt x="1266" y="1394"/>
                    <a:pt x="1267" y="1396"/>
                  </a:cubicBezTo>
                  <a:cubicBezTo>
                    <a:pt x="1267" y="1398"/>
                    <a:pt x="1268" y="1399"/>
                    <a:pt x="1271" y="1401"/>
                  </a:cubicBezTo>
                  <a:cubicBezTo>
                    <a:pt x="1273" y="1403"/>
                    <a:pt x="1279" y="1406"/>
                    <a:pt x="1280" y="1407"/>
                  </a:cubicBezTo>
                  <a:cubicBezTo>
                    <a:pt x="1281" y="1409"/>
                    <a:pt x="1281" y="1417"/>
                    <a:pt x="1281" y="1421"/>
                  </a:cubicBezTo>
                  <a:cubicBezTo>
                    <a:pt x="1281" y="1424"/>
                    <a:pt x="1282" y="1429"/>
                    <a:pt x="1282" y="1443"/>
                  </a:cubicBezTo>
                  <a:cubicBezTo>
                    <a:pt x="1282" y="1457"/>
                    <a:pt x="1281" y="1469"/>
                    <a:pt x="1279" y="1471"/>
                  </a:cubicBezTo>
                  <a:cubicBezTo>
                    <a:pt x="1278" y="1474"/>
                    <a:pt x="1276" y="1475"/>
                    <a:pt x="1276" y="1477"/>
                  </a:cubicBezTo>
                  <a:cubicBezTo>
                    <a:pt x="1276" y="1478"/>
                    <a:pt x="1278" y="1491"/>
                    <a:pt x="1278" y="1498"/>
                  </a:cubicBezTo>
                  <a:cubicBezTo>
                    <a:pt x="1277" y="1504"/>
                    <a:pt x="1275" y="1511"/>
                    <a:pt x="1275" y="1515"/>
                  </a:cubicBezTo>
                  <a:cubicBezTo>
                    <a:pt x="1275" y="1518"/>
                    <a:pt x="1267" y="1548"/>
                    <a:pt x="1266" y="1553"/>
                  </a:cubicBezTo>
                  <a:cubicBezTo>
                    <a:pt x="1264" y="1558"/>
                    <a:pt x="1269" y="1567"/>
                    <a:pt x="1268" y="1570"/>
                  </a:cubicBezTo>
                  <a:cubicBezTo>
                    <a:pt x="1266" y="1573"/>
                    <a:pt x="1262" y="1574"/>
                    <a:pt x="1262" y="1578"/>
                  </a:cubicBezTo>
                  <a:cubicBezTo>
                    <a:pt x="1262" y="1581"/>
                    <a:pt x="1264" y="1602"/>
                    <a:pt x="1264" y="1606"/>
                  </a:cubicBezTo>
                  <a:cubicBezTo>
                    <a:pt x="1264" y="1609"/>
                    <a:pt x="1262" y="1617"/>
                    <a:pt x="1262" y="1618"/>
                  </a:cubicBezTo>
                  <a:cubicBezTo>
                    <a:pt x="1262" y="1619"/>
                    <a:pt x="1263" y="1622"/>
                    <a:pt x="1262" y="1625"/>
                  </a:cubicBezTo>
                  <a:cubicBezTo>
                    <a:pt x="1260" y="1629"/>
                    <a:pt x="1246" y="1664"/>
                    <a:pt x="1244" y="1669"/>
                  </a:cubicBezTo>
                  <a:cubicBezTo>
                    <a:pt x="1241" y="1674"/>
                    <a:pt x="1240" y="1675"/>
                    <a:pt x="1238" y="1677"/>
                  </a:cubicBezTo>
                  <a:cubicBezTo>
                    <a:pt x="1236" y="1678"/>
                    <a:pt x="1234" y="1681"/>
                    <a:pt x="1236" y="1683"/>
                  </a:cubicBezTo>
                  <a:cubicBezTo>
                    <a:pt x="1237" y="1686"/>
                    <a:pt x="1239" y="1695"/>
                    <a:pt x="1240" y="1699"/>
                  </a:cubicBezTo>
                  <a:cubicBezTo>
                    <a:pt x="1241" y="1703"/>
                    <a:pt x="1242" y="1709"/>
                    <a:pt x="1241" y="1712"/>
                  </a:cubicBezTo>
                  <a:cubicBezTo>
                    <a:pt x="1239" y="1715"/>
                    <a:pt x="1236" y="1718"/>
                    <a:pt x="1236" y="1721"/>
                  </a:cubicBezTo>
                  <a:cubicBezTo>
                    <a:pt x="1235" y="1724"/>
                    <a:pt x="1232" y="1734"/>
                    <a:pt x="1232" y="1737"/>
                  </a:cubicBezTo>
                  <a:cubicBezTo>
                    <a:pt x="1232" y="1741"/>
                    <a:pt x="1236" y="1746"/>
                    <a:pt x="1238" y="1747"/>
                  </a:cubicBezTo>
                  <a:cubicBezTo>
                    <a:pt x="1240" y="1748"/>
                    <a:pt x="1242" y="1744"/>
                    <a:pt x="1245" y="1743"/>
                  </a:cubicBezTo>
                  <a:cubicBezTo>
                    <a:pt x="1248" y="1742"/>
                    <a:pt x="1254" y="1743"/>
                    <a:pt x="1253" y="1744"/>
                  </a:cubicBezTo>
                  <a:cubicBezTo>
                    <a:pt x="1252" y="1745"/>
                    <a:pt x="1247" y="1747"/>
                    <a:pt x="1248" y="1749"/>
                  </a:cubicBezTo>
                  <a:cubicBezTo>
                    <a:pt x="1249" y="1752"/>
                    <a:pt x="1250" y="1753"/>
                    <a:pt x="1249" y="1754"/>
                  </a:cubicBezTo>
                  <a:cubicBezTo>
                    <a:pt x="1248" y="1755"/>
                    <a:pt x="1247" y="1755"/>
                    <a:pt x="1247" y="1759"/>
                  </a:cubicBezTo>
                  <a:cubicBezTo>
                    <a:pt x="1247" y="1762"/>
                    <a:pt x="1244" y="1770"/>
                    <a:pt x="1244" y="1772"/>
                  </a:cubicBezTo>
                  <a:cubicBezTo>
                    <a:pt x="1244" y="1774"/>
                    <a:pt x="1245" y="1778"/>
                    <a:pt x="1245" y="1780"/>
                  </a:cubicBezTo>
                  <a:cubicBezTo>
                    <a:pt x="1245" y="1781"/>
                    <a:pt x="1242" y="1784"/>
                    <a:pt x="1242" y="1785"/>
                  </a:cubicBezTo>
                  <a:cubicBezTo>
                    <a:pt x="1242" y="1786"/>
                    <a:pt x="1248" y="1789"/>
                    <a:pt x="1247" y="1790"/>
                  </a:cubicBezTo>
                  <a:cubicBezTo>
                    <a:pt x="1246" y="1791"/>
                    <a:pt x="1240" y="1792"/>
                    <a:pt x="1240" y="1794"/>
                  </a:cubicBezTo>
                  <a:cubicBezTo>
                    <a:pt x="1241" y="1795"/>
                    <a:pt x="1241" y="1796"/>
                    <a:pt x="1242" y="1796"/>
                  </a:cubicBezTo>
                  <a:cubicBezTo>
                    <a:pt x="1241" y="1797"/>
                    <a:pt x="1241" y="1797"/>
                    <a:pt x="1240" y="1798"/>
                  </a:cubicBezTo>
                  <a:cubicBezTo>
                    <a:pt x="1239" y="1800"/>
                    <a:pt x="1239" y="1802"/>
                    <a:pt x="1241" y="1803"/>
                  </a:cubicBezTo>
                  <a:cubicBezTo>
                    <a:pt x="1244" y="1804"/>
                    <a:pt x="1245" y="1805"/>
                    <a:pt x="1241" y="1805"/>
                  </a:cubicBezTo>
                  <a:cubicBezTo>
                    <a:pt x="1238" y="1804"/>
                    <a:pt x="1236" y="1807"/>
                    <a:pt x="1236" y="1808"/>
                  </a:cubicBezTo>
                  <a:cubicBezTo>
                    <a:pt x="1236" y="1810"/>
                    <a:pt x="1238" y="1812"/>
                    <a:pt x="1238" y="1814"/>
                  </a:cubicBezTo>
                  <a:cubicBezTo>
                    <a:pt x="1238" y="1816"/>
                    <a:pt x="1238" y="1819"/>
                    <a:pt x="1236" y="1821"/>
                  </a:cubicBezTo>
                  <a:cubicBezTo>
                    <a:pt x="1234" y="1824"/>
                    <a:pt x="1233" y="1819"/>
                    <a:pt x="1232" y="1818"/>
                  </a:cubicBezTo>
                  <a:cubicBezTo>
                    <a:pt x="1232" y="1817"/>
                    <a:pt x="1226" y="1814"/>
                    <a:pt x="1226" y="1812"/>
                  </a:cubicBezTo>
                  <a:cubicBezTo>
                    <a:pt x="1226" y="1810"/>
                    <a:pt x="1227" y="1809"/>
                    <a:pt x="1225" y="1809"/>
                  </a:cubicBezTo>
                  <a:cubicBezTo>
                    <a:pt x="1224" y="1810"/>
                    <a:pt x="1220" y="1812"/>
                    <a:pt x="1219" y="1814"/>
                  </a:cubicBezTo>
                  <a:cubicBezTo>
                    <a:pt x="1217" y="1815"/>
                    <a:pt x="1220" y="1816"/>
                    <a:pt x="1220" y="1818"/>
                  </a:cubicBezTo>
                  <a:cubicBezTo>
                    <a:pt x="1220" y="1819"/>
                    <a:pt x="1219" y="1819"/>
                    <a:pt x="1216" y="1820"/>
                  </a:cubicBezTo>
                  <a:cubicBezTo>
                    <a:pt x="1214" y="1821"/>
                    <a:pt x="1209" y="1823"/>
                    <a:pt x="1209" y="1826"/>
                  </a:cubicBezTo>
                  <a:cubicBezTo>
                    <a:pt x="1209" y="1828"/>
                    <a:pt x="1211" y="1830"/>
                    <a:pt x="1212" y="1829"/>
                  </a:cubicBezTo>
                  <a:cubicBezTo>
                    <a:pt x="1213" y="1828"/>
                    <a:pt x="1211" y="1826"/>
                    <a:pt x="1212" y="1825"/>
                  </a:cubicBezTo>
                  <a:cubicBezTo>
                    <a:pt x="1213" y="1824"/>
                    <a:pt x="1216" y="1825"/>
                    <a:pt x="1218" y="1827"/>
                  </a:cubicBezTo>
                  <a:cubicBezTo>
                    <a:pt x="1220" y="1828"/>
                    <a:pt x="1221" y="1828"/>
                    <a:pt x="1223" y="1828"/>
                  </a:cubicBezTo>
                  <a:cubicBezTo>
                    <a:pt x="1224" y="1828"/>
                    <a:pt x="1226" y="1827"/>
                    <a:pt x="1227" y="1827"/>
                  </a:cubicBezTo>
                  <a:cubicBezTo>
                    <a:pt x="1229" y="1827"/>
                    <a:pt x="1230" y="1831"/>
                    <a:pt x="1230" y="1833"/>
                  </a:cubicBezTo>
                  <a:cubicBezTo>
                    <a:pt x="1229" y="1835"/>
                    <a:pt x="1226" y="1836"/>
                    <a:pt x="1226" y="1838"/>
                  </a:cubicBezTo>
                  <a:cubicBezTo>
                    <a:pt x="1226" y="1840"/>
                    <a:pt x="1223" y="1842"/>
                    <a:pt x="1224" y="1844"/>
                  </a:cubicBezTo>
                  <a:cubicBezTo>
                    <a:pt x="1225" y="1845"/>
                    <a:pt x="1230" y="1844"/>
                    <a:pt x="1232" y="1843"/>
                  </a:cubicBezTo>
                  <a:cubicBezTo>
                    <a:pt x="1234" y="1843"/>
                    <a:pt x="1241" y="1845"/>
                    <a:pt x="1240" y="1849"/>
                  </a:cubicBezTo>
                  <a:cubicBezTo>
                    <a:pt x="1239" y="1853"/>
                    <a:pt x="1238" y="1851"/>
                    <a:pt x="1237" y="1850"/>
                  </a:cubicBezTo>
                  <a:cubicBezTo>
                    <a:pt x="1235" y="1849"/>
                    <a:pt x="1229" y="1847"/>
                    <a:pt x="1228" y="1849"/>
                  </a:cubicBezTo>
                  <a:cubicBezTo>
                    <a:pt x="1226" y="1851"/>
                    <a:pt x="1223" y="1852"/>
                    <a:pt x="1226" y="1854"/>
                  </a:cubicBezTo>
                  <a:cubicBezTo>
                    <a:pt x="1228" y="1855"/>
                    <a:pt x="1230" y="1858"/>
                    <a:pt x="1228" y="1858"/>
                  </a:cubicBezTo>
                  <a:cubicBezTo>
                    <a:pt x="1227" y="1859"/>
                    <a:pt x="1228" y="1862"/>
                    <a:pt x="1227" y="1863"/>
                  </a:cubicBezTo>
                  <a:cubicBezTo>
                    <a:pt x="1227" y="1864"/>
                    <a:pt x="1224" y="1869"/>
                    <a:pt x="1226" y="1870"/>
                  </a:cubicBezTo>
                  <a:cubicBezTo>
                    <a:pt x="1227" y="1870"/>
                    <a:pt x="1228" y="1868"/>
                    <a:pt x="1229" y="1867"/>
                  </a:cubicBezTo>
                  <a:cubicBezTo>
                    <a:pt x="1229" y="1865"/>
                    <a:pt x="1232" y="1863"/>
                    <a:pt x="1232" y="1866"/>
                  </a:cubicBezTo>
                  <a:cubicBezTo>
                    <a:pt x="1232" y="1869"/>
                    <a:pt x="1229" y="1873"/>
                    <a:pt x="1231" y="1873"/>
                  </a:cubicBezTo>
                  <a:cubicBezTo>
                    <a:pt x="1233" y="1874"/>
                    <a:pt x="1234" y="1874"/>
                    <a:pt x="1231" y="1875"/>
                  </a:cubicBezTo>
                  <a:cubicBezTo>
                    <a:pt x="1228" y="1876"/>
                    <a:pt x="1227" y="1876"/>
                    <a:pt x="1228" y="1879"/>
                  </a:cubicBezTo>
                  <a:cubicBezTo>
                    <a:pt x="1229" y="1881"/>
                    <a:pt x="1231" y="1881"/>
                    <a:pt x="1231" y="1882"/>
                  </a:cubicBezTo>
                  <a:cubicBezTo>
                    <a:pt x="1231" y="1882"/>
                    <a:pt x="1231" y="1883"/>
                    <a:pt x="1228" y="1883"/>
                  </a:cubicBezTo>
                  <a:cubicBezTo>
                    <a:pt x="1226" y="1883"/>
                    <a:pt x="1224" y="1885"/>
                    <a:pt x="1226" y="1886"/>
                  </a:cubicBezTo>
                  <a:cubicBezTo>
                    <a:pt x="1227" y="1887"/>
                    <a:pt x="1226" y="1887"/>
                    <a:pt x="1226" y="1889"/>
                  </a:cubicBezTo>
                  <a:cubicBezTo>
                    <a:pt x="1225" y="1890"/>
                    <a:pt x="1228" y="1890"/>
                    <a:pt x="1230" y="1891"/>
                  </a:cubicBezTo>
                  <a:cubicBezTo>
                    <a:pt x="1232" y="1892"/>
                    <a:pt x="1232" y="1893"/>
                    <a:pt x="1233" y="1892"/>
                  </a:cubicBezTo>
                  <a:cubicBezTo>
                    <a:pt x="1235" y="1891"/>
                    <a:pt x="1236" y="1891"/>
                    <a:pt x="1234" y="1892"/>
                  </a:cubicBezTo>
                  <a:cubicBezTo>
                    <a:pt x="1233" y="1893"/>
                    <a:pt x="1233" y="1895"/>
                    <a:pt x="1234" y="1894"/>
                  </a:cubicBezTo>
                  <a:cubicBezTo>
                    <a:pt x="1236" y="1893"/>
                    <a:pt x="1235" y="1894"/>
                    <a:pt x="1234" y="1895"/>
                  </a:cubicBezTo>
                  <a:cubicBezTo>
                    <a:pt x="1232" y="1896"/>
                    <a:pt x="1233" y="1898"/>
                    <a:pt x="1231" y="1899"/>
                  </a:cubicBezTo>
                  <a:cubicBezTo>
                    <a:pt x="1230" y="1900"/>
                    <a:pt x="1228" y="1901"/>
                    <a:pt x="1228" y="1902"/>
                  </a:cubicBezTo>
                  <a:cubicBezTo>
                    <a:pt x="1228" y="1903"/>
                    <a:pt x="1227" y="1906"/>
                    <a:pt x="1228" y="1906"/>
                  </a:cubicBezTo>
                  <a:cubicBezTo>
                    <a:pt x="1230" y="1905"/>
                    <a:pt x="1232" y="1904"/>
                    <a:pt x="1234" y="1903"/>
                  </a:cubicBezTo>
                  <a:cubicBezTo>
                    <a:pt x="1235" y="1902"/>
                    <a:pt x="1236" y="1899"/>
                    <a:pt x="1235" y="1902"/>
                  </a:cubicBezTo>
                  <a:cubicBezTo>
                    <a:pt x="1235" y="1904"/>
                    <a:pt x="1238" y="1907"/>
                    <a:pt x="1236" y="1908"/>
                  </a:cubicBezTo>
                  <a:cubicBezTo>
                    <a:pt x="1234" y="1909"/>
                    <a:pt x="1232" y="1909"/>
                    <a:pt x="1230" y="1911"/>
                  </a:cubicBezTo>
                  <a:cubicBezTo>
                    <a:pt x="1228" y="1912"/>
                    <a:pt x="1227" y="1912"/>
                    <a:pt x="1230" y="1912"/>
                  </a:cubicBezTo>
                  <a:cubicBezTo>
                    <a:pt x="1233" y="1912"/>
                    <a:pt x="1235" y="1911"/>
                    <a:pt x="1236" y="1915"/>
                  </a:cubicBezTo>
                  <a:cubicBezTo>
                    <a:pt x="1238" y="1918"/>
                    <a:pt x="1239" y="1919"/>
                    <a:pt x="1240" y="1918"/>
                  </a:cubicBezTo>
                  <a:cubicBezTo>
                    <a:pt x="1241" y="1916"/>
                    <a:pt x="1243" y="1914"/>
                    <a:pt x="1242" y="1912"/>
                  </a:cubicBezTo>
                  <a:cubicBezTo>
                    <a:pt x="1242" y="1910"/>
                    <a:pt x="1242" y="1907"/>
                    <a:pt x="1242" y="1907"/>
                  </a:cubicBezTo>
                  <a:cubicBezTo>
                    <a:pt x="1243" y="1908"/>
                    <a:pt x="1244" y="1908"/>
                    <a:pt x="1244" y="1909"/>
                  </a:cubicBezTo>
                  <a:cubicBezTo>
                    <a:pt x="1245" y="1911"/>
                    <a:pt x="1246" y="1915"/>
                    <a:pt x="1247" y="1913"/>
                  </a:cubicBezTo>
                  <a:cubicBezTo>
                    <a:pt x="1247" y="1911"/>
                    <a:pt x="1247" y="1908"/>
                    <a:pt x="1247" y="1909"/>
                  </a:cubicBezTo>
                  <a:cubicBezTo>
                    <a:pt x="1247" y="1910"/>
                    <a:pt x="1246" y="1914"/>
                    <a:pt x="1247" y="1913"/>
                  </a:cubicBezTo>
                  <a:cubicBezTo>
                    <a:pt x="1249" y="1912"/>
                    <a:pt x="1250" y="1908"/>
                    <a:pt x="1250" y="1909"/>
                  </a:cubicBezTo>
                  <a:cubicBezTo>
                    <a:pt x="1250" y="1910"/>
                    <a:pt x="1252" y="1909"/>
                    <a:pt x="1251" y="1911"/>
                  </a:cubicBezTo>
                  <a:cubicBezTo>
                    <a:pt x="1250" y="1913"/>
                    <a:pt x="1249" y="1917"/>
                    <a:pt x="1250" y="1916"/>
                  </a:cubicBezTo>
                  <a:cubicBezTo>
                    <a:pt x="1251" y="1915"/>
                    <a:pt x="1249" y="1917"/>
                    <a:pt x="1250" y="1918"/>
                  </a:cubicBezTo>
                  <a:cubicBezTo>
                    <a:pt x="1251" y="1920"/>
                    <a:pt x="1252" y="1921"/>
                    <a:pt x="1251" y="1922"/>
                  </a:cubicBezTo>
                  <a:cubicBezTo>
                    <a:pt x="1250" y="1922"/>
                    <a:pt x="1248" y="1926"/>
                    <a:pt x="1250" y="1926"/>
                  </a:cubicBezTo>
                  <a:cubicBezTo>
                    <a:pt x="1251" y="1925"/>
                    <a:pt x="1261" y="1925"/>
                    <a:pt x="1262" y="1926"/>
                  </a:cubicBezTo>
                  <a:cubicBezTo>
                    <a:pt x="1263" y="1927"/>
                    <a:pt x="1264" y="1930"/>
                    <a:pt x="1266" y="1930"/>
                  </a:cubicBezTo>
                  <a:cubicBezTo>
                    <a:pt x="1267" y="1931"/>
                    <a:pt x="1269" y="1932"/>
                    <a:pt x="1267" y="1934"/>
                  </a:cubicBezTo>
                  <a:cubicBezTo>
                    <a:pt x="1266" y="1935"/>
                    <a:pt x="1263" y="1938"/>
                    <a:pt x="1262" y="1939"/>
                  </a:cubicBezTo>
                  <a:cubicBezTo>
                    <a:pt x="1260" y="1940"/>
                    <a:pt x="1258" y="1941"/>
                    <a:pt x="1257" y="1940"/>
                  </a:cubicBezTo>
                  <a:cubicBezTo>
                    <a:pt x="1256" y="1939"/>
                    <a:pt x="1253" y="1939"/>
                    <a:pt x="1252" y="1939"/>
                  </a:cubicBezTo>
                  <a:cubicBezTo>
                    <a:pt x="1250" y="1940"/>
                    <a:pt x="1249" y="1943"/>
                    <a:pt x="1250" y="1943"/>
                  </a:cubicBezTo>
                  <a:cubicBezTo>
                    <a:pt x="1251" y="1943"/>
                    <a:pt x="1251" y="1945"/>
                    <a:pt x="1253" y="1944"/>
                  </a:cubicBezTo>
                  <a:cubicBezTo>
                    <a:pt x="1256" y="1944"/>
                    <a:pt x="1258" y="1944"/>
                    <a:pt x="1256" y="1945"/>
                  </a:cubicBezTo>
                  <a:cubicBezTo>
                    <a:pt x="1254" y="1945"/>
                    <a:pt x="1254" y="1946"/>
                    <a:pt x="1255" y="1946"/>
                  </a:cubicBezTo>
                  <a:cubicBezTo>
                    <a:pt x="1257" y="1946"/>
                    <a:pt x="1258" y="1949"/>
                    <a:pt x="1260" y="1948"/>
                  </a:cubicBezTo>
                  <a:cubicBezTo>
                    <a:pt x="1262" y="1948"/>
                    <a:pt x="1262" y="1949"/>
                    <a:pt x="1262" y="1949"/>
                  </a:cubicBezTo>
                  <a:cubicBezTo>
                    <a:pt x="1262" y="1950"/>
                    <a:pt x="1263" y="1950"/>
                    <a:pt x="1264" y="1950"/>
                  </a:cubicBezTo>
                  <a:cubicBezTo>
                    <a:pt x="1266" y="1950"/>
                    <a:pt x="1269" y="1950"/>
                    <a:pt x="1271" y="1947"/>
                  </a:cubicBezTo>
                  <a:cubicBezTo>
                    <a:pt x="1272" y="1944"/>
                    <a:pt x="1269" y="1939"/>
                    <a:pt x="1272" y="1933"/>
                  </a:cubicBezTo>
                  <a:cubicBezTo>
                    <a:pt x="1276" y="1928"/>
                    <a:pt x="1277" y="1929"/>
                    <a:pt x="1280" y="1928"/>
                  </a:cubicBezTo>
                  <a:cubicBezTo>
                    <a:pt x="1284" y="1928"/>
                    <a:pt x="1290" y="1926"/>
                    <a:pt x="1290" y="1924"/>
                  </a:cubicBezTo>
                  <a:cubicBezTo>
                    <a:pt x="1291" y="1921"/>
                    <a:pt x="1293" y="1918"/>
                    <a:pt x="1297" y="1920"/>
                  </a:cubicBezTo>
                  <a:cubicBezTo>
                    <a:pt x="1300" y="1922"/>
                    <a:pt x="1304" y="1925"/>
                    <a:pt x="1304" y="1923"/>
                  </a:cubicBezTo>
                  <a:cubicBezTo>
                    <a:pt x="1303" y="1921"/>
                    <a:pt x="1296" y="1912"/>
                    <a:pt x="1296" y="1907"/>
                  </a:cubicBezTo>
                  <a:cubicBezTo>
                    <a:pt x="1296" y="1901"/>
                    <a:pt x="1292" y="1893"/>
                    <a:pt x="1297" y="1889"/>
                  </a:cubicBezTo>
                  <a:cubicBezTo>
                    <a:pt x="1301" y="1885"/>
                    <a:pt x="1305" y="1886"/>
                    <a:pt x="1303" y="1883"/>
                  </a:cubicBezTo>
                  <a:cubicBezTo>
                    <a:pt x="1301" y="1881"/>
                    <a:pt x="1300" y="1883"/>
                    <a:pt x="1298" y="1882"/>
                  </a:cubicBezTo>
                  <a:cubicBezTo>
                    <a:pt x="1296" y="1882"/>
                    <a:pt x="1296" y="1881"/>
                    <a:pt x="1298" y="1881"/>
                  </a:cubicBezTo>
                  <a:cubicBezTo>
                    <a:pt x="1300" y="1881"/>
                    <a:pt x="1301" y="1881"/>
                    <a:pt x="1301" y="1880"/>
                  </a:cubicBezTo>
                  <a:cubicBezTo>
                    <a:pt x="1301" y="1878"/>
                    <a:pt x="1302" y="1878"/>
                    <a:pt x="1302" y="1879"/>
                  </a:cubicBezTo>
                  <a:cubicBezTo>
                    <a:pt x="1302" y="1881"/>
                    <a:pt x="1303" y="1883"/>
                    <a:pt x="1305" y="1883"/>
                  </a:cubicBezTo>
                  <a:cubicBezTo>
                    <a:pt x="1306" y="1884"/>
                    <a:pt x="1310" y="1884"/>
                    <a:pt x="1312" y="1881"/>
                  </a:cubicBezTo>
                  <a:cubicBezTo>
                    <a:pt x="1314" y="1879"/>
                    <a:pt x="1313" y="1870"/>
                    <a:pt x="1314" y="1868"/>
                  </a:cubicBezTo>
                  <a:cubicBezTo>
                    <a:pt x="1315" y="1865"/>
                    <a:pt x="1318" y="1860"/>
                    <a:pt x="1323" y="1858"/>
                  </a:cubicBezTo>
                  <a:cubicBezTo>
                    <a:pt x="1328" y="1855"/>
                    <a:pt x="1337" y="1850"/>
                    <a:pt x="1337" y="1849"/>
                  </a:cubicBezTo>
                  <a:cubicBezTo>
                    <a:pt x="1337" y="1847"/>
                    <a:pt x="1336" y="1845"/>
                    <a:pt x="1335" y="1845"/>
                  </a:cubicBezTo>
                  <a:cubicBezTo>
                    <a:pt x="1333" y="1846"/>
                    <a:pt x="1333" y="1845"/>
                    <a:pt x="1335" y="1844"/>
                  </a:cubicBezTo>
                  <a:cubicBezTo>
                    <a:pt x="1337" y="1843"/>
                    <a:pt x="1339" y="1841"/>
                    <a:pt x="1339" y="1839"/>
                  </a:cubicBezTo>
                  <a:cubicBezTo>
                    <a:pt x="1340" y="1836"/>
                    <a:pt x="1339" y="1834"/>
                    <a:pt x="1336" y="1833"/>
                  </a:cubicBezTo>
                  <a:cubicBezTo>
                    <a:pt x="1332" y="1832"/>
                    <a:pt x="1327" y="1833"/>
                    <a:pt x="1325" y="1831"/>
                  </a:cubicBezTo>
                  <a:cubicBezTo>
                    <a:pt x="1324" y="1830"/>
                    <a:pt x="1324" y="1829"/>
                    <a:pt x="1322" y="1829"/>
                  </a:cubicBezTo>
                  <a:cubicBezTo>
                    <a:pt x="1321" y="1828"/>
                    <a:pt x="1315" y="1825"/>
                    <a:pt x="1315" y="1819"/>
                  </a:cubicBezTo>
                  <a:cubicBezTo>
                    <a:pt x="1315" y="1814"/>
                    <a:pt x="1318" y="1807"/>
                    <a:pt x="1322" y="1805"/>
                  </a:cubicBezTo>
                  <a:cubicBezTo>
                    <a:pt x="1326" y="1802"/>
                    <a:pt x="1333" y="1797"/>
                    <a:pt x="1336" y="1798"/>
                  </a:cubicBezTo>
                  <a:cubicBezTo>
                    <a:pt x="1338" y="1798"/>
                    <a:pt x="1340" y="1800"/>
                    <a:pt x="1341" y="1799"/>
                  </a:cubicBezTo>
                  <a:cubicBezTo>
                    <a:pt x="1342" y="1797"/>
                    <a:pt x="1340" y="1792"/>
                    <a:pt x="1343" y="1789"/>
                  </a:cubicBezTo>
                  <a:cubicBezTo>
                    <a:pt x="1345" y="1787"/>
                    <a:pt x="1347" y="1784"/>
                    <a:pt x="1346" y="1781"/>
                  </a:cubicBezTo>
                  <a:cubicBezTo>
                    <a:pt x="1345" y="1779"/>
                    <a:pt x="1344" y="1777"/>
                    <a:pt x="1345" y="1776"/>
                  </a:cubicBezTo>
                  <a:cubicBezTo>
                    <a:pt x="1347" y="1774"/>
                    <a:pt x="1350" y="1771"/>
                    <a:pt x="1353" y="1769"/>
                  </a:cubicBezTo>
                  <a:cubicBezTo>
                    <a:pt x="1355" y="1767"/>
                    <a:pt x="1358" y="1767"/>
                    <a:pt x="1356" y="1766"/>
                  </a:cubicBezTo>
                  <a:cubicBezTo>
                    <a:pt x="1354" y="1764"/>
                    <a:pt x="1351" y="1763"/>
                    <a:pt x="1351" y="1761"/>
                  </a:cubicBezTo>
                  <a:cubicBezTo>
                    <a:pt x="1352" y="1759"/>
                    <a:pt x="1356" y="1759"/>
                    <a:pt x="1358" y="1760"/>
                  </a:cubicBezTo>
                  <a:cubicBezTo>
                    <a:pt x="1360" y="1760"/>
                    <a:pt x="1362" y="1764"/>
                    <a:pt x="1364" y="1764"/>
                  </a:cubicBezTo>
                  <a:cubicBezTo>
                    <a:pt x="1366" y="1764"/>
                    <a:pt x="1369" y="1761"/>
                    <a:pt x="1368" y="1758"/>
                  </a:cubicBezTo>
                  <a:cubicBezTo>
                    <a:pt x="1367" y="1755"/>
                    <a:pt x="1367" y="1753"/>
                    <a:pt x="1365" y="1753"/>
                  </a:cubicBezTo>
                  <a:cubicBezTo>
                    <a:pt x="1363" y="1754"/>
                    <a:pt x="1362" y="1756"/>
                    <a:pt x="1360" y="1757"/>
                  </a:cubicBezTo>
                  <a:cubicBezTo>
                    <a:pt x="1358" y="1757"/>
                    <a:pt x="1356" y="1756"/>
                    <a:pt x="1354" y="1754"/>
                  </a:cubicBezTo>
                  <a:cubicBezTo>
                    <a:pt x="1351" y="1753"/>
                    <a:pt x="1349" y="1752"/>
                    <a:pt x="1349" y="1748"/>
                  </a:cubicBezTo>
                  <a:cubicBezTo>
                    <a:pt x="1349" y="1743"/>
                    <a:pt x="1347" y="1736"/>
                    <a:pt x="1348" y="1733"/>
                  </a:cubicBezTo>
                  <a:cubicBezTo>
                    <a:pt x="1348" y="1730"/>
                    <a:pt x="1350" y="1730"/>
                    <a:pt x="1352" y="1731"/>
                  </a:cubicBezTo>
                  <a:cubicBezTo>
                    <a:pt x="1355" y="1732"/>
                    <a:pt x="1363" y="1737"/>
                    <a:pt x="1369" y="1737"/>
                  </a:cubicBezTo>
                  <a:cubicBezTo>
                    <a:pt x="1376" y="1737"/>
                    <a:pt x="1380" y="1735"/>
                    <a:pt x="1382" y="1734"/>
                  </a:cubicBezTo>
                  <a:cubicBezTo>
                    <a:pt x="1384" y="1733"/>
                    <a:pt x="1385" y="1730"/>
                    <a:pt x="1384" y="1729"/>
                  </a:cubicBezTo>
                  <a:cubicBezTo>
                    <a:pt x="1384" y="1727"/>
                    <a:pt x="1383" y="1725"/>
                    <a:pt x="1383" y="1723"/>
                  </a:cubicBezTo>
                  <a:cubicBezTo>
                    <a:pt x="1383" y="1720"/>
                    <a:pt x="1388" y="1714"/>
                    <a:pt x="1388" y="1713"/>
                  </a:cubicBezTo>
                  <a:cubicBezTo>
                    <a:pt x="1388" y="1711"/>
                    <a:pt x="1384" y="1707"/>
                    <a:pt x="1385" y="1703"/>
                  </a:cubicBezTo>
                  <a:cubicBezTo>
                    <a:pt x="1386" y="1700"/>
                    <a:pt x="1389" y="1700"/>
                    <a:pt x="1390" y="1702"/>
                  </a:cubicBezTo>
                  <a:cubicBezTo>
                    <a:pt x="1390" y="1704"/>
                    <a:pt x="1390" y="1708"/>
                    <a:pt x="1391" y="1706"/>
                  </a:cubicBezTo>
                  <a:cubicBezTo>
                    <a:pt x="1391" y="1704"/>
                    <a:pt x="1391" y="1704"/>
                    <a:pt x="1396" y="1703"/>
                  </a:cubicBezTo>
                  <a:cubicBezTo>
                    <a:pt x="1401" y="1703"/>
                    <a:pt x="1408" y="1703"/>
                    <a:pt x="1417" y="1700"/>
                  </a:cubicBezTo>
                  <a:cubicBezTo>
                    <a:pt x="1427" y="1697"/>
                    <a:pt x="1436" y="1696"/>
                    <a:pt x="1439" y="1694"/>
                  </a:cubicBezTo>
                  <a:cubicBezTo>
                    <a:pt x="1442" y="1692"/>
                    <a:pt x="1447" y="1691"/>
                    <a:pt x="1448" y="1688"/>
                  </a:cubicBezTo>
                  <a:cubicBezTo>
                    <a:pt x="1448" y="1684"/>
                    <a:pt x="1453" y="1680"/>
                    <a:pt x="1456" y="1678"/>
                  </a:cubicBezTo>
                  <a:cubicBezTo>
                    <a:pt x="1459" y="1675"/>
                    <a:pt x="1459" y="1673"/>
                    <a:pt x="1459" y="1670"/>
                  </a:cubicBezTo>
                  <a:cubicBezTo>
                    <a:pt x="1459" y="1666"/>
                    <a:pt x="1459" y="1664"/>
                    <a:pt x="1457" y="1663"/>
                  </a:cubicBezTo>
                  <a:cubicBezTo>
                    <a:pt x="1454" y="1662"/>
                    <a:pt x="1450" y="1660"/>
                    <a:pt x="1450" y="1657"/>
                  </a:cubicBezTo>
                  <a:cubicBezTo>
                    <a:pt x="1450" y="1655"/>
                    <a:pt x="1453" y="1650"/>
                    <a:pt x="1453" y="1649"/>
                  </a:cubicBezTo>
                  <a:cubicBezTo>
                    <a:pt x="1453" y="1648"/>
                    <a:pt x="1448" y="1641"/>
                    <a:pt x="1443" y="1640"/>
                  </a:cubicBezTo>
                  <a:cubicBezTo>
                    <a:pt x="1438" y="1638"/>
                    <a:pt x="1435" y="1639"/>
                    <a:pt x="1436" y="1635"/>
                  </a:cubicBezTo>
                  <a:cubicBezTo>
                    <a:pt x="1437" y="1632"/>
                    <a:pt x="1440" y="1631"/>
                    <a:pt x="1442" y="1632"/>
                  </a:cubicBezTo>
                  <a:cubicBezTo>
                    <a:pt x="1444" y="1634"/>
                    <a:pt x="1453" y="1635"/>
                    <a:pt x="1455" y="1635"/>
                  </a:cubicBezTo>
                  <a:cubicBezTo>
                    <a:pt x="1457" y="1635"/>
                    <a:pt x="1460" y="1638"/>
                    <a:pt x="1463" y="1639"/>
                  </a:cubicBezTo>
                  <a:cubicBezTo>
                    <a:pt x="1465" y="1640"/>
                    <a:pt x="1466" y="1643"/>
                    <a:pt x="1469" y="1642"/>
                  </a:cubicBezTo>
                  <a:cubicBezTo>
                    <a:pt x="1472" y="1641"/>
                    <a:pt x="1472" y="1640"/>
                    <a:pt x="1476" y="1640"/>
                  </a:cubicBezTo>
                  <a:cubicBezTo>
                    <a:pt x="1480" y="1640"/>
                    <a:pt x="1482" y="1643"/>
                    <a:pt x="1486" y="1641"/>
                  </a:cubicBezTo>
                  <a:cubicBezTo>
                    <a:pt x="1491" y="1639"/>
                    <a:pt x="1497" y="1636"/>
                    <a:pt x="1499" y="1632"/>
                  </a:cubicBezTo>
                  <a:cubicBezTo>
                    <a:pt x="1501" y="1628"/>
                    <a:pt x="1506" y="1623"/>
                    <a:pt x="1509" y="1619"/>
                  </a:cubicBezTo>
                  <a:cubicBezTo>
                    <a:pt x="1512" y="1616"/>
                    <a:pt x="1515" y="1606"/>
                    <a:pt x="1517" y="1603"/>
                  </a:cubicBezTo>
                  <a:cubicBezTo>
                    <a:pt x="1520" y="1599"/>
                    <a:pt x="1524" y="1597"/>
                    <a:pt x="1527" y="1595"/>
                  </a:cubicBezTo>
                  <a:cubicBezTo>
                    <a:pt x="1530" y="1593"/>
                    <a:pt x="1540" y="1583"/>
                    <a:pt x="1542" y="1579"/>
                  </a:cubicBezTo>
                  <a:cubicBezTo>
                    <a:pt x="1544" y="1575"/>
                    <a:pt x="1546" y="1564"/>
                    <a:pt x="1552" y="1558"/>
                  </a:cubicBezTo>
                  <a:cubicBezTo>
                    <a:pt x="1558" y="1553"/>
                    <a:pt x="1564" y="1551"/>
                    <a:pt x="1565" y="1547"/>
                  </a:cubicBezTo>
                  <a:cubicBezTo>
                    <a:pt x="1567" y="1543"/>
                    <a:pt x="1567" y="1538"/>
                    <a:pt x="1568" y="1534"/>
                  </a:cubicBezTo>
                  <a:cubicBezTo>
                    <a:pt x="1569" y="1530"/>
                    <a:pt x="1565" y="1526"/>
                    <a:pt x="1566" y="1520"/>
                  </a:cubicBezTo>
                  <a:cubicBezTo>
                    <a:pt x="1568" y="1514"/>
                    <a:pt x="1569" y="1511"/>
                    <a:pt x="1568" y="1509"/>
                  </a:cubicBezTo>
                  <a:cubicBezTo>
                    <a:pt x="1568" y="1507"/>
                    <a:pt x="1567" y="1508"/>
                    <a:pt x="1568" y="1506"/>
                  </a:cubicBezTo>
                  <a:cubicBezTo>
                    <a:pt x="1569" y="1504"/>
                    <a:pt x="1572" y="1506"/>
                    <a:pt x="1574" y="1503"/>
                  </a:cubicBezTo>
                  <a:cubicBezTo>
                    <a:pt x="1577" y="1500"/>
                    <a:pt x="1582" y="1494"/>
                    <a:pt x="1585" y="1492"/>
                  </a:cubicBezTo>
                  <a:cubicBezTo>
                    <a:pt x="1588" y="1490"/>
                    <a:pt x="1590" y="1489"/>
                    <a:pt x="1591" y="1488"/>
                  </a:cubicBezTo>
                  <a:cubicBezTo>
                    <a:pt x="1593" y="1487"/>
                    <a:pt x="1600" y="1482"/>
                    <a:pt x="1604" y="1482"/>
                  </a:cubicBezTo>
                  <a:cubicBezTo>
                    <a:pt x="1608" y="1482"/>
                    <a:pt x="1612" y="1486"/>
                    <a:pt x="1612" y="1483"/>
                  </a:cubicBezTo>
                  <a:cubicBezTo>
                    <a:pt x="1611" y="1481"/>
                    <a:pt x="1608" y="1481"/>
                    <a:pt x="1610" y="1480"/>
                  </a:cubicBezTo>
                  <a:cubicBezTo>
                    <a:pt x="1611" y="1479"/>
                    <a:pt x="1614" y="1478"/>
                    <a:pt x="1618" y="1477"/>
                  </a:cubicBezTo>
                  <a:cubicBezTo>
                    <a:pt x="1621" y="1476"/>
                    <a:pt x="1621" y="1474"/>
                    <a:pt x="1620" y="1473"/>
                  </a:cubicBezTo>
                  <a:cubicBezTo>
                    <a:pt x="1619" y="1472"/>
                    <a:pt x="1623" y="1472"/>
                    <a:pt x="1623" y="1471"/>
                  </a:cubicBezTo>
                  <a:cubicBezTo>
                    <a:pt x="1624" y="1470"/>
                    <a:pt x="1624" y="1471"/>
                    <a:pt x="1624" y="1472"/>
                  </a:cubicBezTo>
                  <a:cubicBezTo>
                    <a:pt x="1624" y="1473"/>
                    <a:pt x="1627" y="1473"/>
                    <a:pt x="1631" y="1472"/>
                  </a:cubicBezTo>
                  <a:cubicBezTo>
                    <a:pt x="1635" y="1472"/>
                    <a:pt x="1637" y="1469"/>
                    <a:pt x="1639" y="1468"/>
                  </a:cubicBezTo>
                  <a:cubicBezTo>
                    <a:pt x="1641" y="1468"/>
                    <a:pt x="1640" y="1469"/>
                    <a:pt x="1640" y="1470"/>
                  </a:cubicBezTo>
                  <a:cubicBezTo>
                    <a:pt x="1640" y="1471"/>
                    <a:pt x="1644" y="1472"/>
                    <a:pt x="1648" y="1471"/>
                  </a:cubicBezTo>
                  <a:cubicBezTo>
                    <a:pt x="1652" y="1469"/>
                    <a:pt x="1655" y="1471"/>
                    <a:pt x="1655" y="1467"/>
                  </a:cubicBezTo>
                  <a:cubicBezTo>
                    <a:pt x="1655" y="1464"/>
                    <a:pt x="1661" y="1461"/>
                    <a:pt x="1663" y="1459"/>
                  </a:cubicBezTo>
                  <a:cubicBezTo>
                    <a:pt x="1665" y="1458"/>
                    <a:pt x="1667" y="1456"/>
                    <a:pt x="1667" y="1451"/>
                  </a:cubicBezTo>
                  <a:cubicBezTo>
                    <a:pt x="1667" y="1446"/>
                    <a:pt x="1671" y="1443"/>
                    <a:pt x="1674" y="1440"/>
                  </a:cubicBezTo>
                  <a:cubicBezTo>
                    <a:pt x="1676" y="1438"/>
                    <a:pt x="1679" y="1432"/>
                    <a:pt x="1681" y="1430"/>
                  </a:cubicBezTo>
                  <a:cubicBezTo>
                    <a:pt x="1682" y="1428"/>
                    <a:pt x="1683" y="1428"/>
                    <a:pt x="1684" y="1425"/>
                  </a:cubicBezTo>
                  <a:cubicBezTo>
                    <a:pt x="1685" y="1423"/>
                    <a:pt x="1684" y="1417"/>
                    <a:pt x="1684" y="1413"/>
                  </a:cubicBezTo>
                  <a:cubicBezTo>
                    <a:pt x="1685" y="1408"/>
                    <a:pt x="1687" y="1404"/>
                    <a:pt x="1688" y="1403"/>
                  </a:cubicBezTo>
                  <a:cubicBezTo>
                    <a:pt x="1690" y="1402"/>
                    <a:pt x="1693" y="1402"/>
                    <a:pt x="1693" y="1396"/>
                  </a:cubicBezTo>
                  <a:cubicBezTo>
                    <a:pt x="1693" y="1391"/>
                    <a:pt x="1692" y="1384"/>
                    <a:pt x="1694" y="1379"/>
                  </a:cubicBezTo>
                  <a:cubicBezTo>
                    <a:pt x="1697" y="1374"/>
                    <a:pt x="1694" y="1362"/>
                    <a:pt x="1694" y="1356"/>
                  </a:cubicBezTo>
                  <a:cubicBezTo>
                    <a:pt x="1695" y="1350"/>
                    <a:pt x="1694" y="1341"/>
                    <a:pt x="1695" y="1339"/>
                  </a:cubicBezTo>
                  <a:cubicBezTo>
                    <a:pt x="1696" y="1337"/>
                    <a:pt x="1699" y="1337"/>
                    <a:pt x="1697" y="1335"/>
                  </a:cubicBezTo>
                  <a:cubicBezTo>
                    <a:pt x="1695" y="1333"/>
                    <a:pt x="1693" y="1331"/>
                    <a:pt x="1695" y="1332"/>
                  </a:cubicBezTo>
                  <a:cubicBezTo>
                    <a:pt x="1697" y="1333"/>
                    <a:pt x="1700" y="1336"/>
                    <a:pt x="1699" y="1334"/>
                  </a:cubicBezTo>
                  <a:cubicBezTo>
                    <a:pt x="1699" y="1333"/>
                    <a:pt x="1699" y="1331"/>
                    <a:pt x="1700" y="1331"/>
                  </a:cubicBezTo>
                  <a:cubicBezTo>
                    <a:pt x="1700" y="1332"/>
                    <a:pt x="1701" y="1332"/>
                    <a:pt x="1702" y="1332"/>
                  </a:cubicBezTo>
                  <a:cubicBezTo>
                    <a:pt x="1703" y="1333"/>
                    <a:pt x="1704" y="1335"/>
                    <a:pt x="1707" y="1331"/>
                  </a:cubicBezTo>
                  <a:cubicBezTo>
                    <a:pt x="1709" y="1327"/>
                    <a:pt x="1712" y="1322"/>
                    <a:pt x="1715" y="1316"/>
                  </a:cubicBezTo>
                  <a:cubicBezTo>
                    <a:pt x="1718" y="1310"/>
                    <a:pt x="1721" y="1305"/>
                    <a:pt x="1726" y="1303"/>
                  </a:cubicBezTo>
                  <a:cubicBezTo>
                    <a:pt x="1731" y="1300"/>
                    <a:pt x="1733" y="1298"/>
                    <a:pt x="1735" y="1294"/>
                  </a:cubicBezTo>
                  <a:cubicBezTo>
                    <a:pt x="1738" y="1291"/>
                    <a:pt x="1748" y="1279"/>
                    <a:pt x="1749" y="1272"/>
                  </a:cubicBezTo>
                  <a:cubicBezTo>
                    <a:pt x="1750" y="1266"/>
                    <a:pt x="1751" y="1254"/>
                    <a:pt x="1746" y="1244"/>
                  </a:cubicBezTo>
                  <a:close/>
                  <a:moveTo>
                    <a:pt x="1169" y="545"/>
                  </a:moveTo>
                  <a:cubicBezTo>
                    <a:pt x="1172" y="544"/>
                    <a:pt x="1181" y="543"/>
                    <a:pt x="1185" y="542"/>
                  </a:cubicBezTo>
                  <a:cubicBezTo>
                    <a:pt x="1189" y="541"/>
                    <a:pt x="1187" y="543"/>
                    <a:pt x="1190" y="543"/>
                  </a:cubicBezTo>
                  <a:cubicBezTo>
                    <a:pt x="1193" y="543"/>
                    <a:pt x="1194" y="538"/>
                    <a:pt x="1198" y="539"/>
                  </a:cubicBezTo>
                  <a:cubicBezTo>
                    <a:pt x="1202" y="540"/>
                    <a:pt x="1203" y="545"/>
                    <a:pt x="1203" y="547"/>
                  </a:cubicBezTo>
                  <a:cubicBezTo>
                    <a:pt x="1203" y="549"/>
                    <a:pt x="1198" y="554"/>
                    <a:pt x="1196" y="554"/>
                  </a:cubicBezTo>
                  <a:cubicBezTo>
                    <a:pt x="1195" y="554"/>
                    <a:pt x="1184" y="555"/>
                    <a:pt x="1181" y="554"/>
                  </a:cubicBezTo>
                  <a:cubicBezTo>
                    <a:pt x="1178" y="553"/>
                    <a:pt x="1171" y="555"/>
                    <a:pt x="1167" y="556"/>
                  </a:cubicBezTo>
                  <a:cubicBezTo>
                    <a:pt x="1163" y="556"/>
                    <a:pt x="1159" y="556"/>
                    <a:pt x="1158" y="555"/>
                  </a:cubicBezTo>
                  <a:cubicBezTo>
                    <a:pt x="1158" y="554"/>
                    <a:pt x="1165" y="545"/>
                    <a:pt x="1169" y="545"/>
                  </a:cubicBezTo>
                  <a:close/>
                  <a:moveTo>
                    <a:pt x="1167" y="563"/>
                  </a:moveTo>
                  <a:cubicBezTo>
                    <a:pt x="1165" y="569"/>
                    <a:pt x="1150" y="574"/>
                    <a:pt x="1141" y="579"/>
                  </a:cubicBezTo>
                  <a:cubicBezTo>
                    <a:pt x="1134" y="583"/>
                    <a:pt x="1122" y="585"/>
                    <a:pt x="1117" y="582"/>
                  </a:cubicBezTo>
                  <a:cubicBezTo>
                    <a:pt x="1111" y="580"/>
                    <a:pt x="1108" y="578"/>
                    <a:pt x="1109" y="576"/>
                  </a:cubicBezTo>
                  <a:cubicBezTo>
                    <a:pt x="1110" y="573"/>
                    <a:pt x="1117" y="567"/>
                    <a:pt x="1116" y="570"/>
                  </a:cubicBezTo>
                  <a:cubicBezTo>
                    <a:pt x="1114" y="572"/>
                    <a:pt x="1114" y="574"/>
                    <a:pt x="1119" y="576"/>
                  </a:cubicBezTo>
                  <a:cubicBezTo>
                    <a:pt x="1123" y="578"/>
                    <a:pt x="1134" y="566"/>
                    <a:pt x="1136" y="565"/>
                  </a:cubicBezTo>
                  <a:cubicBezTo>
                    <a:pt x="1138" y="564"/>
                    <a:pt x="1142" y="566"/>
                    <a:pt x="1146" y="567"/>
                  </a:cubicBezTo>
                  <a:cubicBezTo>
                    <a:pt x="1150" y="567"/>
                    <a:pt x="1153" y="563"/>
                    <a:pt x="1156" y="563"/>
                  </a:cubicBezTo>
                  <a:cubicBezTo>
                    <a:pt x="1158" y="562"/>
                    <a:pt x="1168" y="561"/>
                    <a:pt x="1167" y="563"/>
                  </a:cubicBezTo>
                  <a:close/>
                  <a:moveTo>
                    <a:pt x="1016" y="483"/>
                  </a:moveTo>
                  <a:cubicBezTo>
                    <a:pt x="1022" y="480"/>
                    <a:pt x="1032" y="476"/>
                    <a:pt x="1035" y="473"/>
                  </a:cubicBezTo>
                  <a:cubicBezTo>
                    <a:pt x="1038" y="470"/>
                    <a:pt x="1039" y="470"/>
                    <a:pt x="1042" y="468"/>
                  </a:cubicBezTo>
                  <a:cubicBezTo>
                    <a:pt x="1045" y="466"/>
                    <a:pt x="1050" y="459"/>
                    <a:pt x="1050" y="461"/>
                  </a:cubicBezTo>
                  <a:cubicBezTo>
                    <a:pt x="1050" y="463"/>
                    <a:pt x="1051" y="464"/>
                    <a:pt x="1056" y="464"/>
                  </a:cubicBezTo>
                  <a:cubicBezTo>
                    <a:pt x="1061" y="464"/>
                    <a:pt x="1069" y="463"/>
                    <a:pt x="1071" y="467"/>
                  </a:cubicBezTo>
                  <a:cubicBezTo>
                    <a:pt x="1073" y="470"/>
                    <a:pt x="1074" y="477"/>
                    <a:pt x="1078" y="477"/>
                  </a:cubicBezTo>
                  <a:cubicBezTo>
                    <a:pt x="1081" y="477"/>
                    <a:pt x="1089" y="478"/>
                    <a:pt x="1089" y="481"/>
                  </a:cubicBezTo>
                  <a:cubicBezTo>
                    <a:pt x="1090" y="485"/>
                    <a:pt x="1094" y="493"/>
                    <a:pt x="1094" y="496"/>
                  </a:cubicBezTo>
                  <a:cubicBezTo>
                    <a:pt x="1094" y="499"/>
                    <a:pt x="1096" y="505"/>
                    <a:pt x="1103" y="507"/>
                  </a:cubicBezTo>
                  <a:cubicBezTo>
                    <a:pt x="1111" y="508"/>
                    <a:pt x="1133" y="509"/>
                    <a:pt x="1138" y="511"/>
                  </a:cubicBezTo>
                  <a:cubicBezTo>
                    <a:pt x="1143" y="513"/>
                    <a:pt x="1145" y="516"/>
                    <a:pt x="1148" y="520"/>
                  </a:cubicBezTo>
                  <a:cubicBezTo>
                    <a:pt x="1152" y="524"/>
                    <a:pt x="1156" y="529"/>
                    <a:pt x="1155" y="530"/>
                  </a:cubicBezTo>
                  <a:cubicBezTo>
                    <a:pt x="1154" y="532"/>
                    <a:pt x="1152" y="536"/>
                    <a:pt x="1149" y="534"/>
                  </a:cubicBezTo>
                  <a:cubicBezTo>
                    <a:pt x="1146" y="532"/>
                    <a:pt x="1130" y="522"/>
                    <a:pt x="1132" y="525"/>
                  </a:cubicBezTo>
                  <a:cubicBezTo>
                    <a:pt x="1134" y="528"/>
                    <a:pt x="1138" y="531"/>
                    <a:pt x="1136" y="534"/>
                  </a:cubicBezTo>
                  <a:cubicBezTo>
                    <a:pt x="1134" y="536"/>
                    <a:pt x="1132" y="539"/>
                    <a:pt x="1132" y="543"/>
                  </a:cubicBezTo>
                  <a:cubicBezTo>
                    <a:pt x="1132" y="548"/>
                    <a:pt x="1132" y="554"/>
                    <a:pt x="1130" y="555"/>
                  </a:cubicBezTo>
                  <a:cubicBezTo>
                    <a:pt x="1128" y="557"/>
                    <a:pt x="1123" y="560"/>
                    <a:pt x="1122" y="560"/>
                  </a:cubicBezTo>
                  <a:cubicBezTo>
                    <a:pt x="1120" y="561"/>
                    <a:pt x="1119" y="552"/>
                    <a:pt x="1119" y="550"/>
                  </a:cubicBezTo>
                  <a:cubicBezTo>
                    <a:pt x="1119" y="549"/>
                    <a:pt x="1118" y="543"/>
                    <a:pt x="1116" y="544"/>
                  </a:cubicBezTo>
                  <a:cubicBezTo>
                    <a:pt x="1114" y="545"/>
                    <a:pt x="1107" y="551"/>
                    <a:pt x="1105" y="549"/>
                  </a:cubicBezTo>
                  <a:cubicBezTo>
                    <a:pt x="1103" y="547"/>
                    <a:pt x="1100" y="547"/>
                    <a:pt x="1103" y="545"/>
                  </a:cubicBezTo>
                  <a:cubicBezTo>
                    <a:pt x="1106" y="542"/>
                    <a:pt x="1111" y="537"/>
                    <a:pt x="1111" y="533"/>
                  </a:cubicBezTo>
                  <a:cubicBezTo>
                    <a:pt x="1110" y="529"/>
                    <a:pt x="1110" y="525"/>
                    <a:pt x="1107" y="522"/>
                  </a:cubicBezTo>
                  <a:cubicBezTo>
                    <a:pt x="1103" y="520"/>
                    <a:pt x="1092" y="515"/>
                    <a:pt x="1091" y="517"/>
                  </a:cubicBezTo>
                  <a:cubicBezTo>
                    <a:pt x="1089" y="518"/>
                    <a:pt x="1087" y="520"/>
                    <a:pt x="1085" y="522"/>
                  </a:cubicBezTo>
                  <a:cubicBezTo>
                    <a:pt x="1083" y="523"/>
                    <a:pt x="1085" y="529"/>
                    <a:pt x="1082" y="528"/>
                  </a:cubicBezTo>
                  <a:cubicBezTo>
                    <a:pt x="1080" y="527"/>
                    <a:pt x="1078" y="527"/>
                    <a:pt x="1077" y="527"/>
                  </a:cubicBezTo>
                  <a:cubicBezTo>
                    <a:pt x="1076" y="527"/>
                    <a:pt x="1072" y="536"/>
                    <a:pt x="1071" y="538"/>
                  </a:cubicBezTo>
                  <a:cubicBezTo>
                    <a:pt x="1071" y="541"/>
                    <a:pt x="1069" y="548"/>
                    <a:pt x="1069" y="551"/>
                  </a:cubicBezTo>
                  <a:cubicBezTo>
                    <a:pt x="1070" y="554"/>
                    <a:pt x="1073" y="568"/>
                    <a:pt x="1071" y="571"/>
                  </a:cubicBezTo>
                  <a:cubicBezTo>
                    <a:pt x="1068" y="573"/>
                    <a:pt x="1064" y="578"/>
                    <a:pt x="1062" y="578"/>
                  </a:cubicBezTo>
                  <a:cubicBezTo>
                    <a:pt x="1061" y="579"/>
                    <a:pt x="1056" y="582"/>
                    <a:pt x="1056" y="579"/>
                  </a:cubicBezTo>
                  <a:cubicBezTo>
                    <a:pt x="1056" y="575"/>
                    <a:pt x="1052" y="568"/>
                    <a:pt x="1052" y="564"/>
                  </a:cubicBezTo>
                  <a:cubicBezTo>
                    <a:pt x="1052" y="560"/>
                    <a:pt x="1054" y="545"/>
                    <a:pt x="1055" y="540"/>
                  </a:cubicBezTo>
                  <a:cubicBezTo>
                    <a:pt x="1056" y="535"/>
                    <a:pt x="1058" y="529"/>
                    <a:pt x="1055" y="532"/>
                  </a:cubicBezTo>
                  <a:cubicBezTo>
                    <a:pt x="1053" y="534"/>
                    <a:pt x="1048" y="538"/>
                    <a:pt x="1050" y="533"/>
                  </a:cubicBezTo>
                  <a:cubicBezTo>
                    <a:pt x="1052" y="529"/>
                    <a:pt x="1058" y="519"/>
                    <a:pt x="1061" y="517"/>
                  </a:cubicBezTo>
                  <a:cubicBezTo>
                    <a:pt x="1063" y="515"/>
                    <a:pt x="1062" y="516"/>
                    <a:pt x="1068" y="515"/>
                  </a:cubicBezTo>
                  <a:cubicBezTo>
                    <a:pt x="1075" y="514"/>
                    <a:pt x="1079" y="510"/>
                    <a:pt x="1086" y="511"/>
                  </a:cubicBezTo>
                  <a:cubicBezTo>
                    <a:pt x="1092" y="511"/>
                    <a:pt x="1105" y="514"/>
                    <a:pt x="1102" y="510"/>
                  </a:cubicBezTo>
                  <a:cubicBezTo>
                    <a:pt x="1100" y="507"/>
                    <a:pt x="1099" y="505"/>
                    <a:pt x="1097" y="505"/>
                  </a:cubicBezTo>
                  <a:cubicBezTo>
                    <a:pt x="1095" y="504"/>
                    <a:pt x="1090" y="506"/>
                    <a:pt x="1090" y="503"/>
                  </a:cubicBezTo>
                  <a:cubicBezTo>
                    <a:pt x="1090" y="500"/>
                    <a:pt x="1091" y="498"/>
                    <a:pt x="1088" y="498"/>
                  </a:cubicBezTo>
                  <a:cubicBezTo>
                    <a:pt x="1085" y="499"/>
                    <a:pt x="1068" y="503"/>
                    <a:pt x="1065" y="503"/>
                  </a:cubicBezTo>
                  <a:cubicBezTo>
                    <a:pt x="1062" y="503"/>
                    <a:pt x="1053" y="497"/>
                    <a:pt x="1051" y="496"/>
                  </a:cubicBezTo>
                  <a:cubicBezTo>
                    <a:pt x="1048" y="495"/>
                    <a:pt x="1043" y="495"/>
                    <a:pt x="1045" y="494"/>
                  </a:cubicBezTo>
                  <a:cubicBezTo>
                    <a:pt x="1046" y="492"/>
                    <a:pt x="1054" y="486"/>
                    <a:pt x="1051" y="486"/>
                  </a:cubicBezTo>
                  <a:cubicBezTo>
                    <a:pt x="1048" y="486"/>
                    <a:pt x="1041" y="491"/>
                    <a:pt x="1038" y="493"/>
                  </a:cubicBezTo>
                  <a:cubicBezTo>
                    <a:pt x="1035" y="495"/>
                    <a:pt x="1030" y="496"/>
                    <a:pt x="1028" y="497"/>
                  </a:cubicBezTo>
                  <a:cubicBezTo>
                    <a:pt x="1025" y="498"/>
                    <a:pt x="1023" y="501"/>
                    <a:pt x="1019" y="500"/>
                  </a:cubicBezTo>
                  <a:cubicBezTo>
                    <a:pt x="1014" y="499"/>
                    <a:pt x="1014" y="495"/>
                    <a:pt x="1011" y="496"/>
                  </a:cubicBezTo>
                  <a:cubicBezTo>
                    <a:pt x="1008" y="496"/>
                    <a:pt x="1000" y="499"/>
                    <a:pt x="999" y="497"/>
                  </a:cubicBezTo>
                  <a:cubicBezTo>
                    <a:pt x="998" y="495"/>
                    <a:pt x="1010" y="486"/>
                    <a:pt x="1016" y="483"/>
                  </a:cubicBezTo>
                  <a:close/>
                  <a:moveTo>
                    <a:pt x="649" y="142"/>
                  </a:moveTo>
                  <a:cubicBezTo>
                    <a:pt x="644" y="143"/>
                    <a:pt x="645" y="141"/>
                    <a:pt x="640" y="141"/>
                  </a:cubicBezTo>
                  <a:cubicBezTo>
                    <a:pt x="635" y="142"/>
                    <a:pt x="636" y="143"/>
                    <a:pt x="633" y="145"/>
                  </a:cubicBezTo>
                  <a:cubicBezTo>
                    <a:pt x="631" y="148"/>
                    <a:pt x="636" y="148"/>
                    <a:pt x="638" y="150"/>
                  </a:cubicBezTo>
                  <a:cubicBezTo>
                    <a:pt x="640" y="152"/>
                    <a:pt x="638" y="151"/>
                    <a:pt x="634" y="151"/>
                  </a:cubicBezTo>
                  <a:cubicBezTo>
                    <a:pt x="629" y="151"/>
                    <a:pt x="624" y="156"/>
                    <a:pt x="620" y="158"/>
                  </a:cubicBezTo>
                  <a:cubicBezTo>
                    <a:pt x="617" y="161"/>
                    <a:pt x="616" y="158"/>
                    <a:pt x="618" y="157"/>
                  </a:cubicBezTo>
                  <a:cubicBezTo>
                    <a:pt x="620" y="155"/>
                    <a:pt x="626" y="148"/>
                    <a:pt x="625" y="146"/>
                  </a:cubicBezTo>
                  <a:cubicBezTo>
                    <a:pt x="624" y="144"/>
                    <a:pt x="617" y="147"/>
                    <a:pt x="612" y="149"/>
                  </a:cubicBezTo>
                  <a:cubicBezTo>
                    <a:pt x="607" y="150"/>
                    <a:pt x="610" y="154"/>
                    <a:pt x="608" y="157"/>
                  </a:cubicBezTo>
                  <a:cubicBezTo>
                    <a:pt x="606" y="159"/>
                    <a:pt x="597" y="157"/>
                    <a:pt x="591" y="156"/>
                  </a:cubicBezTo>
                  <a:cubicBezTo>
                    <a:pt x="584" y="154"/>
                    <a:pt x="588" y="153"/>
                    <a:pt x="592" y="154"/>
                  </a:cubicBezTo>
                  <a:cubicBezTo>
                    <a:pt x="596" y="154"/>
                    <a:pt x="596" y="152"/>
                    <a:pt x="596" y="149"/>
                  </a:cubicBezTo>
                  <a:cubicBezTo>
                    <a:pt x="596" y="147"/>
                    <a:pt x="600" y="145"/>
                    <a:pt x="602" y="143"/>
                  </a:cubicBezTo>
                  <a:cubicBezTo>
                    <a:pt x="604" y="141"/>
                    <a:pt x="599" y="139"/>
                    <a:pt x="599" y="137"/>
                  </a:cubicBezTo>
                  <a:cubicBezTo>
                    <a:pt x="598" y="135"/>
                    <a:pt x="608" y="137"/>
                    <a:pt x="611" y="137"/>
                  </a:cubicBezTo>
                  <a:cubicBezTo>
                    <a:pt x="615" y="137"/>
                    <a:pt x="610" y="134"/>
                    <a:pt x="604" y="132"/>
                  </a:cubicBezTo>
                  <a:cubicBezTo>
                    <a:pt x="598" y="131"/>
                    <a:pt x="596" y="132"/>
                    <a:pt x="592" y="134"/>
                  </a:cubicBezTo>
                  <a:cubicBezTo>
                    <a:pt x="588" y="135"/>
                    <a:pt x="577" y="134"/>
                    <a:pt x="573" y="134"/>
                  </a:cubicBezTo>
                  <a:cubicBezTo>
                    <a:pt x="568" y="134"/>
                    <a:pt x="571" y="135"/>
                    <a:pt x="567" y="137"/>
                  </a:cubicBezTo>
                  <a:cubicBezTo>
                    <a:pt x="563" y="139"/>
                    <a:pt x="565" y="134"/>
                    <a:pt x="567" y="132"/>
                  </a:cubicBezTo>
                  <a:cubicBezTo>
                    <a:pt x="568" y="130"/>
                    <a:pt x="571" y="131"/>
                    <a:pt x="577" y="130"/>
                  </a:cubicBezTo>
                  <a:cubicBezTo>
                    <a:pt x="582" y="130"/>
                    <a:pt x="583" y="127"/>
                    <a:pt x="589" y="126"/>
                  </a:cubicBezTo>
                  <a:cubicBezTo>
                    <a:pt x="595" y="125"/>
                    <a:pt x="598" y="123"/>
                    <a:pt x="602" y="123"/>
                  </a:cubicBezTo>
                  <a:cubicBezTo>
                    <a:pt x="606" y="122"/>
                    <a:pt x="620" y="119"/>
                    <a:pt x="626" y="117"/>
                  </a:cubicBezTo>
                  <a:cubicBezTo>
                    <a:pt x="632" y="115"/>
                    <a:pt x="638" y="115"/>
                    <a:pt x="640" y="117"/>
                  </a:cubicBezTo>
                  <a:cubicBezTo>
                    <a:pt x="642" y="120"/>
                    <a:pt x="637" y="122"/>
                    <a:pt x="633" y="124"/>
                  </a:cubicBezTo>
                  <a:cubicBezTo>
                    <a:pt x="629" y="126"/>
                    <a:pt x="629" y="124"/>
                    <a:pt x="629" y="128"/>
                  </a:cubicBezTo>
                  <a:cubicBezTo>
                    <a:pt x="629" y="131"/>
                    <a:pt x="650" y="129"/>
                    <a:pt x="652" y="129"/>
                  </a:cubicBezTo>
                  <a:cubicBezTo>
                    <a:pt x="654" y="129"/>
                    <a:pt x="659" y="120"/>
                    <a:pt x="662" y="124"/>
                  </a:cubicBezTo>
                  <a:cubicBezTo>
                    <a:pt x="664" y="126"/>
                    <a:pt x="654" y="141"/>
                    <a:pt x="649" y="142"/>
                  </a:cubicBezTo>
                  <a:close/>
                  <a:moveTo>
                    <a:pt x="769" y="205"/>
                  </a:moveTo>
                  <a:cubicBezTo>
                    <a:pt x="767" y="205"/>
                    <a:pt x="759" y="204"/>
                    <a:pt x="757" y="205"/>
                  </a:cubicBezTo>
                  <a:cubicBezTo>
                    <a:pt x="755" y="206"/>
                    <a:pt x="764" y="206"/>
                    <a:pt x="764" y="208"/>
                  </a:cubicBezTo>
                  <a:cubicBezTo>
                    <a:pt x="764" y="209"/>
                    <a:pt x="758" y="212"/>
                    <a:pt x="752" y="212"/>
                  </a:cubicBezTo>
                  <a:cubicBezTo>
                    <a:pt x="746" y="213"/>
                    <a:pt x="744" y="215"/>
                    <a:pt x="742" y="217"/>
                  </a:cubicBezTo>
                  <a:cubicBezTo>
                    <a:pt x="740" y="219"/>
                    <a:pt x="738" y="221"/>
                    <a:pt x="735" y="222"/>
                  </a:cubicBezTo>
                  <a:cubicBezTo>
                    <a:pt x="732" y="223"/>
                    <a:pt x="731" y="221"/>
                    <a:pt x="729" y="222"/>
                  </a:cubicBezTo>
                  <a:cubicBezTo>
                    <a:pt x="727" y="223"/>
                    <a:pt x="728" y="225"/>
                    <a:pt x="729" y="225"/>
                  </a:cubicBezTo>
                  <a:cubicBezTo>
                    <a:pt x="730" y="225"/>
                    <a:pt x="736" y="227"/>
                    <a:pt x="732" y="230"/>
                  </a:cubicBezTo>
                  <a:cubicBezTo>
                    <a:pt x="728" y="233"/>
                    <a:pt x="724" y="232"/>
                    <a:pt x="718" y="233"/>
                  </a:cubicBezTo>
                  <a:cubicBezTo>
                    <a:pt x="712" y="234"/>
                    <a:pt x="715" y="235"/>
                    <a:pt x="715" y="238"/>
                  </a:cubicBezTo>
                  <a:cubicBezTo>
                    <a:pt x="715" y="241"/>
                    <a:pt x="708" y="243"/>
                    <a:pt x="700" y="244"/>
                  </a:cubicBezTo>
                  <a:cubicBezTo>
                    <a:pt x="693" y="245"/>
                    <a:pt x="683" y="245"/>
                    <a:pt x="678" y="241"/>
                  </a:cubicBezTo>
                  <a:cubicBezTo>
                    <a:pt x="674" y="238"/>
                    <a:pt x="669" y="236"/>
                    <a:pt x="673" y="236"/>
                  </a:cubicBezTo>
                  <a:cubicBezTo>
                    <a:pt x="676" y="237"/>
                    <a:pt x="676" y="233"/>
                    <a:pt x="683" y="235"/>
                  </a:cubicBezTo>
                  <a:cubicBezTo>
                    <a:pt x="689" y="237"/>
                    <a:pt x="687" y="231"/>
                    <a:pt x="689" y="228"/>
                  </a:cubicBezTo>
                  <a:cubicBezTo>
                    <a:pt x="691" y="225"/>
                    <a:pt x="696" y="226"/>
                    <a:pt x="700" y="224"/>
                  </a:cubicBezTo>
                  <a:cubicBezTo>
                    <a:pt x="704" y="223"/>
                    <a:pt x="699" y="220"/>
                    <a:pt x="695" y="218"/>
                  </a:cubicBezTo>
                  <a:cubicBezTo>
                    <a:pt x="691" y="216"/>
                    <a:pt x="692" y="215"/>
                    <a:pt x="692" y="213"/>
                  </a:cubicBezTo>
                  <a:cubicBezTo>
                    <a:pt x="692" y="210"/>
                    <a:pt x="691" y="211"/>
                    <a:pt x="689" y="211"/>
                  </a:cubicBezTo>
                  <a:cubicBezTo>
                    <a:pt x="686" y="210"/>
                    <a:pt x="684" y="206"/>
                    <a:pt x="689" y="207"/>
                  </a:cubicBezTo>
                  <a:cubicBezTo>
                    <a:pt x="693" y="208"/>
                    <a:pt x="702" y="212"/>
                    <a:pt x="706" y="213"/>
                  </a:cubicBezTo>
                  <a:cubicBezTo>
                    <a:pt x="710" y="214"/>
                    <a:pt x="712" y="217"/>
                    <a:pt x="715" y="219"/>
                  </a:cubicBezTo>
                  <a:cubicBezTo>
                    <a:pt x="718" y="221"/>
                    <a:pt x="730" y="218"/>
                    <a:pt x="733" y="217"/>
                  </a:cubicBezTo>
                  <a:cubicBezTo>
                    <a:pt x="736" y="215"/>
                    <a:pt x="739" y="213"/>
                    <a:pt x="742" y="209"/>
                  </a:cubicBezTo>
                  <a:cubicBezTo>
                    <a:pt x="745" y="206"/>
                    <a:pt x="752" y="203"/>
                    <a:pt x="757" y="201"/>
                  </a:cubicBezTo>
                  <a:cubicBezTo>
                    <a:pt x="763" y="200"/>
                    <a:pt x="773" y="203"/>
                    <a:pt x="777" y="204"/>
                  </a:cubicBezTo>
                  <a:cubicBezTo>
                    <a:pt x="779" y="205"/>
                    <a:pt x="771" y="205"/>
                    <a:pt x="769" y="205"/>
                  </a:cubicBezTo>
                  <a:close/>
                  <a:moveTo>
                    <a:pt x="909" y="396"/>
                  </a:moveTo>
                  <a:cubicBezTo>
                    <a:pt x="905" y="392"/>
                    <a:pt x="909" y="392"/>
                    <a:pt x="911" y="390"/>
                  </a:cubicBezTo>
                  <a:cubicBezTo>
                    <a:pt x="914" y="388"/>
                    <a:pt x="910" y="389"/>
                    <a:pt x="907" y="389"/>
                  </a:cubicBezTo>
                  <a:cubicBezTo>
                    <a:pt x="904" y="389"/>
                    <a:pt x="904" y="383"/>
                    <a:pt x="906" y="381"/>
                  </a:cubicBezTo>
                  <a:cubicBezTo>
                    <a:pt x="908" y="379"/>
                    <a:pt x="907" y="376"/>
                    <a:pt x="909" y="375"/>
                  </a:cubicBezTo>
                  <a:cubicBezTo>
                    <a:pt x="910" y="373"/>
                    <a:pt x="913" y="376"/>
                    <a:pt x="919" y="379"/>
                  </a:cubicBezTo>
                  <a:cubicBezTo>
                    <a:pt x="924" y="381"/>
                    <a:pt x="923" y="384"/>
                    <a:pt x="925" y="386"/>
                  </a:cubicBezTo>
                  <a:cubicBezTo>
                    <a:pt x="927" y="388"/>
                    <a:pt x="927" y="393"/>
                    <a:pt x="929" y="395"/>
                  </a:cubicBezTo>
                  <a:cubicBezTo>
                    <a:pt x="930" y="398"/>
                    <a:pt x="933" y="400"/>
                    <a:pt x="932" y="406"/>
                  </a:cubicBezTo>
                  <a:cubicBezTo>
                    <a:pt x="931" y="411"/>
                    <a:pt x="936" y="408"/>
                    <a:pt x="937" y="412"/>
                  </a:cubicBezTo>
                  <a:cubicBezTo>
                    <a:pt x="937" y="420"/>
                    <a:pt x="939" y="415"/>
                    <a:pt x="941" y="421"/>
                  </a:cubicBezTo>
                  <a:cubicBezTo>
                    <a:pt x="943" y="426"/>
                    <a:pt x="940" y="431"/>
                    <a:pt x="938" y="434"/>
                  </a:cubicBezTo>
                  <a:cubicBezTo>
                    <a:pt x="937" y="438"/>
                    <a:pt x="935" y="433"/>
                    <a:pt x="933" y="429"/>
                  </a:cubicBezTo>
                  <a:cubicBezTo>
                    <a:pt x="931" y="424"/>
                    <a:pt x="936" y="420"/>
                    <a:pt x="936" y="417"/>
                  </a:cubicBezTo>
                  <a:cubicBezTo>
                    <a:pt x="936" y="414"/>
                    <a:pt x="935" y="413"/>
                    <a:pt x="933" y="414"/>
                  </a:cubicBezTo>
                  <a:cubicBezTo>
                    <a:pt x="931" y="416"/>
                    <a:pt x="930" y="418"/>
                    <a:pt x="930" y="414"/>
                  </a:cubicBezTo>
                  <a:cubicBezTo>
                    <a:pt x="930" y="409"/>
                    <a:pt x="928" y="409"/>
                    <a:pt x="925" y="406"/>
                  </a:cubicBezTo>
                  <a:cubicBezTo>
                    <a:pt x="922" y="403"/>
                    <a:pt x="925" y="409"/>
                    <a:pt x="923" y="410"/>
                  </a:cubicBezTo>
                  <a:cubicBezTo>
                    <a:pt x="921" y="411"/>
                    <a:pt x="913" y="400"/>
                    <a:pt x="909" y="396"/>
                  </a:cubicBezTo>
                  <a:close/>
                  <a:moveTo>
                    <a:pt x="1535" y="1584"/>
                  </a:moveTo>
                  <a:cubicBezTo>
                    <a:pt x="1533" y="1585"/>
                    <a:pt x="1525" y="1595"/>
                    <a:pt x="1520" y="1596"/>
                  </a:cubicBezTo>
                  <a:cubicBezTo>
                    <a:pt x="1514" y="1597"/>
                    <a:pt x="1529" y="1588"/>
                    <a:pt x="1528" y="1585"/>
                  </a:cubicBezTo>
                  <a:cubicBezTo>
                    <a:pt x="1528" y="1583"/>
                    <a:pt x="1538" y="1571"/>
                    <a:pt x="1540" y="1573"/>
                  </a:cubicBezTo>
                  <a:cubicBezTo>
                    <a:pt x="1543" y="1576"/>
                    <a:pt x="1537" y="1582"/>
                    <a:pt x="1535" y="1584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4" name="Freeform 1174"/>
            <p:cNvSpPr>
              <a:spLocks/>
            </p:cNvSpPr>
            <p:nvPr/>
          </p:nvSpPr>
          <p:spPr bwMode="auto">
            <a:xfrm>
              <a:off x="5295900" y="2921000"/>
              <a:ext cx="27843" cy="20638"/>
            </a:xfrm>
            <a:custGeom>
              <a:avLst/>
              <a:gdLst>
                <a:gd name="T0" fmla="*/ 2147483647 w 20"/>
                <a:gd name="T1" fmla="*/ 2147483647 h 10"/>
                <a:gd name="T2" fmla="*/ 2147483647 w 20"/>
                <a:gd name="T3" fmla="*/ 2147483647 h 10"/>
                <a:gd name="T4" fmla="*/ 2147483647 w 20"/>
                <a:gd name="T5" fmla="*/ 2147483647 h 10"/>
                <a:gd name="T6" fmla="*/ 0 60000 65536"/>
                <a:gd name="T7" fmla="*/ 0 60000 65536"/>
                <a:gd name="T8" fmla="*/ 0 60000 65536"/>
                <a:gd name="T9" fmla="*/ 0 w 20"/>
                <a:gd name="T10" fmla="*/ 0 h 10"/>
                <a:gd name="T11" fmla="*/ 20 w 20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0">
                  <a:moveTo>
                    <a:pt x="18" y="3"/>
                  </a:moveTo>
                  <a:cubicBezTo>
                    <a:pt x="20" y="0"/>
                    <a:pt x="0" y="1"/>
                    <a:pt x="2" y="1"/>
                  </a:cubicBezTo>
                  <a:cubicBezTo>
                    <a:pt x="4" y="2"/>
                    <a:pt x="15" y="10"/>
                    <a:pt x="18" y="3"/>
                  </a:cubicBez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5" name="Freeform 1222"/>
            <p:cNvSpPr>
              <a:spLocks/>
            </p:cNvSpPr>
            <p:nvPr/>
          </p:nvSpPr>
          <p:spPr bwMode="auto">
            <a:xfrm>
              <a:off x="2118946" y="4051301"/>
              <a:ext cx="36635" cy="28575"/>
            </a:xfrm>
            <a:custGeom>
              <a:avLst/>
              <a:gdLst>
                <a:gd name="T0" fmla="*/ 2147483647 w 27"/>
                <a:gd name="T1" fmla="*/ 2147483647 h 15"/>
                <a:gd name="T2" fmla="*/ 2147483647 w 27"/>
                <a:gd name="T3" fmla="*/ 2147483647 h 15"/>
                <a:gd name="T4" fmla="*/ 2147483647 w 27"/>
                <a:gd name="T5" fmla="*/ 2147483647 h 15"/>
                <a:gd name="T6" fmla="*/ 2147483647 w 27"/>
                <a:gd name="T7" fmla="*/ 2147483647 h 15"/>
                <a:gd name="T8" fmla="*/ 2147483647 w 27"/>
                <a:gd name="T9" fmla="*/ 2147483647 h 15"/>
                <a:gd name="T10" fmla="*/ 0 w 27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15"/>
                <a:gd name="T20" fmla="*/ 27 w 27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15">
                  <a:moveTo>
                    <a:pt x="27" y="5"/>
                  </a:moveTo>
                  <a:cubicBezTo>
                    <a:pt x="26" y="6"/>
                    <a:pt x="25" y="7"/>
                    <a:pt x="25" y="8"/>
                  </a:cubicBezTo>
                  <a:cubicBezTo>
                    <a:pt x="23" y="11"/>
                    <a:pt x="19" y="12"/>
                    <a:pt x="19" y="10"/>
                  </a:cubicBezTo>
                  <a:cubicBezTo>
                    <a:pt x="18" y="9"/>
                    <a:pt x="15" y="15"/>
                    <a:pt x="14" y="12"/>
                  </a:cubicBezTo>
                  <a:cubicBezTo>
                    <a:pt x="13" y="9"/>
                    <a:pt x="15" y="8"/>
                    <a:pt x="12" y="5"/>
                  </a:cubicBezTo>
                  <a:cubicBezTo>
                    <a:pt x="10" y="2"/>
                    <a:pt x="5" y="0"/>
                    <a:pt x="0" y="0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6" name="Freeform 1223"/>
            <p:cNvSpPr>
              <a:spLocks/>
            </p:cNvSpPr>
            <p:nvPr/>
          </p:nvSpPr>
          <p:spPr bwMode="auto">
            <a:xfrm>
              <a:off x="1994389" y="3459163"/>
              <a:ext cx="77665" cy="174625"/>
            </a:xfrm>
            <a:custGeom>
              <a:avLst/>
              <a:gdLst>
                <a:gd name="T0" fmla="*/ 2147483647 w 57"/>
                <a:gd name="T1" fmla="*/ 0 h 88"/>
                <a:gd name="T2" fmla="*/ 2147483647 w 57"/>
                <a:gd name="T3" fmla="*/ 2147483647 h 88"/>
                <a:gd name="T4" fmla="*/ 2147483647 w 57"/>
                <a:gd name="T5" fmla="*/ 2147483647 h 88"/>
                <a:gd name="T6" fmla="*/ 2147483647 w 57"/>
                <a:gd name="T7" fmla="*/ 2147483647 h 88"/>
                <a:gd name="T8" fmla="*/ 2147483647 w 57"/>
                <a:gd name="T9" fmla="*/ 2147483647 h 88"/>
                <a:gd name="T10" fmla="*/ 2147483647 w 57"/>
                <a:gd name="T11" fmla="*/ 2147483647 h 88"/>
                <a:gd name="T12" fmla="*/ 2147483647 w 57"/>
                <a:gd name="T13" fmla="*/ 2147483647 h 88"/>
                <a:gd name="T14" fmla="*/ 2147483647 w 57"/>
                <a:gd name="T15" fmla="*/ 2147483647 h 88"/>
                <a:gd name="T16" fmla="*/ 2147483647 w 57"/>
                <a:gd name="T17" fmla="*/ 2147483647 h 88"/>
                <a:gd name="T18" fmla="*/ 2147483647 w 57"/>
                <a:gd name="T19" fmla="*/ 2147483647 h 88"/>
                <a:gd name="T20" fmla="*/ 2147483647 w 57"/>
                <a:gd name="T21" fmla="*/ 2147483647 h 88"/>
                <a:gd name="T22" fmla="*/ 2147483647 w 57"/>
                <a:gd name="T23" fmla="*/ 2147483647 h 88"/>
                <a:gd name="T24" fmla="*/ 2147483647 w 57"/>
                <a:gd name="T25" fmla="*/ 2147483647 h 88"/>
                <a:gd name="T26" fmla="*/ 0 w 57"/>
                <a:gd name="T27" fmla="*/ 2147483647 h 88"/>
                <a:gd name="T28" fmla="*/ 0 w 57"/>
                <a:gd name="T29" fmla="*/ 2147483647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88"/>
                <a:gd name="T47" fmla="*/ 57 w 57"/>
                <a:gd name="T48" fmla="*/ 88 h 8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88">
                  <a:moveTo>
                    <a:pt x="55" y="0"/>
                  </a:moveTo>
                  <a:cubicBezTo>
                    <a:pt x="55" y="0"/>
                    <a:pt x="57" y="4"/>
                    <a:pt x="55" y="5"/>
                  </a:cubicBezTo>
                  <a:cubicBezTo>
                    <a:pt x="53" y="7"/>
                    <a:pt x="50" y="4"/>
                    <a:pt x="52" y="10"/>
                  </a:cubicBezTo>
                  <a:cubicBezTo>
                    <a:pt x="53" y="16"/>
                    <a:pt x="53" y="20"/>
                    <a:pt x="51" y="17"/>
                  </a:cubicBezTo>
                  <a:cubicBezTo>
                    <a:pt x="48" y="14"/>
                    <a:pt x="50" y="12"/>
                    <a:pt x="47" y="13"/>
                  </a:cubicBezTo>
                  <a:cubicBezTo>
                    <a:pt x="44" y="14"/>
                    <a:pt x="40" y="19"/>
                    <a:pt x="36" y="22"/>
                  </a:cubicBezTo>
                  <a:cubicBezTo>
                    <a:pt x="32" y="24"/>
                    <a:pt x="30" y="24"/>
                    <a:pt x="30" y="28"/>
                  </a:cubicBezTo>
                  <a:cubicBezTo>
                    <a:pt x="30" y="31"/>
                    <a:pt x="30" y="32"/>
                    <a:pt x="28" y="36"/>
                  </a:cubicBezTo>
                  <a:cubicBezTo>
                    <a:pt x="26" y="40"/>
                    <a:pt x="24" y="40"/>
                    <a:pt x="24" y="44"/>
                  </a:cubicBezTo>
                  <a:cubicBezTo>
                    <a:pt x="24" y="47"/>
                    <a:pt x="23" y="51"/>
                    <a:pt x="21" y="57"/>
                  </a:cubicBezTo>
                  <a:cubicBezTo>
                    <a:pt x="18" y="63"/>
                    <a:pt x="14" y="60"/>
                    <a:pt x="12" y="60"/>
                  </a:cubicBezTo>
                  <a:cubicBezTo>
                    <a:pt x="10" y="60"/>
                    <a:pt x="8" y="72"/>
                    <a:pt x="7" y="73"/>
                  </a:cubicBezTo>
                  <a:cubicBezTo>
                    <a:pt x="7" y="75"/>
                    <a:pt x="8" y="85"/>
                    <a:pt x="7" y="86"/>
                  </a:cubicBezTo>
                  <a:cubicBezTo>
                    <a:pt x="6" y="88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7" name="Freeform 1224"/>
            <p:cNvSpPr>
              <a:spLocks/>
            </p:cNvSpPr>
            <p:nvPr/>
          </p:nvSpPr>
          <p:spPr bwMode="auto">
            <a:xfrm>
              <a:off x="2072054" y="3646489"/>
              <a:ext cx="61546" cy="312737"/>
            </a:xfrm>
            <a:custGeom>
              <a:avLst/>
              <a:gdLst>
                <a:gd name="T0" fmla="*/ 2147483647 w 45"/>
                <a:gd name="T1" fmla="*/ 2147483647 h 157"/>
                <a:gd name="T2" fmla="*/ 2147483647 w 45"/>
                <a:gd name="T3" fmla="*/ 2147483647 h 157"/>
                <a:gd name="T4" fmla="*/ 2147483647 w 45"/>
                <a:gd name="T5" fmla="*/ 2147483647 h 157"/>
                <a:gd name="T6" fmla="*/ 2147483647 w 45"/>
                <a:gd name="T7" fmla="*/ 2147483647 h 157"/>
                <a:gd name="T8" fmla="*/ 2147483647 w 45"/>
                <a:gd name="T9" fmla="*/ 2147483647 h 157"/>
                <a:gd name="T10" fmla="*/ 2147483647 w 45"/>
                <a:gd name="T11" fmla="*/ 2147483647 h 157"/>
                <a:gd name="T12" fmla="*/ 2147483647 w 45"/>
                <a:gd name="T13" fmla="*/ 2147483647 h 157"/>
                <a:gd name="T14" fmla="*/ 2147483647 w 45"/>
                <a:gd name="T15" fmla="*/ 2147483647 h 157"/>
                <a:gd name="T16" fmla="*/ 2147483647 w 45"/>
                <a:gd name="T17" fmla="*/ 2147483647 h 157"/>
                <a:gd name="T18" fmla="*/ 2147483647 w 45"/>
                <a:gd name="T19" fmla="*/ 2147483647 h 157"/>
                <a:gd name="T20" fmla="*/ 2147483647 w 45"/>
                <a:gd name="T21" fmla="*/ 2147483647 h 157"/>
                <a:gd name="T22" fmla="*/ 2147483647 w 45"/>
                <a:gd name="T23" fmla="*/ 2147483647 h 157"/>
                <a:gd name="T24" fmla="*/ 2147483647 w 45"/>
                <a:gd name="T25" fmla="*/ 2147483647 h 157"/>
                <a:gd name="T26" fmla="*/ 2147483647 w 45"/>
                <a:gd name="T27" fmla="*/ 2147483647 h 157"/>
                <a:gd name="T28" fmla="*/ 2147483647 w 45"/>
                <a:gd name="T29" fmla="*/ 2147483647 h 157"/>
                <a:gd name="T30" fmla="*/ 2147483647 w 45"/>
                <a:gd name="T31" fmla="*/ 2147483647 h 157"/>
                <a:gd name="T32" fmla="*/ 2147483647 w 45"/>
                <a:gd name="T33" fmla="*/ 2147483647 h 157"/>
                <a:gd name="T34" fmla="*/ 2147483647 w 45"/>
                <a:gd name="T35" fmla="*/ 2147483647 h 157"/>
                <a:gd name="T36" fmla="*/ 2147483647 w 45"/>
                <a:gd name="T37" fmla="*/ 2147483647 h 157"/>
                <a:gd name="T38" fmla="*/ 2147483647 w 45"/>
                <a:gd name="T39" fmla="*/ 2147483647 h 157"/>
                <a:gd name="T40" fmla="*/ 2147483647 w 45"/>
                <a:gd name="T41" fmla="*/ 0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5"/>
                <a:gd name="T64" fmla="*/ 0 h 157"/>
                <a:gd name="T65" fmla="*/ 45 w 45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5" h="157">
                  <a:moveTo>
                    <a:pt x="12" y="157"/>
                  </a:moveTo>
                  <a:cubicBezTo>
                    <a:pt x="17" y="154"/>
                    <a:pt x="18" y="148"/>
                    <a:pt x="20" y="146"/>
                  </a:cubicBezTo>
                  <a:cubicBezTo>
                    <a:pt x="22" y="144"/>
                    <a:pt x="25" y="138"/>
                    <a:pt x="27" y="135"/>
                  </a:cubicBezTo>
                  <a:cubicBezTo>
                    <a:pt x="28" y="132"/>
                    <a:pt x="27" y="126"/>
                    <a:pt x="25" y="122"/>
                  </a:cubicBezTo>
                  <a:cubicBezTo>
                    <a:pt x="23" y="119"/>
                    <a:pt x="23" y="118"/>
                    <a:pt x="23" y="115"/>
                  </a:cubicBezTo>
                  <a:cubicBezTo>
                    <a:pt x="24" y="111"/>
                    <a:pt x="22" y="106"/>
                    <a:pt x="20" y="105"/>
                  </a:cubicBezTo>
                  <a:cubicBezTo>
                    <a:pt x="19" y="103"/>
                    <a:pt x="14" y="96"/>
                    <a:pt x="11" y="92"/>
                  </a:cubicBezTo>
                  <a:cubicBezTo>
                    <a:pt x="7" y="87"/>
                    <a:pt x="13" y="86"/>
                    <a:pt x="15" y="84"/>
                  </a:cubicBezTo>
                  <a:cubicBezTo>
                    <a:pt x="16" y="82"/>
                    <a:pt x="13" y="80"/>
                    <a:pt x="13" y="77"/>
                  </a:cubicBezTo>
                  <a:cubicBezTo>
                    <a:pt x="13" y="75"/>
                    <a:pt x="15" y="76"/>
                    <a:pt x="16" y="72"/>
                  </a:cubicBezTo>
                  <a:cubicBezTo>
                    <a:pt x="17" y="68"/>
                    <a:pt x="16" y="67"/>
                    <a:pt x="14" y="64"/>
                  </a:cubicBezTo>
                  <a:cubicBezTo>
                    <a:pt x="12" y="60"/>
                    <a:pt x="6" y="55"/>
                    <a:pt x="3" y="52"/>
                  </a:cubicBezTo>
                  <a:cubicBezTo>
                    <a:pt x="0" y="50"/>
                    <a:pt x="2" y="47"/>
                    <a:pt x="1" y="45"/>
                  </a:cubicBezTo>
                  <a:cubicBezTo>
                    <a:pt x="0" y="42"/>
                    <a:pt x="4" y="38"/>
                    <a:pt x="4" y="35"/>
                  </a:cubicBezTo>
                  <a:cubicBezTo>
                    <a:pt x="4" y="32"/>
                    <a:pt x="5" y="28"/>
                    <a:pt x="7" y="25"/>
                  </a:cubicBezTo>
                  <a:cubicBezTo>
                    <a:pt x="9" y="23"/>
                    <a:pt x="11" y="25"/>
                    <a:pt x="14" y="25"/>
                  </a:cubicBezTo>
                  <a:cubicBezTo>
                    <a:pt x="16" y="25"/>
                    <a:pt x="19" y="23"/>
                    <a:pt x="21" y="21"/>
                  </a:cubicBezTo>
                  <a:cubicBezTo>
                    <a:pt x="23" y="20"/>
                    <a:pt x="25" y="17"/>
                    <a:pt x="27" y="16"/>
                  </a:cubicBezTo>
                  <a:cubicBezTo>
                    <a:pt x="30" y="14"/>
                    <a:pt x="33" y="16"/>
                    <a:pt x="35" y="14"/>
                  </a:cubicBezTo>
                  <a:cubicBezTo>
                    <a:pt x="38" y="12"/>
                    <a:pt x="38" y="10"/>
                    <a:pt x="41" y="8"/>
                  </a:cubicBezTo>
                  <a:cubicBezTo>
                    <a:pt x="43" y="6"/>
                    <a:pt x="45" y="0"/>
                    <a:pt x="45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8" name="Freeform 1225"/>
            <p:cNvSpPr>
              <a:spLocks/>
            </p:cNvSpPr>
            <p:nvPr/>
          </p:nvSpPr>
          <p:spPr bwMode="auto">
            <a:xfrm>
              <a:off x="1918189" y="3508375"/>
              <a:ext cx="79131" cy="147638"/>
            </a:xfrm>
            <a:custGeom>
              <a:avLst/>
              <a:gdLst>
                <a:gd name="T0" fmla="*/ 2147483647 w 57"/>
                <a:gd name="T1" fmla="*/ 2147483647 h 74"/>
                <a:gd name="T2" fmla="*/ 2147483647 w 57"/>
                <a:gd name="T3" fmla="*/ 2147483647 h 74"/>
                <a:gd name="T4" fmla="*/ 2147483647 w 57"/>
                <a:gd name="T5" fmla="*/ 2147483647 h 74"/>
                <a:gd name="T6" fmla="*/ 2147483647 w 57"/>
                <a:gd name="T7" fmla="*/ 2147483647 h 74"/>
                <a:gd name="T8" fmla="*/ 2147483647 w 57"/>
                <a:gd name="T9" fmla="*/ 2147483647 h 74"/>
                <a:gd name="T10" fmla="*/ 2147483647 w 57"/>
                <a:gd name="T11" fmla="*/ 2147483647 h 74"/>
                <a:gd name="T12" fmla="*/ 2147483647 w 57"/>
                <a:gd name="T13" fmla="*/ 2147483647 h 74"/>
                <a:gd name="T14" fmla="*/ 2147483647 w 57"/>
                <a:gd name="T15" fmla="*/ 2147483647 h 74"/>
                <a:gd name="T16" fmla="*/ 2147483647 w 57"/>
                <a:gd name="T17" fmla="*/ 2147483647 h 74"/>
                <a:gd name="T18" fmla="*/ 2147483647 w 57"/>
                <a:gd name="T19" fmla="*/ 2147483647 h 74"/>
                <a:gd name="T20" fmla="*/ 2147483647 w 57"/>
                <a:gd name="T21" fmla="*/ 2147483647 h 74"/>
                <a:gd name="T22" fmla="*/ 2147483647 w 57"/>
                <a:gd name="T23" fmla="*/ 2147483647 h 74"/>
                <a:gd name="T24" fmla="*/ 2147483647 w 57"/>
                <a:gd name="T25" fmla="*/ 2147483647 h 74"/>
                <a:gd name="T26" fmla="*/ 2147483647 w 57"/>
                <a:gd name="T27" fmla="*/ 2147483647 h 74"/>
                <a:gd name="T28" fmla="*/ 2147483647 w 57"/>
                <a:gd name="T29" fmla="*/ 2147483647 h 74"/>
                <a:gd name="T30" fmla="*/ 2147483647 w 57"/>
                <a:gd name="T31" fmla="*/ 2147483647 h 74"/>
                <a:gd name="T32" fmla="*/ 2147483647 w 57"/>
                <a:gd name="T33" fmla="*/ 2147483647 h 74"/>
                <a:gd name="T34" fmla="*/ 2147483647 w 57"/>
                <a:gd name="T35" fmla="*/ 2147483647 h 74"/>
                <a:gd name="T36" fmla="*/ 2147483647 w 57"/>
                <a:gd name="T37" fmla="*/ 2147483647 h 74"/>
                <a:gd name="T38" fmla="*/ 2147483647 w 57"/>
                <a:gd name="T39" fmla="*/ 2147483647 h 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"/>
                <a:gd name="T61" fmla="*/ 0 h 74"/>
                <a:gd name="T62" fmla="*/ 57 w 57"/>
                <a:gd name="T63" fmla="*/ 74 h 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" h="74">
                  <a:moveTo>
                    <a:pt x="49" y="74"/>
                  </a:moveTo>
                  <a:cubicBezTo>
                    <a:pt x="51" y="73"/>
                    <a:pt x="53" y="71"/>
                    <a:pt x="54" y="69"/>
                  </a:cubicBezTo>
                  <a:cubicBezTo>
                    <a:pt x="57" y="66"/>
                    <a:pt x="54" y="55"/>
                    <a:pt x="53" y="52"/>
                  </a:cubicBezTo>
                  <a:cubicBezTo>
                    <a:pt x="52" y="48"/>
                    <a:pt x="50" y="44"/>
                    <a:pt x="50" y="41"/>
                  </a:cubicBezTo>
                  <a:cubicBezTo>
                    <a:pt x="50" y="39"/>
                    <a:pt x="48" y="40"/>
                    <a:pt x="47" y="42"/>
                  </a:cubicBezTo>
                  <a:cubicBezTo>
                    <a:pt x="46" y="44"/>
                    <a:pt x="42" y="49"/>
                    <a:pt x="42" y="49"/>
                  </a:cubicBezTo>
                  <a:cubicBezTo>
                    <a:pt x="42" y="49"/>
                    <a:pt x="38" y="39"/>
                    <a:pt x="40" y="36"/>
                  </a:cubicBezTo>
                  <a:cubicBezTo>
                    <a:pt x="42" y="33"/>
                    <a:pt x="44" y="35"/>
                    <a:pt x="47" y="32"/>
                  </a:cubicBezTo>
                  <a:cubicBezTo>
                    <a:pt x="50" y="29"/>
                    <a:pt x="53" y="25"/>
                    <a:pt x="53" y="22"/>
                  </a:cubicBezTo>
                  <a:cubicBezTo>
                    <a:pt x="53" y="19"/>
                    <a:pt x="49" y="20"/>
                    <a:pt x="47" y="20"/>
                  </a:cubicBezTo>
                  <a:cubicBezTo>
                    <a:pt x="45" y="21"/>
                    <a:pt x="41" y="17"/>
                    <a:pt x="38" y="19"/>
                  </a:cubicBezTo>
                  <a:cubicBezTo>
                    <a:pt x="34" y="21"/>
                    <a:pt x="22" y="19"/>
                    <a:pt x="22" y="16"/>
                  </a:cubicBezTo>
                  <a:cubicBezTo>
                    <a:pt x="21" y="13"/>
                    <a:pt x="22" y="9"/>
                    <a:pt x="19" y="8"/>
                  </a:cubicBezTo>
                  <a:cubicBezTo>
                    <a:pt x="17" y="8"/>
                    <a:pt x="15" y="7"/>
                    <a:pt x="11" y="3"/>
                  </a:cubicBezTo>
                  <a:cubicBezTo>
                    <a:pt x="7" y="0"/>
                    <a:pt x="5" y="4"/>
                    <a:pt x="4" y="6"/>
                  </a:cubicBezTo>
                  <a:cubicBezTo>
                    <a:pt x="3" y="8"/>
                    <a:pt x="7" y="11"/>
                    <a:pt x="12" y="16"/>
                  </a:cubicBezTo>
                  <a:cubicBezTo>
                    <a:pt x="16" y="21"/>
                    <a:pt x="8" y="18"/>
                    <a:pt x="5" y="21"/>
                  </a:cubicBezTo>
                  <a:cubicBezTo>
                    <a:pt x="3" y="23"/>
                    <a:pt x="2" y="26"/>
                    <a:pt x="1" y="28"/>
                  </a:cubicBezTo>
                  <a:cubicBezTo>
                    <a:pt x="0" y="31"/>
                    <a:pt x="9" y="45"/>
                    <a:pt x="12" y="51"/>
                  </a:cubicBezTo>
                  <a:cubicBezTo>
                    <a:pt x="15" y="55"/>
                    <a:pt x="13" y="63"/>
                    <a:pt x="13" y="6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9" name="Freeform 1226"/>
            <p:cNvSpPr>
              <a:spLocks/>
            </p:cNvSpPr>
            <p:nvPr/>
          </p:nvSpPr>
          <p:spPr bwMode="auto">
            <a:xfrm>
              <a:off x="1932843" y="3467100"/>
              <a:ext cx="55685" cy="38100"/>
            </a:xfrm>
            <a:custGeom>
              <a:avLst/>
              <a:gdLst>
                <a:gd name="T0" fmla="*/ 2147483647 w 41"/>
                <a:gd name="T1" fmla="*/ 2147483647 h 19"/>
                <a:gd name="T2" fmla="*/ 2147483647 w 41"/>
                <a:gd name="T3" fmla="*/ 2147483647 h 19"/>
                <a:gd name="T4" fmla="*/ 2147483647 w 41"/>
                <a:gd name="T5" fmla="*/ 2147483647 h 19"/>
                <a:gd name="T6" fmla="*/ 2147483647 w 41"/>
                <a:gd name="T7" fmla="*/ 2147483647 h 19"/>
                <a:gd name="T8" fmla="*/ 2147483647 w 41"/>
                <a:gd name="T9" fmla="*/ 2147483647 h 19"/>
                <a:gd name="T10" fmla="*/ 2147483647 w 41"/>
                <a:gd name="T11" fmla="*/ 2147483647 h 19"/>
                <a:gd name="T12" fmla="*/ 2147483647 w 41"/>
                <a:gd name="T13" fmla="*/ 2147483647 h 19"/>
                <a:gd name="T14" fmla="*/ 2147483647 w 41"/>
                <a:gd name="T15" fmla="*/ 0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19"/>
                <a:gd name="T26" fmla="*/ 41 w 41"/>
                <a:gd name="T27" fmla="*/ 19 h 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19">
                  <a:moveTo>
                    <a:pt x="1" y="6"/>
                  </a:moveTo>
                  <a:cubicBezTo>
                    <a:pt x="1" y="6"/>
                    <a:pt x="0" y="11"/>
                    <a:pt x="2" y="14"/>
                  </a:cubicBezTo>
                  <a:cubicBezTo>
                    <a:pt x="4" y="17"/>
                    <a:pt x="7" y="15"/>
                    <a:pt x="9" y="17"/>
                  </a:cubicBezTo>
                  <a:cubicBezTo>
                    <a:pt x="11" y="19"/>
                    <a:pt x="15" y="15"/>
                    <a:pt x="19" y="16"/>
                  </a:cubicBezTo>
                  <a:cubicBezTo>
                    <a:pt x="23" y="16"/>
                    <a:pt x="25" y="19"/>
                    <a:pt x="31" y="17"/>
                  </a:cubicBezTo>
                  <a:cubicBezTo>
                    <a:pt x="36" y="15"/>
                    <a:pt x="41" y="19"/>
                    <a:pt x="39" y="14"/>
                  </a:cubicBezTo>
                  <a:cubicBezTo>
                    <a:pt x="37" y="10"/>
                    <a:pt x="34" y="9"/>
                    <a:pt x="34" y="6"/>
                  </a:cubicBezTo>
                  <a:cubicBezTo>
                    <a:pt x="34" y="2"/>
                    <a:pt x="35" y="0"/>
                    <a:pt x="35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0" name="Freeform 1227"/>
            <p:cNvSpPr>
              <a:spLocks/>
            </p:cNvSpPr>
            <p:nvPr/>
          </p:nvSpPr>
          <p:spPr bwMode="auto">
            <a:xfrm>
              <a:off x="1784839" y="3405189"/>
              <a:ext cx="137746" cy="111125"/>
            </a:xfrm>
            <a:custGeom>
              <a:avLst/>
              <a:gdLst>
                <a:gd name="T0" fmla="*/ 2147483647 w 100"/>
                <a:gd name="T1" fmla="*/ 0 h 55"/>
                <a:gd name="T2" fmla="*/ 2147483647 w 100"/>
                <a:gd name="T3" fmla="*/ 2147483647 h 55"/>
                <a:gd name="T4" fmla="*/ 2147483647 w 100"/>
                <a:gd name="T5" fmla="*/ 2147483647 h 55"/>
                <a:gd name="T6" fmla="*/ 2147483647 w 100"/>
                <a:gd name="T7" fmla="*/ 2147483647 h 55"/>
                <a:gd name="T8" fmla="*/ 2147483647 w 100"/>
                <a:gd name="T9" fmla="*/ 2147483647 h 55"/>
                <a:gd name="T10" fmla="*/ 2147483647 w 100"/>
                <a:gd name="T11" fmla="*/ 2147483647 h 55"/>
                <a:gd name="T12" fmla="*/ 2147483647 w 100"/>
                <a:gd name="T13" fmla="*/ 2147483647 h 55"/>
                <a:gd name="T14" fmla="*/ 2147483647 w 100"/>
                <a:gd name="T15" fmla="*/ 2147483647 h 55"/>
                <a:gd name="T16" fmla="*/ 2147483647 w 100"/>
                <a:gd name="T17" fmla="*/ 2147483647 h 55"/>
                <a:gd name="T18" fmla="*/ 2147483647 w 100"/>
                <a:gd name="T19" fmla="*/ 2147483647 h 55"/>
                <a:gd name="T20" fmla="*/ 2147483647 w 100"/>
                <a:gd name="T21" fmla="*/ 2147483647 h 55"/>
                <a:gd name="T22" fmla="*/ 2147483647 w 100"/>
                <a:gd name="T23" fmla="*/ 2147483647 h 55"/>
                <a:gd name="T24" fmla="*/ 2147483647 w 100"/>
                <a:gd name="T25" fmla="*/ 2147483647 h 55"/>
                <a:gd name="T26" fmla="*/ 2147483647 w 100"/>
                <a:gd name="T27" fmla="*/ 2147483647 h 55"/>
                <a:gd name="T28" fmla="*/ 2147483647 w 100"/>
                <a:gd name="T29" fmla="*/ 2147483647 h 55"/>
                <a:gd name="T30" fmla="*/ 2147483647 w 100"/>
                <a:gd name="T31" fmla="*/ 2147483647 h 55"/>
                <a:gd name="T32" fmla="*/ 2147483647 w 100"/>
                <a:gd name="T33" fmla="*/ 2147483647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0"/>
                <a:gd name="T52" fmla="*/ 0 h 55"/>
                <a:gd name="T53" fmla="*/ 100 w 100"/>
                <a:gd name="T54" fmla="*/ 55 h 5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0" h="55">
                  <a:moveTo>
                    <a:pt x="12" y="0"/>
                  </a:moveTo>
                  <a:cubicBezTo>
                    <a:pt x="12" y="3"/>
                    <a:pt x="6" y="2"/>
                    <a:pt x="4" y="4"/>
                  </a:cubicBezTo>
                  <a:cubicBezTo>
                    <a:pt x="2" y="6"/>
                    <a:pt x="4" y="7"/>
                    <a:pt x="3" y="11"/>
                  </a:cubicBezTo>
                  <a:cubicBezTo>
                    <a:pt x="1" y="15"/>
                    <a:pt x="0" y="15"/>
                    <a:pt x="2" y="18"/>
                  </a:cubicBezTo>
                  <a:cubicBezTo>
                    <a:pt x="3" y="21"/>
                    <a:pt x="13" y="26"/>
                    <a:pt x="17" y="29"/>
                  </a:cubicBezTo>
                  <a:cubicBezTo>
                    <a:pt x="20" y="32"/>
                    <a:pt x="19" y="33"/>
                    <a:pt x="22" y="34"/>
                  </a:cubicBezTo>
                  <a:cubicBezTo>
                    <a:pt x="26" y="34"/>
                    <a:pt x="28" y="32"/>
                    <a:pt x="32" y="34"/>
                  </a:cubicBezTo>
                  <a:cubicBezTo>
                    <a:pt x="35" y="35"/>
                    <a:pt x="39" y="38"/>
                    <a:pt x="41" y="38"/>
                  </a:cubicBezTo>
                  <a:cubicBezTo>
                    <a:pt x="43" y="38"/>
                    <a:pt x="46" y="38"/>
                    <a:pt x="49" y="38"/>
                  </a:cubicBezTo>
                  <a:cubicBezTo>
                    <a:pt x="51" y="38"/>
                    <a:pt x="53" y="40"/>
                    <a:pt x="56" y="42"/>
                  </a:cubicBezTo>
                  <a:cubicBezTo>
                    <a:pt x="59" y="45"/>
                    <a:pt x="65" y="46"/>
                    <a:pt x="67" y="46"/>
                  </a:cubicBezTo>
                  <a:cubicBezTo>
                    <a:pt x="69" y="46"/>
                    <a:pt x="73" y="49"/>
                    <a:pt x="77" y="51"/>
                  </a:cubicBezTo>
                  <a:cubicBezTo>
                    <a:pt x="80" y="53"/>
                    <a:pt x="81" y="50"/>
                    <a:pt x="84" y="49"/>
                  </a:cubicBezTo>
                  <a:cubicBezTo>
                    <a:pt x="86" y="48"/>
                    <a:pt x="86" y="50"/>
                    <a:pt x="89" y="53"/>
                  </a:cubicBezTo>
                  <a:cubicBezTo>
                    <a:pt x="92" y="55"/>
                    <a:pt x="96" y="51"/>
                    <a:pt x="98" y="50"/>
                  </a:cubicBezTo>
                  <a:cubicBezTo>
                    <a:pt x="100" y="50"/>
                    <a:pt x="97" y="41"/>
                    <a:pt x="97" y="39"/>
                  </a:cubicBezTo>
                  <a:cubicBezTo>
                    <a:pt x="98" y="37"/>
                    <a:pt x="99" y="33"/>
                    <a:pt x="99" y="3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1" name="Freeform 1228"/>
            <p:cNvSpPr>
              <a:spLocks/>
            </p:cNvSpPr>
            <p:nvPr/>
          </p:nvSpPr>
          <p:spPr bwMode="auto">
            <a:xfrm>
              <a:off x="1312985" y="3162300"/>
              <a:ext cx="131885" cy="77788"/>
            </a:xfrm>
            <a:custGeom>
              <a:avLst/>
              <a:gdLst>
                <a:gd name="T0" fmla="*/ 0 w 98"/>
                <a:gd name="T1" fmla="*/ 2147483647 h 39"/>
                <a:gd name="T2" fmla="*/ 2147483647 w 98"/>
                <a:gd name="T3" fmla="*/ 2147483647 h 39"/>
                <a:gd name="T4" fmla="*/ 2147483647 w 98"/>
                <a:gd name="T5" fmla="*/ 2147483647 h 39"/>
                <a:gd name="T6" fmla="*/ 2147483647 w 98"/>
                <a:gd name="T7" fmla="*/ 2147483647 h 39"/>
                <a:gd name="T8" fmla="*/ 2147483647 w 98"/>
                <a:gd name="T9" fmla="*/ 2147483647 h 39"/>
                <a:gd name="T10" fmla="*/ 2147483647 w 98"/>
                <a:gd name="T11" fmla="*/ 2147483647 h 39"/>
                <a:gd name="T12" fmla="*/ 2147483647 w 98"/>
                <a:gd name="T13" fmla="*/ 2147483647 h 39"/>
                <a:gd name="T14" fmla="*/ 2147483647 w 98"/>
                <a:gd name="T15" fmla="*/ 2147483647 h 39"/>
                <a:gd name="T16" fmla="*/ 2147483647 w 98"/>
                <a:gd name="T17" fmla="*/ 2147483647 h 39"/>
                <a:gd name="T18" fmla="*/ 2147483647 w 98"/>
                <a:gd name="T19" fmla="*/ 2147483647 h 39"/>
                <a:gd name="T20" fmla="*/ 2147483647 w 98"/>
                <a:gd name="T21" fmla="*/ 2147483647 h 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8"/>
                <a:gd name="T34" fmla="*/ 0 h 39"/>
                <a:gd name="T35" fmla="*/ 98 w 98"/>
                <a:gd name="T36" fmla="*/ 39 h 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8" h="39">
                  <a:moveTo>
                    <a:pt x="0" y="14"/>
                  </a:moveTo>
                  <a:cubicBezTo>
                    <a:pt x="3" y="14"/>
                    <a:pt x="6" y="14"/>
                    <a:pt x="7" y="14"/>
                  </a:cubicBezTo>
                  <a:cubicBezTo>
                    <a:pt x="10" y="13"/>
                    <a:pt x="17" y="5"/>
                    <a:pt x="18" y="4"/>
                  </a:cubicBezTo>
                  <a:cubicBezTo>
                    <a:pt x="19" y="2"/>
                    <a:pt x="29" y="3"/>
                    <a:pt x="33" y="2"/>
                  </a:cubicBezTo>
                  <a:cubicBezTo>
                    <a:pt x="36" y="0"/>
                    <a:pt x="38" y="0"/>
                    <a:pt x="43" y="1"/>
                  </a:cubicBezTo>
                  <a:cubicBezTo>
                    <a:pt x="48" y="2"/>
                    <a:pt x="45" y="6"/>
                    <a:pt x="53" y="7"/>
                  </a:cubicBezTo>
                  <a:cubicBezTo>
                    <a:pt x="62" y="8"/>
                    <a:pt x="62" y="9"/>
                    <a:pt x="68" y="11"/>
                  </a:cubicBezTo>
                  <a:cubicBezTo>
                    <a:pt x="73" y="12"/>
                    <a:pt x="73" y="13"/>
                    <a:pt x="75" y="16"/>
                  </a:cubicBezTo>
                  <a:cubicBezTo>
                    <a:pt x="78" y="19"/>
                    <a:pt x="87" y="25"/>
                    <a:pt x="8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33"/>
                    <a:pt x="98" y="3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2" name="Freeform 1229"/>
            <p:cNvSpPr>
              <a:spLocks/>
            </p:cNvSpPr>
            <p:nvPr/>
          </p:nvSpPr>
          <p:spPr bwMode="auto">
            <a:xfrm>
              <a:off x="1351085" y="3027363"/>
              <a:ext cx="191966" cy="165100"/>
            </a:xfrm>
            <a:custGeom>
              <a:avLst/>
              <a:gdLst>
                <a:gd name="T0" fmla="*/ 2147483647 w 140"/>
                <a:gd name="T1" fmla="*/ 2147483647 h 83"/>
                <a:gd name="T2" fmla="*/ 2147483647 w 140"/>
                <a:gd name="T3" fmla="*/ 2147483647 h 83"/>
                <a:gd name="T4" fmla="*/ 2147483647 w 140"/>
                <a:gd name="T5" fmla="*/ 2147483647 h 83"/>
                <a:gd name="T6" fmla="*/ 2147483647 w 140"/>
                <a:gd name="T7" fmla="*/ 2147483647 h 83"/>
                <a:gd name="T8" fmla="*/ 2147483647 w 140"/>
                <a:gd name="T9" fmla="*/ 2147483647 h 83"/>
                <a:gd name="T10" fmla="*/ 2147483647 w 140"/>
                <a:gd name="T11" fmla="*/ 2147483647 h 83"/>
                <a:gd name="T12" fmla="*/ 2147483647 w 140"/>
                <a:gd name="T13" fmla="*/ 2147483647 h 83"/>
                <a:gd name="T14" fmla="*/ 2147483647 w 140"/>
                <a:gd name="T15" fmla="*/ 2147483647 h 83"/>
                <a:gd name="T16" fmla="*/ 2147483647 w 140"/>
                <a:gd name="T17" fmla="*/ 2147483647 h 83"/>
                <a:gd name="T18" fmla="*/ 2147483647 w 140"/>
                <a:gd name="T19" fmla="*/ 2147483647 h 83"/>
                <a:gd name="T20" fmla="*/ 2147483647 w 140"/>
                <a:gd name="T21" fmla="*/ 2147483647 h 83"/>
                <a:gd name="T22" fmla="*/ 2147483647 w 140"/>
                <a:gd name="T23" fmla="*/ 0 h 83"/>
                <a:gd name="T24" fmla="*/ 2147483647 w 140"/>
                <a:gd name="T25" fmla="*/ 2147483647 h 83"/>
                <a:gd name="T26" fmla="*/ 2147483647 w 140"/>
                <a:gd name="T27" fmla="*/ 2147483647 h 83"/>
                <a:gd name="T28" fmla="*/ 2147483647 w 140"/>
                <a:gd name="T29" fmla="*/ 2147483647 h 83"/>
                <a:gd name="T30" fmla="*/ 2147483647 w 140"/>
                <a:gd name="T31" fmla="*/ 2147483647 h 83"/>
                <a:gd name="T32" fmla="*/ 2147483647 w 140"/>
                <a:gd name="T33" fmla="*/ 2147483647 h 83"/>
                <a:gd name="T34" fmla="*/ 0 w 140"/>
                <a:gd name="T35" fmla="*/ 2147483647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0"/>
                <a:gd name="T55" fmla="*/ 0 h 83"/>
                <a:gd name="T56" fmla="*/ 140 w 140"/>
                <a:gd name="T57" fmla="*/ 83 h 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0" h="83">
                  <a:moveTo>
                    <a:pt x="140" y="83"/>
                  </a:moveTo>
                  <a:cubicBezTo>
                    <a:pt x="140" y="75"/>
                    <a:pt x="140" y="75"/>
                    <a:pt x="140" y="75"/>
                  </a:cubicBezTo>
                  <a:cubicBezTo>
                    <a:pt x="138" y="72"/>
                    <a:pt x="132" y="73"/>
                    <a:pt x="127" y="70"/>
                  </a:cubicBezTo>
                  <a:cubicBezTo>
                    <a:pt x="121" y="68"/>
                    <a:pt x="115" y="61"/>
                    <a:pt x="112" y="60"/>
                  </a:cubicBezTo>
                  <a:cubicBezTo>
                    <a:pt x="109" y="58"/>
                    <a:pt x="103" y="55"/>
                    <a:pt x="101" y="53"/>
                  </a:cubicBezTo>
                  <a:cubicBezTo>
                    <a:pt x="100" y="51"/>
                    <a:pt x="92" y="47"/>
                    <a:pt x="88" y="45"/>
                  </a:cubicBezTo>
                  <a:cubicBezTo>
                    <a:pt x="85" y="43"/>
                    <a:pt x="82" y="34"/>
                    <a:pt x="79" y="30"/>
                  </a:cubicBezTo>
                  <a:cubicBezTo>
                    <a:pt x="76" y="26"/>
                    <a:pt x="76" y="24"/>
                    <a:pt x="70" y="24"/>
                  </a:cubicBezTo>
                  <a:cubicBezTo>
                    <a:pt x="65" y="24"/>
                    <a:pt x="59" y="23"/>
                    <a:pt x="55" y="21"/>
                  </a:cubicBezTo>
                  <a:cubicBezTo>
                    <a:pt x="52" y="18"/>
                    <a:pt x="54" y="9"/>
                    <a:pt x="54" y="7"/>
                  </a:cubicBezTo>
                  <a:cubicBezTo>
                    <a:pt x="54" y="5"/>
                    <a:pt x="49" y="6"/>
                    <a:pt x="47" y="6"/>
                  </a:cubicBezTo>
                  <a:cubicBezTo>
                    <a:pt x="44" y="5"/>
                    <a:pt x="40" y="1"/>
                    <a:pt x="38" y="0"/>
                  </a:cubicBezTo>
                  <a:cubicBezTo>
                    <a:pt x="36" y="0"/>
                    <a:pt x="32" y="1"/>
                    <a:pt x="32" y="3"/>
                  </a:cubicBezTo>
                  <a:cubicBezTo>
                    <a:pt x="31" y="4"/>
                    <a:pt x="30" y="2"/>
                    <a:pt x="28" y="3"/>
                  </a:cubicBezTo>
                  <a:cubicBezTo>
                    <a:pt x="26" y="4"/>
                    <a:pt x="24" y="8"/>
                    <a:pt x="21" y="9"/>
                  </a:cubicBezTo>
                  <a:cubicBezTo>
                    <a:pt x="18" y="10"/>
                    <a:pt x="13" y="12"/>
                    <a:pt x="13" y="14"/>
                  </a:cubicBezTo>
                  <a:cubicBezTo>
                    <a:pt x="12" y="16"/>
                    <a:pt x="15" y="20"/>
                    <a:pt x="14" y="22"/>
                  </a:cubicBezTo>
                  <a:cubicBezTo>
                    <a:pt x="13" y="24"/>
                    <a:pt x="0" y="22"/>
                    <a:pt x="0" y="2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3" name="Freeform 1230"/>
            <p:cNvSpPr>
              <a:spLocks/>
            </p:cNvSpPr>
            <p:nvPr/>
          </p:nvSpPr>
          <p:spPr bwMode="auto">
            <a:xfrm>
              <a:off x="1403839" y="2938464"/>
              <a:ext cx="8792" cy="9525"/>
            </a:xfrm>
            <a:custGeom>
              <a:avLst/>
              <a:gdLst>
                <a:gd name="T0" fmla="*/ 0 w 7"/>
                <a:gd name="T1" fmla="*/ 0 h 4"/>
                <a:gd name="T2" fmla="*/ 2147483647 w 7"/>
                <a:gd name="T3" fmla="*/ 2147483647 h 4"/>
                <a:gd name="T4" fmla="*/ 0 60000 65536"/>
                <a:gd name="T5" fmla="*/ 0 60000 65536"/>
                <a:gd name="T6" fmla="*/ 0 w 7"/>
                <a:gd name="T7" fmla="*/ 0 h 4"/>
                <a:gd name="T8" fmla="*/ 7 w 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4">
                  <a:moveTo>
                    <a:pt x="0" y="0"/>
                  </a:moveTo>
                  <a:cubicBezTo>
                    <a:pt x="2" y="1"/>
                    <a:pt x="5" y="2"/>
                    <a:pt x="7" y="4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4" name="Freeform 1231"/>
            <p:cNvSpPr>
              <a:spLocks/>
            </p:cNvSpPr>
            <p:nvPr/>
          </p:nvSpPr>
          <p:spPr bwMode="auto">
            <a:xfrm>
              <a:off x="1148862" y="3048001"/>
              <a:ext cx="73269" cy="111125"/>
            </a:xfrm>
            <a:custGeom>
              <a:avLst/>
              <a:gdLst>
                <a:gd name="T0" fmla="*/ 2147483647 w 53"/>
                <a:gd name="T1" fmla="*/ 0 h 55"/>
                <a:gd name="T2" fmla="*/ 2147483647 w 53"/>
                <a:gd name="T3" fmla="*/ 2147483647 h 55"/>
                <a:gd name="T4" fmla="*/ 2147483647 w 53"/>
                <a:gd name="T5" fmla="*/ 2147483647 h 55"/>
                <a:gd name="T6" fmla="*/ 2147483647 w 53"/>
                <a:gd name="T7" fmla="*/ 2147483647 h 55"/>
                <a:gd name="T8" fmla="*/ 2147483647 w 53"/>
                <a:gd name="T9" fmla="*/ 2147483647 h 55"/>
                <a:gd name="T10" fmla="*/ 2147483647 w 53"/>
                <a:gd name="T11" fmla="*/ 2147483647 h 55"/>
                <a:gd name="T12" fmla="*/ 2147483647 w 53"/>
                <a:gd name="T13" fmla="*/ 2147483647 h 55"/>
                <a:gd name="T14" fmla="*/ 2147483647 w 53"/>
                <a:gd name="T15" fmla="*/ 2147483647 h 55"/>
                <a:gd name="T16" fmla="*/ 2147483647 w 53"/>
                <a:gd name="T17" fmla="*/ 2147483647 h 55"/>
                <a:gd name="T18" fmla="*/ 2147483647 w 53"/>
                <a:gd name="T19" fmla="*/ 2147483647 h 55"/>
                <a:gd name="T20" fmla="*/ 2147483647 w 53"/>
                <a:gd name="T21" fmla="*/ 2147483647 h 55"/>
                <a:gd name="T22" fmla="*/ 2147483647 w 53"/>
                <a:gd name="T23" fmla="*/ 2147483647 h 55"/>
                <a:gd name="T24" fmla="*/ 2147483647 w 53"/>
                <a:gd name="T25" fmla="*/ 2147483647 h 55"/>
                <a:gd name="T26" fmla="*/ 2147483647 w 53"/>
                <a:gd name="T27" fmla="*/ 2147483647 h 55"/>
                <a:gd name="T28" fmla="*/ 2147483647 w 53"/>
                <a:gd name="T29" fmla="*/ 2147483647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55"/>
                <a:gd name="T47" fmla="*/ 53 w 53"/>
                <a:gd name="T48" fmla="*/ 55 h 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55">
                  <a:moveTo>
                    <a:pt x="22" y="0"/>
                  </a:moveTo>
                  <a:cubicBezTo>
                    <a:pt x="22" y="0"/>
                    <a:pt x="17" y="1"/>
                    <a:pt x="20" y="5"/>
                  </a:cubicBezTo>
                  <a:cubicBezTo>
                    <a:pt x="23" y="9"/>
                    <a:pt x="27" y="13"/>
                    <a:pt x="23" y="13"/>
                  </a:cubicBezTo>
                  <a:cubicBezTo>
                    <a:pt x="19" y="13"/>
                    <a:pt x="16" y="15"/>
                    <a:pt x="13" y="12"/>
                  </a:cubicBezTo>
                  <a:cubicBezTo>
                    <a:pt x="11" y="9"/>
                    <a:pt x="6" y="7"/>
                    <a:pt x="3" y="9"/>
                  </a:cubicBezTo>
                  <a:cubicBezTo>
                    <a:pt x="0" y="10"/>
                    <a:pt x="5" y="12"/>
                    <a:pt x="7" y="15"/>
                  </a:cubicBezTo>
                  <a:cubicBezTo>
                    <a:pt x="9" y="18"/>
                    <a:pt x="7" y="22"/>
                    <a:pt x="9" y="23"/>
                  </a:cubicBezTo>
                  <a:cubicBezTo>
                    <a:pt x="11" y="23"/>
                    <a:pt x="14" y="24"/>
                    <a:pt x="14" y="27"/>
                  </a:cubicBezTo>
                  <a:cubicBezTo>
                    <a:pt x="14" y="30"/>
                    <a:pt x="12" y="30"/>
                    <a:pt x="13" y="33"/>
                  </a:cubicBezTo>
                  <a:cubicBezTo>
                    <a:pt x="15" y="35"/>
                    <a:pt x="21" y="36"/>
                    <a:pt x="21" y="38"/>
                  </a:cubicBezTo>
                  <a:cubicBezTo>
                    <a:pt x="21" y="39"/>
                    <a:pt x="21" y="43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4" y="43"/>
                    <a:pt x="41" y="34"/>
                    <a:pt x="41" y="36"/>
                  </a:cubicBezTo>
                  <a:cubicBezTo>
                    <a:pt x="42" y="38"/>
                    <a:pt x="44" y="38"/>
                    <a:pt x="43" y="45"/>
                  </a:cubicBezTo>
                  <a:cubicBezTo>
                    <a:pt x="42" y="52"/>
                    <a:pt x="48" y="55"/>
                    <a:pt x="53" y="5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5" name="Freeform 1232"/>
            <p:cNvSpPr>
              <a:spLocks/>
            </p:cNvSpPr>
            <p:nvPr/>
          </p:nvSpPr>
          <p:spPr bwMode="auto">
            <a:xfrm>
              <a:off x="989136" y="3055938"/>
              <a:ext cx="159726" cy="177800"/>
            </a:xfrm>
            <a:custGeom>
              <a:avLst/>
              <a:gdLst>
                <a:gd name="T0" fmla="*/ 0 w 118"/>
                <a:gd name="T1" fmla="*/ 2147483647 h 89"/>
                <a:gd name="T2" fmla="*/ 2147483647 w 118"/>
                <a:gd name="T3" fmla="*/ 2147483647 h 89"/>
                <a:gd name="T4" fmla="*/ 2147483647 w 118"/>
                <a:gd name="T5" fmla="*/ 2147483647 h 89"/>
                <a:gd name="T6" fmla="*/ 2147483647 w 118"/>
                <a:gd name="T7" fmla="*/ 2147483647 h 89"/>
                <a:gd name="T8" fmla="*/ 2147483647 w 118"/>
                <a:gd name="T9" fmla="*/ 2147483647 h 89"/>
                <a:gd name="T10" fmla="*/ 2147483647 w 118"/>
                <a:gd name="T11" fmla="*/ 2147483647 h 89"/>
                <a:gd name="T12" fmla="*/ 2147483647 w 118"/>
                <a:gd name="T13" fmla="*/ 2147483647 h 89"/>
                <a:gd name="T14" fmla="*/ 2147483647 w 118"/>
                <a:gd name="T15" fmla="*/ 2147483647 h 89"/>
                <a:gd name="T16" fmla="*/ 2147483647 w 118"/>
                <a:gd name="T17" fmla="*/ 2147483647 h 89"/>
                <a:gd name="T18" fmla="*/ 2147483647 w 118"/>
                <a:gd name="T19" fmla="*/ 2147483647 h 89"/>
                <a:gd name="T20" fmla="*/ 2147483647 w 118"/>
                <a:gd name="T21" fmla="*/ 2147483647 h 89"/>
                <a:gd name="T22" fmla="*/ 2147483647 w 118"/>
                <a:gd name="T23" fmla="*/ 2147483647 h 89"/>
                <a:gd name="T24" fmla="*/ 2147483647 w 118"/>
                <a:gd name="T25" fmla="*/ 2147483647 h 89"/>
                <a:gd name="T26" fmla="*/ 2147483647 w 118"/>
                <a:gd name="T27" fmla="*/ 2147483647 h 89"/>
                <a:gd name="T28" fmla="*/ 2147483647 w 118"/>
                <a:gd name="T29" fmla="*/ 2147483647 h 89"/>
                <a:gd name="T30" fmla="*/ 2147483647 w 118"/>
                <a:gd name="T31" fmla="*/ 2147483647 h 89"/>
                <a:gd name="T32" fmla="*/ 2147483647 w 118"/>
                <a:gd name="T33" fmla="*/ 2147483647 h 89"/>
                <a:gd name="T34" fmla="*/ 2147483647 w 118"/>
                <a:gd name="T35" fmla="*/ 2147483647 h 89"/>
                <a:gd name="T36" fmla="*/ 2147483647 w 118"/>
                <a:gd name="T37" fmla="*/ 2147483647 h 89"/>
                <a:gd name="T38" fmla="*/ 2147483647 w 118"/>
                <a:gd name="T39" fmla="*/ 2147483647 h 89"/>
                <a:gd name="T40" fmla="*/ 2147483647 w 118"/>
                <a:gd name="T41" fmla="*/ 2147483647 h 89"/>
                <a:gd name="T42" fmla="*/ 2147483647 w 118"/>
                <a:gd name="T43" fmla="*/ 2147483647 h 89"/>
                <a:gd name="T44" fmla="*/ 2147483647 w 118"/>
                <a:gd name="T45" fmla="*/ 2147483647 h 89"/>
                <a:gd name="T46" fmla="*/ 2147483647 w 118"/>
                <a:gd name="T47" fmla="*/ 2147483647 h 89"/>
                <a:gd name="T48" fmla="*/ 2147483647 w 118"/>
                <a:gd name="T49" fmla="*/ 2147483647 h 89"/>
                <a:gd name="T50" fmla="*/ 2147483647 w 118"/>
                <a:gd name="T51" fmla="*/ 0 h 8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89"/>
                <a:gd name="T80" fmla="*/ 118 w 118"/>
                <a:gd name="T81" fmla="*/ 89 h 8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89">
                  <a:moveTo>
                    <a:pt x="0" y="86"/>
                  </a:moveTo>
                  <a:cubicBezTo>
                    <a:pt x="2" y="87"/>
                    <a:pt x="4" y="89"/>
                    <a:pt x="5" y="88"/>
                  </a:cubicBezTo>
                  <a:cubicBezTo>
                    <a:pt x="8" y="86"/>
                    <a:pt x="8" y="82"/>
                    <a:pt x="10" y="81"/>
                  </a:cubicBezTo>
                  <a:cubicBezTo>
                    <a:pt x="12" y="81"/>
                    <a:pt x="8" y="76"/>
                    <a:pt x="10" y="74"/>
                  </a:cubicBezTo>
                  <a:cubicBezTo>
                    <a:pt x="12" y="72"/>
                    <a:pt x="14" y="77"/>
                    <a:pt x="18" y="77"/>
                  </a:cubicBezTo>
                  <a:cubicBezTo>
                    <a:pt x="22" y="77"/>
                    <a:pt x="29" y="72"/>
                    <a:pt x="29" y="72"/>
                  </a:cubicBezTo>
                  <a:cubicBezTo>
                    <a:pt x="29" y="72"/>
                    <a:pt x="35" y="75"/>
                    <a:pt x="41" y="75"/>
                  </a:cubicBezTo>
                  <a:cubicBezTo>
                    <a:pt x="47" y="76"/>
                    <a:pt x="60" y="70"/>
                    <a:pt x="65" y="70"/>
                  </a:cubicBezTo>
                  <a:cubicBezTo>
                    <a:pt x="70" y="70"/>
                    <a:pt x="83" y="69"/>
                    <a:pt x="84" y="69"/>
                  </a:cubicBezTo>
                  <a:cubicBezTo>
                    <a:pt x="86" y="69"/>
                    <a:pt x="89" y="68"/>
                    <a:pt x="93" y="67"/>
                  </a:cubicBezTo>
                  <a:cubicBezTo>
                    <a:pt x="96" y="66"/>
                    <a:pt x="97" y="67"/>
                    <a:pt x="99" y="69"/>
                  </a:cubicBezTo>
                  <a:cubicBezTo>
                    <a:pt x="101" y="71"/>
                    <a:pt x="103" y="67"/>
                    <a:pt x="106" y="67"/>
                  </a:cubicBezTo>
                  <a:cubicBezTo>
                    <a:pt x="110" y="67"/>
                    <a:pt x="108" y="67"/>
                    <a:pt x="110" y="72"/>
                  </a:cubicBezTo>
                  <a:cubicBezTo>
                    <a:pt x="112" y="76"/>
                    <a:pt x="118" y="70"/>
                    <a:pt x="118" y="70"/>
                  </a:cubicBezTo>
                  <a:cubicBezTo>
                    <a:pt x="117" y="69"/>
                    <a:pt x="117" y="69"/>
                    <a:pt x="116" y="68"/>
                  </a:cubicBezTo>
                  <a:cubicBezTo>
                    <a:pt x="114" y="65"/>
                    <a:pt x="118" y="64"/>
                    <a:pt x="115" y="60"/>
                  </a:cubicBezTo>
                  <a:cubicBezTo>
                    <a:pt x="111" y="56"/>
                    <a:pt x="109" y="58"/>
                    <a:pt x="110" y="55"/>
                  </a:cubicBezTo>
                  <a:cubicBezTo>
                    <a:pt x="111" y="52"/>
                    <a:pt x="113" y="55"/>
                    <a:pt x="111" y="49"/>
                  </a:cubicBezTo>
                  <a:cubicBezTo>
                    <a:pt x="108" y="42"/>
                    <a:pt x="108" y="43"/>
                    <a:pt x="108" y="39"/>
                  </a:cubicBezTo>
                  <a:cubicBezTo>
                    <a:pt x="108" y="34"/>
                    <a:pt x="110" y="36"/>
                    <a:pt x="111" y="34"/>
                  </a:cubicBezTo>
                  <a:cubicBezTo>
                    <a:pt x="112" y="33"/>
                    <a:pt x="113" y="31"/>
                    <a:pt x="114" y="30"/>
                  </a:cubicBezTo>
                  <a:cubicBezTo>
                    <a:pt x="112" y="27"/>
                    <a:pt x="110" y="23"/>
                    <a:pt x="107" y="21"/>
                  </a:cubicBezTo>
                  <a:cubicBezTo>
                    <a:pt x="102" y="18"/>
                    <a:pt x="101" y="15"/>
                    <a:pt x="101" y="13"/>
                  </a:cubicBezTo>
                  <a:cubicBezTo>
                    <a:pt x="101" y="10"/>
                    <a:pt x="98" y="8"/>
                    <a:pt x="97" y="6"/>
                  </a:cubicBezTo>
                  <a:cubicBezTo>
                    <a:pt x="96" y="5"/>
                    <a:pt x="97" y="3"/>
                    <a:pt x="90" y="3"/>
                  </a:cubicBezTo>
                  <a:cubicBezTo>
                    <a:pt x="86" y="3"/>
                    <a:pt x="80" y="2"/>
                    <a:pt x="75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6" name="Freeform 1233"/>
            <p:cNvSpPr>
              <a:spLocks/>
            </p:cNvSpPr>
            <p:nvPr/>
          </p:nvSpPr>
          <p:spPr bwMode="auto">
            <a:xfrm>
              <a:off x="757605" y="2832100"/>
              <a:ext cx="134815" cy="76200"/>
            </a:xfrm>
            <a:custGeom>
              <a:avLst/>
              <a:gdLst>
                <a:gd name="T0" fmla="*/ 0 w 98"/>
                <a:gd name="T1" fmla="*/ 2147483647 h 38"/>
                <a:gd name="T2" fmla="*/ 2147483647 w 98"/>
                <a:gd name="T3" fmla="*/ 2147483647 h 38"/>
                <a:gd name="T4" fmla="*/ 2147483647 w 98"/>
                <a:gd name="T5" fmla="*/ 2147483647 h 38"/>
                <a:gd name="T6" fmla="*/ 2147483647 w 98"/>
                <a:gd name="T7" fmla="*/ 2147483647 h 38"/>
                <a:gd name="T8" fmla="*/ 2147483647 w 98"/>
                <a:gd name="T9" fmla="*/ 2147483647 h 38"/>
                <a:gd name="T10" fmla="*/ 2147483647 w 98"/>
                <a:gd name="T11" fmla="*/ 2147483647 h 38"/>
                <a:gd name="T12" fmla="*/ 2147483647 w 98"/>
                <a:gd name="T13" fmla="*/ 2147483647 h 38"/>
                <a:gd name="T14" fmla="*/ 2147483647 w 98"/>
                <a:gd name="T15" fmla="*/ 2147483647 h 38"/>
                <a:gd name="T16" fmla="*/ 2147483647 w 98"/>
                <a:gd name="T17" fmla="*/ 2147483647 h 38"/>
                <a:gd name="T18" fmla="*/ 2147483647 w 98"/>
                <a:gd name="T19" fmla="*/ 2147483647 h 38"/>
                <a:gd name="T20" fmla="*/ 2147483647 w 98"/>
                <a:gd name="T21" fmla="*/ 2147483647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8"/>
                <a:gd name="T34" fmla="*/ 0 h 38"/>
                <a:gd name="T35" fmla="*/ 98 w 98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8" h="38">
                  <a:moveTo>
                    <a:pt x="0" y="7"/>
                  </a:moveTo>
                  <a:cubicBezTo>
                    <a:pt x="0" y="7"/>
                    <a:pt x="5" y="8"/>
                    <a:pt x="11" y="8"/>
                  </a:cubicBezTo>
                  <a:cubicBezTo>
                    <a:pt x="17" y="9"/>
                    <a:pt x="23" y="10"/>
                    <a:pt x="25" y="11"/>
                  </a:cubicBezTo>
                  <a:cubicBezTo>
                    <a:pt x="27" y="12"/>
                    <a:pt x="30" y="11"/>
                    <a:pt x="33" y="10"/>
                  </a:cubicBezTo>
                  <a:cubicBezTo>
                    <a:pt x="35" y="8"/>
                    <a:pt x="38" y="9"/>
                    <a:pt x="44" y="5"/>
                  </a:cubicBezTo>
                  <a:cubicBezTo>
                    <a:pt x="49" y="1"/>
                    <a:pt x="53" y="0"/>
                    <a:pt x="58" y="1"/>
                  </a:cubicBezTo>
                  <a:cubicBezTo>
                    <a:pt x="63" y="1"/>
                    <a:pt x="64" y="2"/>
                    <a:pt x="70" y="4"/>
                  </a:cubicBezTo>
                  <a:cubicBezTo>
                    <a:pt x="75" y="6"/>
                    <a:pt x="75" y="4"/>
                    <a:pt x="78" y="8"/>
                  </a:cubicBezTo>
                  <a:cubicBezTo>
                    <a:pt x="82" y="12"/>
                    <a:pt x="87" y="21"/>
                    <a:pt x="88" y="23"/>
                  </a:cubicBezTo>
                  <a:cubicBezTo>
                    <a:pt x="90" y="25"/>
                    <a:pt x="92" y="28"/>
                    <a:pt x="92" y="30"/>
                  </a:cubicBezTo>
                  <a:cubicBezTo>
                    <a:pt x="93" y="32"/>
                    <a:pt x="96" y="35"/>
                    <a:pt x="98" y="3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7" name="Line 1234"/>
            <p:cNvSpPr>
              <a:spLocks noChangeShapeType="1"/>
            </p:cNvSpPr>
            <p:nvPr/>
          </p:nvSpPr>
          <p:spPr bwMode="auto">
            <a:xfrm>
              <a:off x="754674" y="2805113"/>
              <a:ext cx="146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8" name="Freeform 1235"/>
            <p:cNvSpPr>
              <a:spLocks/>
            </p:cNvSpPr>
            <p:nvPr/>
          </p:nvSpPr>
          <p:spPr bwMode="auto">
            <a:xfrm>
              <a:off x="767862" y="2703514"/>
              <a:ext cx="148004" cy="33337"/>
            </a:xfrm>
            <a:custGeom>
              <a:avLst/>
              <a:gdLst>
                <a:gd name="T0" fmla="*/ 2147483647 w 108"/>
                <a:gd name="T1" fmla="*/ 0 h 17"/>
                <a:gd name="T2" fmla="*/ 2147483647 w 108"/>
                <a:gd name="T3" fmla="*/ 0 h 17"/>
                <a:gd name="T4" fmla="*/ 2147483647 w 108"/>
                <a:gd name="T5" fmla="*/ 2147483647 h 17"/>
                <a:gd name="T6" fmla="*/ 2147483647 w 108"/>
                <a:gd name="T7" fmla="*/ 2147483647 h 17"/>
                <a:gd name="T8" fmla="*/ 2147483647 w 108"/>
                <a:gd name="T9" fmla="*/ 2147483647 h 17"/>
                <a:gd name="T10" fmla="*/ 2147483647 w 108"/>
                <a:gd name="T11" fmla="*/ 2147483647 h 17"/>
                <a:gd name="T12" fmla="*/ 2147483647 w 108"/>
                <a:gd name="T13" fmla="*/ 2147483647 h 17"/>
                <a:gd name="T14" fmla="*/ 2147483647 w 108"/>
                <a:gd name="T15" fmla="*/ 2147483647 h 17"/>
                <a:gd name="T16" fmla="*/ 2147483647 w 108"/>
                <a:gd name="T17" fmla="*/ 2147483647 h 17"/>
                <a:gd name="T18" fmla="*/ 2147483647 w 108"/>
                <a:gd name="T19" fmla="*/ 2147483647 h 17"/>
                <a:gd name="T20" fmla="*/ 2147483647 w 108"/>
                <a:gd name="T21" fmla="*/ 2147483647 h 17"/>
                <a:gd name="T22" fmla="*/ 2147483647 w 108"/>
                <a:gd name="T23" fmla="*/ 2147483647 h 17"/>
                <a:gd name="T24" fmla="*/ 0 w 108"/>
                <a:gd name="T25" fmla="*/ 2147483647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8"/>
                <a:gd name="T40" fmla="*/ 0 h 17"/>
                <a:gd name="T41" fmla="*/ 108 w 108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8" h="17">
                  <a:moveTo>
                    <a:pt x="108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94" y="2"/>
                    <a:pt x="93" y="7"/>
                  </a:cubicBezTo>
                  <a:cubicBezTo>
                    <a:pt x="93" y="11"/>
                    <a:pt x="94" y="17"/>
                    <a:pt x="92" y="17"/>
                  </a:cubicBezTo>
                  <a:cubicBezTo>
                    <a:pt x="89" y="17"/>
                    <a:pt x="85" y="11"/>
                    <a:pt x="83" y="12"/>
                  </a:cubicBezTo>
                  <a:cubicBezTo>
                    <a:pt x="82" y="13"/>
                    <a:pt x="77" y="17"/>
                    <a:pt x="75" y="14"/>
                  </a:cubicBezTo>
                  <a:cubicBezTo>
                    <a:pt x="73" y="11"/>
                    <a:pt x="74" y="8"/>
                    <a:pt x="71" y="10"/>
                  </a:cubicBezTo>
                  <a:cubicBezTo>
                    <a:pt x="68" y="12"/>
                    <a:pt x="66" y="14"/>
                    <a:pt x="64" y="13"/>
                  </a:cubicBezTo>
                  <a:cubicBezTo>
                    <a:pt x="62" y="11"/>
                    <a:pt x="62" y="7"/>
                    <a:pt x="59" y="10"/>
                  </a:cubicBezTo>
                  <a:cubicBezTo>
                    <a:pt x="55" y="13"/>
                    <a:pt x="59" y="17"/>
                    <a:pt x="53" y="13"/>
                  </a:cubicBezTo>
                  <a:cubicBezTo>
                    <a:pt x="48" y="9"/>
                    <a:pt x="35" y="5"/>
                    <a:pt x="27" y="5"/>
                  </a:cubicBezTo>
                  <a:cubicBezTo>
                    <a:pt x="19" y="5"/>
                    <a:pt x="14" y="4"/>
                    <a:pt x="11" y="7"/>
                  </a:cubicBezTo>
                  <a:cubicBezTo>
                    <a:pt x="8" y="9"/>
                    <a:pt x="7" y="11"/>
                    <a:pt x="0" y="1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69" name="Freeform 1236"/>
            <p:cNvSpPr>
              <a:spLocks/>
            </p:cNvSpPr>
            <p:nvPr/>
          </p:nvSpPr>
          <p:spPr bwMode="auto">
            <a:xfrm>
              <a:off x="757605" y="3038475"/>
              <a:ext cx="89388" cy="33338"/>
            </a:xfrm>
            <a:custGeom>
              <a:avLst/>
              <a:gdLst>
                <a:gd name="T0" fmla="*/ 0 w 66"/>
                <a:gd name="T1" fmla="*/ 2147483647 h 17"/>
                <a:gd name="T2" fmla="*/ 0 w 66"/>
                <a:gd name="T3" fmla="*/ 2147483647 h 17"/>
                <a:gd name="T4" fmla="*/ 2147483647 w 66"/>
                <a:gd name="T5" fmla="*/ 2147483647 h 17"/>
                <a:gd name="T6" fmla="*/ 2147483647 w 66"/>
                <a:gd name="T7" fmla="*/ 2147483647 h 17"/>
                <a:gd name="T8" fmla="*/ 2147483647 w 66"/>
                <a:gd name="T9" fmla="*/ 2147483647 h 17"/>
                <a:gd name="T10" fmla="*/ 2147483647 w 66"/>
                <a:gd name="T11" fmla="*/ 214748364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17"/>
                <a:gd name="T20" fmla="*/ 66 w 6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17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13" y="9"/>
                    <a:pt x="20" y="11"/>
                  </a:cubicBezTo>
                  <a:cubicBezTo>
                    <a:pt x="28" y="13"/>
                    <a:pt x="34" y="17"/>
                    <a:pt x="38" y="13"/>
                  </a:cubicBezTo>
                  <a:cubicBezTo>
                    <a:pt x="41" y="9"/>
                    <a:pt x="47" y="6"/>
                    <a:pt x="51" y="3"/>
                  </a:cubicBezTo>
                  <a:cubicBezTo>
                    <a:pt x="53" y="0"/>
                    <a:pt x="60" y="2"/>
                    <a:pt x="66" y="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0" name="Freeform 1237"/>
            <p:cNvSpPr>
              <a:spLocks/>
            </p:cNvSpPr>
            <p:nvPr/>
          </p:nvSpPr>
          <p:spPr bwMode="auto">
            <a:xfrm>
              <a:off x="754673" y="2970213"/>
              <a:ext cx="104042" cy="19050"/>
            </a:xfrm>
            <a:custGeom>
              <a:avLst/>
              <a:gdLst>
                <a:gd name="T0" fmla="*/ 2147483647 w 76"/>
                <a:gd name="T1" fmla="*/ 2147483647 h 10"/>
                <a:gd name="T2" fmla="*/ 2147483647 w 76"/>
                <a:gd name="T3" fmla="*/ 2147483647 h 10"/>
                <a:gd name="T4" fmla="*/ 2147483647 w 76"/>
                <a:gd name="T5" fmla="*/ 2147483647 h 10"/>
                <a:gd name="T6" fmla="*/ 2147483647 w 76"/>
                <a:gd name="T7" fmla="*/ 2147483647 h 10"/>
                <a:gd name="T8" fmla="*/ 2147483647 w 76"/>
                <a:gd name="T9" fmla="*/ 2147483647 h 10"/>
                <a:gd name="T10" fmla="*/ 0 w 76"/>
                <a:gd name="T11" fmla="*/ 0 h 10"/>
                <a:gd name="T12" fmla="*/ 0 w 76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10"/>
                <a:gd name="T23" fmla="*/ 76 w 76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10">
                  <a:moveTo>
                    <a:pt x="76" y="10"/>
                  </a:moveTo>
                  <a:cubicBezTo>
                    <a:pt x="72" y="7"/>
                    <a:pt x="65" y="4"/>
                    <a:pt x="56" y="4"/>
                  </a:cubicBezTo>
                  <a:cubicBezTo>
                    <a:pt x="43" y="4"/>
                    <a:pt x="43" y="9"/>
                    <a:pt x="39" y="9"/>
                  </a:cubicBezTo>
                  <a:cubicBezTo>
                    <a:pt x="35" y="9"/>
                    <a:pt x="23" y="10"/>
                    <a:pt x="20" y="10"/>
                  </a:cubicBezTo>
                  <a:cubicBezTo>
                    <a:pt x="17" y="10"/>
                    <a:pt x="14" y="8"/>
                    <a:pt x="7" y="8"/>
                  </a:cubicBezTo>
                  <a:cubicBezTo>
                    <a:pt x="1" y="8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1" name="Freeform 1238"/>
            <p:cNvSpPr>
              <a:spLocks/>
            </p:cNvSpPr>
            <p:nvPr/>
          </p:nvSpPr>
          <p:spPr bwMode="auto">
            <a:xfrm>
              <a:off x="715108" y="2914650"/>
              <a:ext cx="45427" cy="115888"/>
            </a:xfrm>
            <a:custGeom>
              <a:avLst/>
              <a:gdLst>
                <a:gd name="T0" fmla="*/ 2147483647 w 34"/>
                <a:gd name="T1" fmla="*/ 2147483647 h 58"/>
                <a:gd name="T2" fmla="*/ 2147483647 w 34"/>
                <a:gd name="T3" fmla="*/ 2147483647 h 58"/>
                <a:gd name="T4" fmla="*/ 2147483647 w 34"/>
                <a:gd name="T5" fmla="*/ 2147483647 h 58"/>
                <a:gd name="T6" fmla="*/ 2147483647 w 34"/>
                <a:gd name="T7" fmla="*/ 2147483647 h 58"/>
                <a:gd name="T8" fmla="*/ 2147483647 w 34"/>
                <a:gd name="T9" fmla="*/ 2147483647 h 58"/>
                <a:gd name="T10" fmla="*/ 2147483647 w 34"/>
                <a:gd name="T11" fmla="*/ 2147483647 h 58"/>
                <a:gd name="T12" fmla="*/ 2147483647 w 34"/>
                <a:gd name="T13" fmla="*/ 2147483647 h 58"/>
                <a:gd name="T14" fmla="*/ 2147483647 w 34"/>
                <a:gd name="T15" fmla="*/ 2147483647 h 58"/>
                <a:gd name="T16" fmla="*/ 2147483647 w 34"/>
                <a:gd name="T17" fmla="*/ 2147483647 h 58"/>
                <a:gd name="T18" fmla="*/ 0 w 34"/>
                <a:gd name="T19" fmla="*/ 0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58"/>
                <a:gd name="T32" fmla="*/ 34 w 34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58"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26" y="57"/>
                    <a:pt x="26" y="56"/>
                    <a:pt x="26" y="55"/>
                  </a:cubicBezTo>
                  <a:cubicBezTo>
                    <a:pt x="25" y="51"/>
                    <a:pt x="29" y="49"/>
                    <a:pt x="31" y="47"/>
                  </a:cubicBezTo>
                  <a:cubicBezTo>
                    <a:pt x="34" y="44"/>
                    <a:pt x="27" y="42"/>
                    <a:pt x="26" y="38"/>
                  </a:cubicBezTo>
                  <a:cubicBezTo>
                    <a:pt x="24" y="35"/>
                    <a:pt x="27" y="30"/>
                    <a:pt x="28" y="26"/>
                  </a:cubicBezTo>
                  <a:cubicBezTo>
                    <a:pt x="29" y="23"/>
                    <a:pt x="18" y="23"/>
                    <a:pt x="14" y="22"/>
                  </a:cubicBezTo>
                  <a:cubicBezTo>
                    <a:pt x="10" y="21"/>
                    <a:pt x="12" y="14"/>
                    <a:pt x="10" y="13"/>
                  </a:cubicBezTo>
                  <a:cubicBezTo>
                    <a:pt x="7" y="12"/>
                    <a:pt x="6" y="11"/>
                    <a:pt x="6" y="8"/>
                  </a:cubicBezTo>
                  <a:cubicBezTo>
                    <a:pt x="6" y="4"/>
                    <a:pt x="2" y="4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2" name="Freeform 1239"/>
            <p:cNvSpPr>
              <a:spLocks/>
            </p:cNvSpPr>
            <p:nvPr/>
          </p:nvSpPr>
          <p:spPr bwMode="auto">
            <a:xfrm>
              <a:off x="697524" y="3027364"/>
              <a:ext cx="21981" cy="20637"/>
            </a:xfrm>
            <a:custGeom>
              <a:avLst/>
              <a:gdLst>
                <a:gd name="T0" fmla="*/ 0 w 16"/>
                <a:gd name="T1" fmla="*/ 2147483647 h 11"/>
                <a:gd name="T2" fmla="*/ 2147483647 w 16"/>
                <a:gd name="T3" fmla="*/ 0 h 11"/>
                <a:gd name="T4" fmla="*/ 2147483647 w 16"/>
                <a:gd name="T5" fmla="*/ 2147483647 h 11"/>
                <a:gd name="T6" fmla="*/ 0 60000 65536"/>
                <a:gd name="T7" fmla="*/ 0 60000 65536"/>
                <a:gd name="T8" fmla="*/ 0 60000 65536"/>
                <a:gd name="T9" fmla="*/ 0 w 16"/>
                <a:gd name="T10" fmla="*/ 0 h 11"/>
                <a:gd name="T11" fmla="*/ 16 w 16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1">
                  <a:moveTo>
                    <a:pt x="0" y="11"/>
                  </a:moveTo>
                  <a:cubicBezTo>
                    <a:pt x="0" y="6"/>
                    <a:pt x="1" y="0"/>
                    <a:pt x="4" y="0"/>
                  </a:cubicBezTo>
                  <a:cubicBezTo>
                    <a:pt x="9" y="0"/>
                    <a:pt x="16" y="8"/>
                    <a:pt x="16" y="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3" name="Freeform 1240"/>
            <p:cNvSpPr>
              <a:spLocks/>
            </p:cNvSpPr>
            <p:nvPr/>
          </p:nvSpPr>
          <p:spPr bwMode="auto">
            <a:xfrm>
              <a:off x="681404" y="2917826"/>
              <a:ext cx="17585" cy="112713"/>
            </a:xfrm>
            <a:custGeom>
              <a:avLst/>
              <a:gdLst>
                <a:gd name="T0" fmla="*/ 2147483647 w 13"/>
                <a:gd name="T1" fmla="*/ 0 h 56"/>
                <a:gd name="T2" fmla="*/ 2147483647 w 13"/>
                <a:gd name="T3" fmla="*/ 2147483647 h 56"/>
                <a:gd name="T4" fmla="*/ 2147483647 w 13"/>
                <a:gd name="T5" fmla="*/ 2147483647 h 56"/>
                <a:gd name="T6" fmla="*/ 2147483647 w 13"/>
                <a:gd name="T7" fmla="*/ 2147483647 h 56"/>
                <a:gd name="T8" fmla="*/ 0 w 13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56"/>
                <a:gd name="T17" fmla="*/ 13 w 13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56">
                  <a:moveTo>
                    <a:pt x="5" y="0"/>
                  </a:moveTo>
                  <a:cubicBezTo>
                    <a:pt x="5" y="0"/>
                    <a:pt x="9" y="11"/>
                    <a:pt x="10" y="17"/>
                  </a:cubicBezTo>
                  <a:cubicBezTo>
                    <a:pt x="12" y="22"/>
                    <a:pt x="13" y="32"/>
                    <a:pt x="12" y="36"/>
                  </a:cubicBezTo>
                  <a:cubicBezTo>
                    <a:pt x="11" y="40"/>
                    <a:pt x="2" y="40"/>
                    <a:pt x="2" y="45"/>
                  </a:cubicBezTo>
                  <a:cubicBezTo>
                    <a:pt x="1" y="48"/>
                    <a:pt x="1" y="52"/>
                    <a:pt x="0" y="5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4" name="Line 1241"/>
            <p:cNvSpPr>
              <a:spLocks noChangeShapeType="1"/>
            </p:cNvSpPr>
            <p:nvPr/>
          </p:nvSpPr>
          <p:spPr bwMode="auto">
            <a:xfrm>
              <a:off x="719505" y="3041650"/>
              <a:ext cx="1465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5" name="Freeform 1242"/>
            <p:cNvSpPr>
              <a:spLocks/>
            </p:cNvSpPr>
            <p:nvPr/>
          </p:nvSpPr>
          <p:spPr bwMode="auto">
            <a:xfrm>
              <a:off x="709246" y="3081338"/>
              <a:ext cx="16120" cy="36512"/>
            </a:xfrm>
            <a:custGeom>
              <a:avLst/>
              <a:gdLst>
                <a:gd name="T0" fmla="*/ 0 w 12"/>
                <a:gd name="T1" fmla="*/ 2147483647 h 18"/>
                <a:gd name="T2" fmla="*/ 2147483647 w 12"/>
                <a:gd name="T3" fmla="*/ 2147483647 h 18"/>
                <a:gd name="T4" fmla="*/ 2147483647 w 12"/>
                <a:gd name="T5" fmla="*/ 0 h 18"/>
                <a:gd name="T6" fmla="*/ 0 60000 65536"/>
                <a:gd name="T7" fmla="*/ 0 60000 65536"/>
                <a:gd name="T8" fmla="*/ 0 60000 65536"/>
                <a:gd name="T9" fmla="*/ 0 w 12"/>
                <a:gd name="T10" fmla="*/ 0 h 18"/>
                <a:gd name="T11" fmla="*/ 12 w 12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8">
                  <a:moveTo>
                    <a:pt x="0" y="18"/>
                  </a:moveTo>
                  <a:cubicBezTo>
                    <a:pt x="2" y="16"/>
                    <a:pt x="5" y="13"/>
                    <a:pt x="6" y="11"/>
                  </a:cubicBezTo>
                  <a:cubicBezTo>
                    <a:pt x="9" y="7"/>
                    <a:pt x="11" y="2"/>
                    <a:pt x="12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6" name="Freeform 1243"/>
            <p:cNvSpPr>
              <a:spLocks/>
            </p:cNvSpPr>
            <p:nvPr/>
          </p:nvSpPr>
          <p:spPr bwMode="auto">
            <a:xfrm>
              <a:off x="697523" y="3027364"/>
              <a:ext cx="5862" cy="20637"/>
            </a:xfrm>
            <a:custGeom>
              <a:avLst/>
              <a:gdLst>
                <a:gd name="T0" fmla="*/ 2147483647 w 4"/>
                <a:gd name="T1" fmla="*/ 0 h 11"/>
                <a:gd name="T2" fmla="*/ 0 w 4"/>
                <a:gd name="T3" fmla="*/ 2147483647 h 11"/>
                <a:gd name="T4" fmla="*/ 0 60000 65536"/>
                <a:gd name="T5" fmla="*/ 0 60000 65536"/>
                <a:gd name="T6" fmla="*/ 0 w 4"/>
                <a:gd name="T7" fmla="*/ 0 h 11"/>
                <a:gd name="T8" fmla="*/ 4 w 4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1">
                  <a:moveTo>
                    <a:pt x="4" y="0"/>
                  </a:moveTo>
                  <a:cubicBezTo>
                    <a:pt x="1" y="0"/>
                    <a:pt x="0" y="6"/>
                    <a:pt x="0" y="1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7" name="Freeform 1244"/>
            <p:cNvSpPr>
              <a:spLocks/>
            </p:cNvSpPr>
            <p:nvPr/>
          </p:nvSpPr>
          <p:spPr bwMode="auto">
            <a:xfrm>
              <a:off x="707782" y="3030538"/>
              <a:ext cx="49823" cy="50800"/>
            </a:xfrm>
            <a:custGeom>
              <a:avLst/>
              <a:gdLst>
                <a:gd name="T0" fmla="*/ 2147483647 w 36"/>
                <a:gd name="T1" fmla="*/ 0 h 26"/>
                <a:gd name="T2" fmla="*/ 2147483647 w 36"/>
                <a:gd name="T3" fmla="*/ 0 h 26"/>
                <a:gd name="T4" fmla="*/ 2147483647 w 36"/>
                <a:gd name="T5" fmla="*/ 2147483647 h 26"/>
                <a:gd name="T6" fmla="*/ 2147483647 w 36"/>
                <a:gd name="T7" fmla="*/ 2147483647 h 26"/>
                <a:gd name="T8" fmla="*/ 2147483647 w 36"/>
                <a:gd name="T9" fmla="*/ 2147483647 h 26"/>
                <a:gd name="T10" fmla="*/ 2147483647 w 36"/>
                <a:gd name="T11" fmla="*/ 2147483647 h 26"/>
                <a:gd name="T12" fmla="*/ 2147483647 w 36"/>
                <a:gd name="T13" fmla="*/ 2147483647 h 26"/>
                <a:gd name="T14" fmla="*/ 2147483647 w 36"/>
                <a:gd name="T15" fmla="*/ 2147483647 h 26"/>
                <a:gd name="T16" fmla="*/ 2147483647 w 36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26"/>
                <a:gd name="T29" fmla="*/ 36 w 36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26">
                  <a:moveTo>
                    <a:pt x="32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16" y="3"/>
                    <a:pt x="8" y="6"/>
                  </a:cubicBezTo>
                  <a:cubicBezTo>
                    <a:pt x="8" y="6"/>
                    <a:pt x="0" y="21"/>
                    <a:pt x="13" y="26"/>
                  </a:cubicBezTo>
                  <a:cubicBezTo>
                    <a:pt x="13" y="24"/>
                    <a:pt x="14" y="23"/>
                    <a:pt x="19" y="23"/>
                  </a:cubicBezTo>
                  <a:cubicBezTo>
                    <a:pt x="23" y="23"/>
                    <a:pt x="25" y="22"/>
                    <a:pt x="27" y="19"/>
                  </a:cubicBezTo>
                  <a:cubicBezTo>
                    <a:pt x="29" y="17"/>
                    <a:pt x="29" y="20"/>
                    <a:pt x="33" y="19"/>
                  </a:cubicBezTo>
                  <a:cubicBezTo>
                    <a:pt x="36" y="18"/>
                    <a:pt x="35" y="14"/>
                    <a:pt x="36" y="9"/>
                  </a:cubicBezTo>
                  <a:cubicBezTo>
                    <a:pt x="36" y="6"/>
                    <a:pt x="34" y="3"/>
                    <a:pt x="32" y="0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8" name="Freeform 1245"/>
            <p:cNvSpPr>
              <a:spLocks/>
            </p:cNvSpPr>
            <p:nvPr/>
          </p:nvSpPr>
          <p:spPr bwMode="auto">
            <a:xfrm>
              <a:off x="640374" y="2825751"/>
              <a:ext cx="120162" cy="98425"/>
            </a:xfrm>
            <a:custGeom>
              <a:avLst/>
              <a:gdLst>
                <a:gd name="T0" fmla="*/ 2147483647 w 88"/>
                <a:gd name="T1" fmla="*/ 2147483647 h 49"/>
                <a:gd name="T2" fmla="*/ 2147483647 w 88"/>
                <a:gd name="T3" fmla="*/ 2147483647 h 49"/>
                <a:gd name="T4" fmla="*/ 2147483647 w 88"/>
                <a:gd name="T5" fmla="*/ 2147483647 h 49"/>
                <a:gd name="T6" fmla="*/ 2147483647 w 88"/>
                <a:gd name="T7" fmla="*/ 2147483647 h 49"/>
                <a:gd name="T8" fmla="*/ 2147483647 w 88"/>
                <a:gd name="T9" fmla="*/ 2147483647 h 49"/>
                <a:gd name="T10" fmla="*/ 2147483647 w 88"/>
                <a:gd name="T11" fmla="*/ 2147483647 h 49"/>
                <a:gd name="T12" fmla="*/ 2147483647 w 88"/>
                <a:gd name="T13" fmla="*/ 2147483647 h 49"/>
                <a:gd name="T14" fmla="*/ 2147483647 w 88"/>
                <a:gd name="T15" fmla="*/ 2147483647 h 49"/>
                <a:gd name="T16" fmla="*/ 2147483647 w 88"/>
                <a:gd name="T17" fmla="*/ 2147483647 h 49"/>
                <a:gd name="T18" fmla="*/ 2147483647 w 88"/>
                <a:gd name="T19" fmla="*/ 2147483647 h 49"/>
                <a:gd name="T20" fmla="*/ 2147483647 w 88"/>
                <a:gd name="T21" fmla="*/ 2147483647 h 49"/>
                <a:gd name="T22" fmla="*/ 2147483647 w 88"/>
                <a:gd name="T23" fmla="*/ 2147483647 h 49"/>
                <a:gd name="T24" fmla="*/ 2147483647 w 88"/>
                <a:gd name="T25" fmla="*/ 2147483647 h 49"/>
                <a:gd name="T26" fmla="*/ 2147483647 w 88"/>
                <a:gd name="T27" fmla="*/ 2147483647 h 49"/>
                <a:gd name="T28" fmla="*/ 2147483647 w 88"/>
                <a:gd name="T29" fmla="*/ 2147483647 h 49"/>
                <a:gd name="T30" fmla="*/ 2147483647 w 88"/>
                <a:gd name="T31" fmla="*/ 2147483647 h 49"/>
                <a:gd name="T32" fmla="*/ 2147483647 w 88"/>
                <a:gd name="T33" fmla="*/ 2147483647 h 49"/>
                <a:gd name="T34" fmla="*/ 2147483647 w 88"/>
                <a:gd name="T35" fmla="*/ 2147483647 h 49"/>
                <a:gd name="T36" fmla="*/ 2147483647 w 88"/>
                <a:gd name="T37" fmla="*/ 2147483647 h 49"/>
                <a:gd name="T38" fmla="*/ 2147483647 w 88"/>
                <a:gd name="T39" fmla="*/ 2147483647 h 49"/>
                <a:gd name="T40" fmla="*/ 2147483647 w 88"/>
                <a:gd name="T41" fmla="*/ 2147483647 h 49"/>
                <a:gd name="T42" fmla="*/ 2147483647 w 88"/>
                <a:gd name="T43" fmla="*/ 214748364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"/>
                <a:gd name="T67" fmla="*/ 0 h 49"/>
                <a:gd name="T68" fmla="*/ 88 w 88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" h="49">
                  <a:moveTo>
                    <a:pt x="55" y="44"/>
                  </a:moveTo>
                  <a:cubicBezTo>
                    <a:pt x="54" y="40"/>
                    <a:pt x="61" y="41"/>
                    <a:pt x="63" y="39"/>
                  </a:cubicBezTo>
                  <a:cubicBezTo>
                    <a:pt x="66" y="38"/>
                    <a:pt x="77" y="15"/>
                    <a:pt x="81" y="15"/>
                  </a:cubicBezTo>
                  <a:cubicBezTo>
                    <a:pt x="84" y="15"/>
                    <a:pt x="88" y="11"/>
                    <a:pt x="86" y="10"/>
                  </a:cubicBezTo>
                  <a:cubicBezTo>
                    <a:pt x="85" y="9"/>
                    <a:pt x="78" y="8"/>
                    <a:pt x="78" y="5"/>
                  </a:cubicBezTo>
                  <a:cubicBezTo>
                    <a:pt x="78" y="5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2" y="4"/>
                    <a:pt x="70" y="4"/>
                  </a:cubicBezTo>
                  <a:cubicBezTo>
                    <a:pt x="67" y="4"/>
                    <a:pt x="59" y="0"/>
                    <a:pt x="56" y="1"/>
                  </a:cubicBezTo>
                  <a:cubicBezTo>
                    <a:pt x="53" y="2"/>
                    <a:pt x="56" y="8"/>
                    <a:pt x="53" y="8"/>
                  </a:cubicBezTo>
                  <a:cubicBezTo>
                    <a:pt x="49" y="8"/>
                    <a:pt x="48" y="7"/>
                    <a:pt x="45" y="8"/>
                  </a:cubicBezTo>
                  <a:cubicBezTo>
                    <a:pt x="43" y="9"/>
                    <a:pt x="35" y="9"/>
                    <a:pt x="35" y="11"/>
                  </a:cubicBezTo>
                  <a:cubicBezTo>
                    <a:pt x="34" y="13"/>
                    <a:pt x="32" y="15"/>
                    <a:pt x="29" y="15"/>
                  </a:cubicBezTo>
                  <a:cubicBezTo>
                    <a:pt x="26" y="15"/>
                    <a:pt x="23" y="17"/>
                    <a:pt x="20" y="15"/>
                  </a:cubicBezTo>
                  <a:cubicBezTo>
                    <a:pt x="18" y="14"/>
                    <a:pt x="13" y="9"/>
                    <a:pt x="13" y="9"/>
                  </a:cubicBezTo>
                  <a:cubicBezTo>
                    <a:pt x="13" y="9"/>
                    <a:pt x="13" y="17"/>
                    <a:pt x="10" y="17"/>
                  </a:cubicBezTo>
                  <a:cubicBezTo>
                    <a:pt x="8" y="17"/>
                    <a:pt x="6" y="16"/>
                    <a:pt x="6" y="17"/>
                  </a:cubicBezTo>
                  <a:cubicBezTo>
                    <a:pt x="6" y="19"/>
                    <a:pt x="7" y="28"/>
                    <a:pt x="4" y="29"/>
                  </a:cubicBezTo>
                  <a:cubicBezTo>
                    <a:pt x="0" y="29"/>
                    <a:pt x="4" y="33"/>
                    <a:pt x="4" y="35"/>
                  </a:cubicBezTo>
                  <a:cubicBezTo>
                    <a:pt x="5" y="38"/>
                    <a:pt x="14" y="43"/>
                    <a:pt x="17" y="45"/>
                  </a:cubicBezTo>
                  <a:cubicBezTo>
                    <a:pt x="21" y="48"/>
                    <a:pt x="31" y="49"/>
                    <a:pt x="35" y="46"/>
                  </a:cubicBezTo>
                  <a:cubicBezTo>
                    <a:pt x="35" y="46"/>
                    <a:pt x="46" y="40"/>
                    <a:pt x="55" y="44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79" name="Freeform 1246"/>
            <p:cNvSpPr>
              <a:spLocks/>
            </p:cNvSpPr>
            <p:nvPr/>
          </p:nvSpPr>
          <p:spPr bwMode="auto">
            <a:xfrm>
              <a:off x="608136" y="2620964"/>
              <a:ext cx="177311" cy="198437"/>
            </a:xfrm>
            <a:custGeom>
              <a:avLst/>
              <a:gdLst>
                <a:gd name="T0" fmla="*/ 2147483647 w 129"/>
                <a:gd name="T1" fmla="*/ 2147483647 h 99"/>
                <a:gd name="T2" fmla="*/ 2147483647 w 129"/>
                <a:gd name="T3" fmla="*/ 2147483647 h 99"/>
                <a:gd name="T4" fmla="*/ 2147483647 w 129"/>
                <a:gd name="T5" fmla="*/ 2147483647 h 99"/>
                <a:gd name="T6" fmla="*/ 2147483647 w 129"/>
                <a:gd name="T7" fmla="*/ 2147483647 h 99"/>
                <a:gd name="T8" fmla="*/ 2147483647 w 129"/>
                <a:gd name="T9" fmla="*/ 2147483647 h 99"/>
                <a:gd name="T10" fmla="*/ 2147483647 w 129"/>
                <a:gd name="T11" fmla="*/ 2147483647 h 99"/>
                <a:gd name="T12" fmla="*/ 2147483647 w 129"/>
                <a:gd name="T13" fmla="*/ 2147483647 h 99"/>
                <a:gd name="T14" fmla="*/ 2147483647 w 129"/>
                <a:gd name="T15" fmla="*/ 2147483647 h 99"/>
                <a:gd name="T16" fmla="*/ 2147483647 w 129"/>
                <a:gd name="T17" fmla="*/ 2147483647 h 99"/>
                <a:gd name="T18" fmla="*/ 2147483647 w 129"/>
                <a:gd name="T19" fmla="*/ 2147483647 h 99"/>
                <a:gd name="T20" fmla="*/ 2147483647 w 129"/>
                <a:gd name="T21" fmla="*/ 2147483647 h 99"/>
                <a:gd name="T22" fmla="*/ 2147483647 w 129"/>
                <a:gd name="T23" fmla="*/ 2147483647 h 99"/>
                <a:gd name="T24" fmla="*/ 2147483647 w 129"/>
                <a:gd name="T25" fmla="*/ 2147483647 h 99"/>
                <a:gd name="T26" fmla="*/ 2147483647 w 129"/>
                <a:gd name="T27" fmla="*/ 2147483647 h 99"/>
                <a:gd name="T28" fmla="*/ 2147483647 w 129"/>
                <a:gd name="T29" fmla="*/ 2147483647 h 99"/>
                <a:gd name="T30" fmla="*/ 2147483647 w 129"/>
                <a:gd name="T31" fmla="*/ 2147483647 h 99"/>
                <a:gd name="T32" fmla="*/ 2147483647 w 129"/>
                <a:gd name="T33" fmla="*/ 2147483647 h 99"/>
                <a:gd name="T34" fmla="*/ 2147483647 w 129"/>
                <a:gd name="T35" fmla="*/ 2147483647 h 99"/>
                <a:gd name="T36" fmla="*/ 2147483647 w 129"/>
                <a:gd name="T37" fmla="*/ 2147483647 h 99"/>
                <a:gd name="T38" fmla="*/ 2147483647 w 129"/>
                <a:gd name="T39" fmla="*/ 2147483647 h 99"/>
                <a:gd name="T40" fmla="*/ 2147483647 w 129"/>
                <a:gd name="T41" fmla="*/ 2147483647 h 99"/>
                <a:gd name="T42" fmla="*/ 2147483647 w 129"/>
                <a:gd name="T43" fmla="*/ 2147483647 h 99"/>
                <a:gd name="T44" fmla="*/ 2147483647 w 129"/>
                <a:gd name="T45" fmla="*/ 2147483647 h 99"/>
                <a:gd name="T46" fmla="*/ 2147483647 w 129"/>
                <a:gd name="T47" fmla="*/ 2147483647 h 99"/>
                <a:gd name="T48" fmla="*/ 2147483647 w 129"/>
                <a:gd name="T49" fmla="*/ 2147483647 h 99"/>
                <a:gd name="T50" fmla="*/ 2147483647 w 129"/>
                <a:gd name="T51" fmla="*/ 2147483647 h 99"/>
                <a:gd name="T52" fmla="*/ 2147483647 w 129"/>
                <a:gd name="T53" fmla="*/ 2147483647 h 99"/>
                <a:gd name="T54" fmla="*/ 2147483647 w 129"/>
                <a:gd name="T55" fmla="*/ 0 h 99"/>
                <a:gd name="T56" fmla="*/ 2147483647 w 129"/>
                <a:gd name="T57" fmla="*/ 0 h 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9"/>
                <a:gd name="T88" fmla="*/ 0 h 99"/>
                <a:gd name="T89" fmla="*/ 129 w 129"/>
                <a:gd name="T90" fmla="*/ 99 h 9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9" h="99">
                  <a:moveTo>
                    <a:pt x="3" y="13"/>
                  </a:moveTo>
                  <a:cubicBezTo>
                    <a:pt x="3" y="17"/>
                    <a:pt x="4" y="21"/>
                    <a:pt x="4" y="23"/>
                  </a:cubicBezTo>
                  <a:cubicBezTo>
                    <a:pt x="3" y="26"/>
                    <a:pt x="0" y="30"/>
                    <a:pt x="2" y="32"/>
                  </a:cubicBezTo>
                  <a:cubicBezTo>
                    <a:pt x="3" y="34"/>
                    <a:pt x="5" y="40"/>
                    <a:pt x="5" y="43"/>
                  </a:cubicBezTo>
                  <a:cubicBezTo>
                    <a:pt x="5" y="45"/>
                    <a:pt x="8" y="53"/>
                    <a:pt x="9" y="55"/>
                  </a:cubicBezTo>
                  <a:cubicBezTo>
                    <a:pt x="10" y="58"/>
                    <a:pt x="12" y="65"/>
                    <a:pt x="12" y="65"/>
                  </a:cubicBezTo>
                  <a:cubicBezTo>
                    <a:pt x="12" y="65"/>
                    <a:pt x="14" y="68"/>
                    <a:pt x="18" y="69"/>
                  </a:cubicBezTo>
                  <a:cubicBezTo>
                    <a:pt x="23" y="69"/>
                    <a:pt x="23" y="71"/>
                    <a:pt x="24" y="73"/>
                  </a:cubicBezTo>
                  <a:cubicBezTo>
                    <a:pt x="26" y="75"/>
                    <a:pt x="26" y="79"/>
                    <a:pt x="29" y="78"/>
                  </a:cubicBezTo>
                  <a:cubicBezTo>
                    <a:pt x="32" y="77"/>
                    <a:pt x="33" y="72"/>
                    <a:pt x="37" y="74"/>
                  </a:cubicBezTo>
                  <a:cubicBezTo>
                    <a:pt x="41" y="76"/>
                    <a:pt x="42" y="77"/>
                    <a:pt x="46" y="79"/>
                  </a:cubicBezTo>
                  <a:cubicBezTo>
                    <a:pt x="50" y="82"/>
                    <a:pt x="57" y="85"/>
                    <a:pt x="57" y="88"/>
                  </a:cubicBezTo>
                  <a:cubicBezTo>
                    <a:pt x="57" y="88"/>
                    <a:pt x="62" y="93"/>
                    <a:pt x="65" y="90"/>
                  </a:cubicBezTo>
                  <a:cubicBezTo>
                    <a:pt x="67" y="88"/>
                    <a:pt x="67" y="86"/>
                    <a:pt x="74" y="88"/>
                  </a:cubicBezTo>
                  <a:cubicBezTo>
                    <a:pt x="81" y="90"/>
                    <a:pt x="93" y="86"/>
                    <a:pt x="96" y="90"/>
                  </a:cubicBezTo>
                  <a:cubicBezTo>
                    <a:pt x="100" y="93"/>
                    <a:pt x="104" y="99"/>
                    <a:pt x="104" y="99"/>
                  </a:cubicBezTo>
                  <a:cubicBezTo>
                    <a:pt x="106" y="99"/>
                    <a:pt x="107" y="97"/>
                    <a:pt x="107" y="92"/>
                  </a:cubicBezTo>
                  <a:cubicBezTo>
                    <a:pt x="107" y="87"/>
                    <a:pt x="106" y="86"/>
                    <a:pt x="110" y="81"/>
                  </a:cubicBezTo>
                  <a:cubicBezTo>
                    <a:pt x="114" y="75"/>
                    <a:pt x="120" y="74"/>
                    <a:pt x="124" y="74"/>
                  </a:cubicBezTo>
                  <a:cubicBezTo>
                    <a:pt x="129" y="73"/>
                    <a:pt x="124" y="68"/>
                    <a:pt x="124" y="64"/>
                  </a:cubicBezTo>
                  <a:cubicBezTo>
                    <a:pt x="124" y="61"/>
                    <a:pt x="126" y="63"/>
                    <a:pt x="120" y="58"/>
                  </a:cubicBezTo>
                  <a:cubicBezTo>
                    <a:pt x="114" y="53"/>
                    <a:pt x="119" y="49"/>
                    <a:pt x="119" y="44"/>
                  </a:cubicBezTo>
                  <a:cubicBezTo>
                    <a:pt x="119" y="40"/>
                    <a:pt x="114" y="40"/>
                    <a:pt x="114" y="37"/>
                  </a:cubicBezTo>
                  <a:cubicBezTo>
                    <a:pt x="115" y="34"/>
                    <a:pt x="118" y="34"/>
                    <a:pt x="121" y="31"/>
                  </a:cubicBezTo>
                  <a:cubicBezTo>
                    <a:pt x="124" y="27"/>
                    <a:pt x="124" y="23"/>
                    <a:pt x="120" y="19"/>
                  </a:cubicBezTo>
                  <a:cubicBezTo>
                    <a:pt x="117" y="14"/>
                    <a:pt x="116" y="9"/>
                    <a:pt x="115" y="5"/>
                  </a:cubicBezTo>
                  <a:cubicBezTo>
                    <a:pt x="114" y="1"/>
                    <a:pt x="92" y="4"/>
                    <a:pt x="82" y="3"/>
                  </a:cubicBezTo>
                  <a:cubicBezTo>
                    <a:pt x="75" y="3"/>
                    <a:pt x="69" y="2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0" name="Freeform 1247"/>
            <p:cNvSpPr>
              <a:spLocks/>
            </p:cNvSpPr>
            <p:nvPr/>
          </p:nvSpPr>
          <p:spPr bwMode="auto">
            <a:xfrm>
              <a:off x="652097" y="2795589"/>
              <a:ext cx="33703" cy="47625"/>
            </a:xfrm>
            <a:custGeom>
              <a:avLst/>
              <a:gdLst>
                <a:gd name="T0" fmla="*/ 2147483647 w 25"/>
                <a:gd name="T1" fmla="*/ 0 h 24"/>
                <a:gd name="T2" fmla="*/ 2147483647 w 25"/>
                <a:gd name="T3" fmla="*/ 2147483647 h 24"/>
                <a:gd name="T4" fmla="*/ 2147483647 w 25"/>
                <a:gd name="T5" fmla="*/ 2147483647 h 24"/>
                <a:gd name="T6" fmla="*/ 2147483647 w 25"/>
                <a:gd name="T7" fmla="*/ 2147483647 h 24"/>
                <a:gd name="T8" fmla="*/ 2147483647 w 25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25" y="0"/>
                  </a:moveTo>
                  <a:cubicBezTo>
                    <a:pt x="25" y="0"/>
                    <a:pt x="20" y="5"/>
                    <a:pt x="18" y="7"/>
                  </a:cubicBezTo>
                  <a:cubicBezTo>
                    <a:pt x="16" y="9"/>
                    <a:pt x="14" y="12"/>
                    <a:pt x="10" y="12"/>
                  </a:cubicBezTo>
                  <a:cubicBezTo>
                    <a:pt x="5" y="12"/>
                    <a:pt x="2" y="13"/>
                    <a:pt x="2" y="15"/>
                  </a:cubicBezTo>
                  <a:cubicBezTo>
                    <a:pt x="2" y="17"/>
                    <a:pt x="0" y="22"/>
                    <a:pt x="4" y="24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1" name="Freeform 1248"/>
            <p:cNvSpPr>
              <a:spLocks/>
            </p:cNvSpPr>
            <p:nvPr/>
          </p:nvSpPr>
          <p:spPr bwMode="auto">
            <a:xfrm>
              <a:off x="479181" y="2882901"/>
              <a:ext cx="164123" cy="104775"/>
            </a:xfrm>
            <a:custGeom>
              <a:avLst/>
              <a:gdLst>
                <a:gd name="T0" fmla="*/ 2147483647 w 120"/>
                <a:gd name="T1" fmla="*/ 2147483647 h 53"/>
                <a:gd name="T2" fmla="*/ 2147483647 w 120"/>
                <a:gd name="T3" fmla="*/ 2147483647 h 53"/>
                <a:gd name="T4" fmla="*/ 2147483647 w 120"/>
                <a:gd name="T5" fmla="*/ 2147483647 h 53"/>
                <a:gd name="T6" fmla="*/ 2147483647 w 120"/>
                <a:gd name="T7" fmla="*/ 2147483647 h 53"/>
                <a:gd name="T8" fmla="*/ 2147483647 w 120"/>
                <a:gd name="T9" fmla="*/ 2147483647 h 53"/>
                <a:gd name="T10" fmla="*/ 2147483647 w 120"/>
                <a:gd name="T11" fmla="*/ 2147483647 h 53"/>
                <a:gd name="T12" fmla="*/ 2147483647 w 120"/>
                <a:gd name="T13" fmla="*/ 2147483647 h 53"/>
                <a:gd name="T14" fmla="*/ 2147483647 w 120"/>
                <a:gd name="T15" fmla="*/ 2147483647 h 53"/>
                <a:gd name="T16" fmla="*/ 2147483647 w 120"/>
                <a:gd name="T17" fmla="*/ 2147483647 h 53"/>
                <a:gd name="T18" fmla="*/ 2147483647 w 120"/>
                <a:gd name="T19" fmla="*/ 2147483647 h 53"/>
                <a:gd name="T20" fmla="*/ 2147483647 w 120"/>
                <a:gd name="T21" fmla="*/ 2147483647 h 53"/>
                <a:gd name="T22" fmla="*/ 2147483647 w 120"/>
                <a:gd name="T23" fmla="*/ 2147483647 h 53"/>
                <a:gd name="T24" fmla="*/ 2147483647 w 120"/>
                <a:gd name="T25" fmla="*/ 2147483647 h 53"/>
                <a:gd name="T26" fmla="*/ 2147483647 w 120"/>
                <a:gd name="T27" fmla="*/ 2147483647 h 53"/>
                <a:gd name="T28" fmla="*/ 2147483647 w 120"/>
                <a:gd name="T29" fmla="*/ 2147483647 h 53"/>
                <a:gd name="T30" fmla="*/ 2147483647 w 120"/>
                <a:gd name="T31" fmla="*/ 2147483647 h 53"/>
                <a:gd name="T32" fmla="*/ 2147483647 w 120"/>
                <a:gd name="T33" fmla="*/ 2147483647 h 53"/>
                <a:gd name="T34" fmla="*/ 0 w 120"/>
                <a:gd name="T35" fmla="*/ 2147483647 h 53"/>
                <a:gd name="T36" fmla="*/ 2147483647 w 120"/>
                <a:gd name="T37" fmla="*/ 2147483647 h 53"/>
                <a:gd name="T38" fmla="*/ 2147483647 w 120"/>
                <a:gd name="T39" fmla="*/ 2147483647 h 53"/>
                <a:gd name="T40" fmla="*/ 2147483647 w 120"/>
                <a:gd name="T41" fmla="*/ 2147483647 h 53"/>
                <a:gd name="T42" fmla="*/ 2147483647 w 120"/>
                <a:gd name="T43" fmla="*/ 2147483647 h 53"/>
                <a:gd name="T44" fmla="*/ 2147483647 w 120"/>
                <a:gd name="T45" fmla="*/ 2147483647 h 53"/>
                <a:gd name="T46" fmla="*/ 2147483647 w 120"/>
                <a:gd name="T47" fmla="*/ 2147483647 h 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53"/>
                <a:gd name="T74" fmla="*/ 120 w 120"/>
                <a:gd name="T75" fmla="*/ 53 h 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53">
                  <a:moveTo>
                    <a:pt x="120" y="2"/>
                  </a:move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16" y="5"/>
                    <a:pt x="112" y="5"/>
                  </a:cubicBezTo>
                  <a:cubicBezTo>
                    <a:pt x="107" y="5"/>
                    <a:pt x="105" y="5"/>
                    <a:pt x="103" y="7"/>
                  </a:cubicBezTo>
                  <a:cubicBezTo>
                    <a:pt x="100" y="8"/>
                    <a:pt x="99" y="11"/>
                    <a:pt x="96" y="10"/>
                  </a:cubicBezTo>
                  <a:cubicBezTo>
                    <a:pt x="93" y="9"/>
                    <a:pt x="79" y="8"/>
                    <a:pt x="75" y="6"/>
                  </a:cubicBezTo>
                  <a:cubicBezTo>
                    <a:pt x="70" y="4"/>
                    <a:pt x="71" y="1"/>
                    <a:pt x="69" y="1"/>
                  </a:cubicBezTo>
                  <a:cubicBezTo>
                    <a:pt x="66" y="1"/>
                    <a:pt x="63" y="2"/>
                    <a:pt x="61" y="2"/>
                  </a:cubicBezTo>
                  <a:cubicBezTo>
                    <a:pt x="59" y="2"/>
                    <a:pt x="57" y="5"/>
                    <a:pt x="55" y="5"/>
                  </a:cubicBezTo>
                  <a:cubicBezTo>
                    <a:pt x="54" y="5"/>
                    <a:pt x="50" y="0"/>
                    <a:pt x="49" y="2"/>
                  </a:cubicBezTo>
                  <a:cubicBezTo>
                    <a:pt x="48" y="5"/>
                    <a:pt x="51" y="8"/>
                    <a:pt x="48" y="8"/>
                  </a:cubicBezTo>
                  <a:cubicBezTo>
                    <a:pt x="46" y="8"/>
                    <a:pt x="46" y="11"/>
                    <a:pt x="43" y="11"/>
                  </a:cubicBezTo>
                  <a:cubicBezTo>
                    <a:pt x="40" y="11"/>
                    <a:pt x="36" y="14"/>
                    <a:pt x="35" y="11"/>
                  </a:cubicBezTo>
                  <a:cubicBezTo>
                    <a:pt x="33" y="9"/>
                    <a:pt x="33" y="13"/>
                    <a:pt x="32" y="14"/>
                  </a:cubicBezTo>
                  <a:cubicBezTo>
                    <a:pt x="31" y="15"/>
                    <a:pt x="31" y="22"/>
                    <a:pt x="29" y="20"/>
                  </a:cubicBezTo>
                  <a:cubicBezTo>
                    <a:pt x="27" y="18"/>
                    <a:pt x="23" y="9"/>
                    <a:pt x="21" y="11"/>
                  </a:cubicBezTo>
                  <a:cubicBezTo>
                    <a:pt x="19" y="14"/>
                    <a:pt x="18" y="17"/>
                    <a:pt x="15" y="17"/>
                  </a:cubicBezTo>
                  <a:cubicBezTo>
                    <a:pt x="12" y="18"/>
                    <a:pt x="1" y="17"/>
                    <a:pt x="0" y="17"/>
                  </a:cubicBezTo>
                  <a:cubicBezTo>
                    <a:pt x="1" y="19"/>
                    <a:pt x="1" y="20"/>
                    <a:pt x="1" y="21"/>
                  </a:cubicBezTo>
                  <a:cubicBezTo>
                    <a:pt x="2" y="23"/>
                    <a:pt x="6" y="26"/>
                    <a:pt x="4" y="28"/>
                  </a:cubicBezTo>
                  <a:cubicBezTo>
                    <a:pt x="2" y="30"/>
                    <a:pt x="0" y="33"/>
                    <a:pt x="1" y="34"/>
                  </a:cubicBezTo>
                  <a:cubicBezTo>
                    <a:pt x="1" y="36"/>
                    <a:pt x="3" y="43"/>
                    <a:pt x="4" y="46"/>
                  </a:cubicBezTo>
                  <a:cubicBezTo>
                    <a:pt x="5" y="49"/>
                    <a:pt x="11" y="47"/>
                    <a:pt x="11" y="49"/>
                  </a:cubicBezTo>
                  <a:cubicBezTo>
                    <a:pt x="11" y="50"/>
                    <a:pt x="11" y="52"/>
                    <a:pt x="11" y="5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2" name="Freeform 1249"/>
            <p:cNvSpPr>
              <a:spLocks/>
            </p:cNvSpPr>
            <p:nvPr/>
          </p:nvSpPr>
          <p:spPr bwMode="auto">
            <a:xfrm>
              <a:off x="463062" y="2660651"/>
              <a:ext cx="161192" cy="219075"/>
            </a:xfrm>
            <a:custGeom>
              <a:avLst/>
              <a:gdLst>
                <a:gd name="T0" fmla="*/ 2147483647 w 117"/>
                <a:gd name="T1" fmla="*/ 0 h 109"/>
                <a:gd name="T2" fmla="*/ 2147483647 w 117"/>
                <a:gd name="T3" fmla="*/ 2147483647 h 109"/>
                <a:gd name="T4" fmla="*/ 2147483647 w 117"/>
                <a:gd name="T5" fmla="*/ 2147483647 h 109"/>
                <a:gd name="T6" fmla="*/ 2147483647 w 117"/>
                <a:gd name="T7" fmla="*/ 2147483647 h 109"/>
                <a:gd name="T8" fmla="*/ 2147483647 w 117"/>
                <a:gd name="T9" fmla="*/ 2147483647 h 109"/>
                <a:gd name="T10" fmla="*/ 0 w 117"/>
                <a:gd name="T11" fmla="*/ 2147483647 h 109"/>
                <a:gd name="T12" fmla="*/ 2147483647 w 117"/>
                <a:gd name="T13" fmla="*/ 2147483647 h 109"/>
                <a:gd name="T14" fmla="*/ 2147483647 w 117"/>
                <a:gd name="T15" fmla="*/ 2147483647 h 109"/>
                <a:gd name="T16" fmla="*/ 2147483647 w 117"/>
                <a:gd name="T17" fmla="*/ 2147483647 h 109"/>
                <a:gd name="T18" fmla="*/ 2147483647 w 117"/>
                <a:gd name="T19" fmla="*/ 2147483647 h 109"/>
                <a:gd name="T20" fmla="*/ 2147483647 w 117"/>
                <a:gd name="T21" fmla="*/ 2147483647 h 109"/>
                <a:gd name="T22" fmla="*/ 2147483647 w 117"/>
                <a:gd name="T23" fmla="*/ 2147483647 h 109"/>
                <a:gd name="T24" fmla="*/ 2147483647 w 117"/>
                <a:gd name="T25" fmla="*/ 2147483647 h 109"/>
                <a:gd name="T26" fmla="*/ 2147483647 w 117"/>
                <a:gd name="T27" fmla="*/ 2147483647 h 109"/>
                <a:gd name="T28" fmla="*/ 2147483647 w 117"/>
                <a:gd name="T29" fmla="*/ 2147483647 h 109"/>
                <a:gd name="T30" fmla="*/ 2147483647 w 117"/>
                <a:gd name="T31" fmla="*/ 2147483647 h 109"/>
                <a:gd name="T32" fmla="*/ 2147483647 w 117"/>
                <a:gd name="T33" fmla="*/ 2147483647 h 109"/>
                <a:gd name="T34" fmla="*/ 2147483647 w 117"/>
                <a:gd name="T35" fmla="*/ 2147483647 h 109"/>
                <a:gd name="T36" fmla="*/ 2147483647 w 117"/>
                <a:gd name="T37" fmla="*/ 2147483647 h 109"/>
                <a:gd name="T38" fmla="*/ 2147483647 w 117"/>
                <a:gd name="T39" fmla="*/ 2147483647 h 109"/>
                <a:gd name="T40" fmla="*/ 2147483647 w 117"/>
                <a:gd name="T41" fmla="*/ 2147483647 h 109"/>
                <a:gd name="T42" fmla="*/ 2147483647 w 117"/>
                <a:gd name="T43" fmla="*/ 2147483647 h 109"/>
                <a:gd name="T44" fmla="*/ 2147483647 w 117"/>
                <a:gd name="T45" fmla="*/ 2147483647 h 109"/>
                <a:gd name="T46" fmla="*/ 2147483647 w 117"/>
                <a:gd name="T47" fmla="*/ 2147483647 h 109"/>
                <a:gd name="T48" fmla="*/ 2147483647 w 117"/>
                <a:gd name="T49" fmla="*/ 2147483647 h 109"/>
                <a:gd name="T50" fmla="*/ 2147483647 w 117"/>
                <a:gd name="T51" fmla="*/ 2147483647 h 109"/>
                <a:gd name="T52" fmla="*/ 2147483647 w 117"/>
                <a:gd name="T53" fmla="*/ 2147483647 h 109"/>
                <a:gd name="T54" fmla="*/ 2147483647 w 117"/>
                <a:gd name="T55" fmla="*/ 2147483647 h 109"/>
                <a:gd name="T56" fmla="*/ 2147483647 w 117"/>
                <a:gd name="T57" fmla="*/ 2147483647 h 109"/>
                <a:gd name="T58" fmla="*/ 2147483647 w 117"/>
                <a:gd name="T59" fmla="*/ 2147483647 h 109"/>
                <a:gd name="T60" fmla="*/ 2147483647 w 117"/>
                <a:gd name="T61" fmla="*/ 2147483647 h 109"/>
                <a:gd name="T62" fmla="*/ 2147483647 w 117"/>
                <a:gd name="T63" fmla="*/ 2147483647 h 109"/>
                <a:gd name="T64" fmla="*/ 2147483647 w 117"/>
                <a:gd name="T65" fmla="*/ 2147483647 h 10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7"/>
                <a:gd name="T100" fmla="*/ 0 h 109"/>
                <a:gd name="T101" fmla="*/ 117 w 117"/>
                <a:gd name="T102" fmla="*/ 109 h 10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7" h="109">
                  <a:moveTo>
                    <a:pt x="15" y="0"/>
                  </a:moveTo>
                  <a:cubicBezTo>
                    <a:pt x="16" y="3"/>
                    <a:pt x="17" y="5"/>
                    <a:pt x="17" y="6"/>
                  </a:cubicBezTo>
                  <a:cubicBezTo>
                    <a:pt x="17" y="10"/>
                    <a:pt x="17" y="14"/>
                    <a:pt x="14" y="15"/>
                  </a:cubicBezTo>
                  <a:cubicBezTo>
                    <a:pt x="11" y="15"/>
                    <a:pt x="13" y="15"/>
                    <a:pt x="14" y="19"/>
                  </a:cubicBezTo>
                  <a:cubicBezTo>
                    <a:pt x="14" y="22"/>
                    <a:pt x="12" y="28"/>
                    <a:pt x="8" y="28"/>
                  </a:cubicBezTo>
                  <a:cubicBezTo>
                    <a:pt x="4" y="28"/>
                    <a:pt x="0" y="26"/>
                    <a:pt x="0" y="29"/>
                  </a:cubicBezTo>
                  <a:cubicBezTo>
                    <a:pt x="1" y="32"/>
                    <a:pt x="4" y="40"/>
                    <a:pt x="4" y="43"/>
                  </a:cubicBezTo>
                  <a:cubicBezTo>
                    <a:pt x="3" y="46"/>
                    <a:pt x="1" y="48"/>
                    <a:pt x="3" y="49"/>
                  </a:cubicBezTo>
                  <a:cubicBezTo>
                    <a:pt x="5" y="51"/>
                    <a:pt x="7" y="55"/>
                    <a:pt x="5" y="56"/>
                  </a:cubicBezTo>
                  <a:cubicBezTo>
                    <a:pt x="3" y="58"/>
                    <a:pt x="0" y="59"/>
                    <a:pt x="3" y="61"/>
                  </a:cubicBezTo>
                  <a:cubicBezTo>
                    <a:pt x="5" y="63"/>
                    <a:pt x="6" y="66"/>
                    <a:pt x="6" y="68"/>
                  </a:cubicBezTo>
                  <a:cubicBezTo>
                    <a:pt x="6" y="71"/>
                    <a:pt x="8" y="76"/>
                    <a:pt x="14" y="76"/>
                  </a:cubicBezTo>
                  <a:cubicBezTo>
                    <a:pt x="19" y="77"/>
                    <a:pt x="29" y="77"/>
                    <a:pt x="28" y="80"/>
                  </a:cubicBezTo>
                  <a:cubicBezTo>
                    <a:pt x="26" y="83"/>
                    <a:pt x="23" y="92"/>
                    <a:pt x="23" y="97"/>
                  </a:cubicBezTo>
                  <a:cubicBezTo>
                    <a:pt x="23" y="99"/>
                    <a:pt x="23" y="101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31" y="103"/>
                    <a:pt x="35" y="101"/>
                  </a:cubicBezTo>
                  <a:cubicBezTo>
                    <a:pt x="39" y="99"/>
                    <a:pt x="45" y="101"/>
                    <a:pt x="49" y="102"/>
                  </a:cubicBezTo>
                  <a:cubicBezTo>
                    <a:pt x="53" y="103"/>
                    <a:pt x="58" y="109"/>
                    <a:pt x="59" y="107"/>
                  </a:cubicBezTo>
                  <a:cubicBezTo>
                    <a:pt x="60" y="104"/>
                    <a:pt x="62" y="102"/>
                    <a:pt x="66" y="103"/>
                  </a:cubicBezTo>
                  <a:cubicBezTo>
                    <a:pt x="69" y="104"/>
                    <a:pt x="67" y="107"/>
                    <a:pt x="71" y="105"/>
                  </a:cubicBezTo>
                  <a:cubicBezTo>
                    <a:pt x="75" y="103"/>
                    <a:pt x="80" y="101"/>
                    <a:pt x="85" y="101"/>
                  </a:cubicBezTo>
                  <a:cubicBezTo>
                    <a:pt x="89" y="102"/>
                    <a:pt x="95" y="106"/>
                    <a:pt x="94" y="102"/>
                  </a:cubicBezTo>
                  <a:cubicBezTo>
                    <a:pt x="92" y="97"/>
                    <a:pt x="88" y="95"/>
                    <a:pt x="92" y="92"/>
                  </a:cubicBezTo>
                  <a:cubicBezTo>
                    <a:pt x="96" y="90"/>
                    <a:pt x="97" y="88"/>
                    <a:pt x="99" y="86"/>
                  </a:cubicBezTo>
                  <a:cubicBezTo>
                    <a:pt x="100" y="84"/>
                    <a:pt x="105" y="86"/>
                    <a:pt x="105" y="84"/>
                  </a:cubicBezTo>
                  <a:cubicBezTo>
                    <a:pt x="105" y="83"/>
                    <a:pt x="88" y="70"/>
                    <a:pt x="87" y="67"/>
                  </a:cubicBezTo>
                  <a:cubicBezTo>
                    <a:pt x="86" y="64"/>
                    <a:pt x="86" y="62"/>
                    <a:pt x="83" y="58"/>
                  </a:cubicBezTo>
                  <a:cubicBezTo>
                    <a:pt x="80" y="54"/>
                    <a:pt x="86" y="56"/>
                    <a:pt x="90" y="54"/>
                  </a:cubicBezTo>
                  <a:cubicBezTo>
                    <a:pt x="93" y="51"/>
                    <a:pt x="101" y="49"/>
                    <a:pt x="103" y="46"/>
                  </a:cubicBezTo>
                  <a:cubicBezTo>
                    <a:pt x="105" y="44"/>
                    <a:pt x="108" y="40"/>
                    <a:pt x="109" y="42"/>
                  </a:cubicBezTo>
                  <a:cubicBezTo>
                    <a:pt x="110" y="44"/>
                    <a:pt x="113" y="49"/>
                    <a:pt x="114" y="47"/>
                  </a:cubicBezTo>
                  <a:cubicBezTo>
                    <a:pt x="116" y="46"/>
                    <a:pt x="117" y="42"/>
                    <a:pt x="117" y="42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3" name="Freeform 1250"/>
            <p:cNvSpPr>
              <a:spLocks/>
            </p:cNvSpPr>
            <p:nvPr/>
          </p:nvSpPr>
          <p:spPr bwMode="auto">
            <a:xfrm>
              <a:off x="468924" y="2863851"/>
              <a:ext cx="26377" cy="53975"/>
            </a:xfrm>
            <a:custGeom>
              <a:avLst/>
              <a:gdLst>
                <a:gd name="T0" fmla="*/ 2147483647 w 19"/>
                <a:gd name="T1" fmla="*/ 2147483647 h 26"/>
                <a:gd name="T2" fmla="*/ 2147483647 w 19"/>
                <a:gd name="T3" fmla="*/ 2147483647 h 26"/>
                <a:gd name="T4" fmla="*/ 2147483647 w 19"/>
                <a:gd name="T5" fmla="*/ 2147483647 h 26"/>
                <a:gd name="T6" fmla="*/ 0 w 19"/>
                <a:gd name="T7" fmla="*/ 2147483647 h 26"/>
                <a:gd name="T8" fmla="*/ 2147483647 w 19"/>
                <a:gd name="T9" fmla="*/ 2147483647 h 26"/>
                <a:gd name="T10" fmla="*/ 2147483647 w 19"/>
                <a:gd name="T11" fmla="*/ 2147483647 h 26"/>
                <a:gd name="T12" fmla="*/ 2147483647 w 19"/>
                <a:gd name="T13" fmla="*/ 2147483647 h 26"/>
                <a:gd name="T14" fmla="*/ 2147483647 w 19"/>
                <a:gd name="T15" fmla="*/ 2147483647 h 26"/>
                <a:gd name="T16" fmla="*/ 2147483647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7" y="26"/>
                  </a:moveTo>
                  <a:cubicBezTo>
                    <a:pt x="7" y="24"/>
                    <a:pt x="7" y="23"/>
                    <a:pt x="7" y="21"/>
                  </a:cubicBezTo>
                  <a:cubicBezTo>
                    <a:pt x="6" y="18"/>
                    <a:pt x="5" y="20"/>
                    <a:pt x="2" y="21"/>
                  </a:cubicBezTo>
                  <a:cubicBezTo>
                    <a:pt x="0" y="22"/>
                    <a:pt x="0" y="23"/>
                    <a:pt x="0" y="20"/>
                  </a:cubicBezTo>
                  <a:cubicBezTo>
                    <a:pt x="0" y="17"/>
                    <a:pt x="0" y="15"/>
                    <a:pt x="3" y="14"/>
                  </a:cubicBezTo>
                  <a:cubicBezTo>
                    <a:pt x="5" y="12"/>
                    <a:pt x="7" y="8"/>
                    <a:pt x="9" y="5"/>
                  </a:cubicBezTo>
                  <a:cubicBezTo>
                    <a:pt x="11" y="2"/>
                    <a:pt x="12" y="0"/>
                    <a:pt x="12" y="2"/>
                  </a:cubicBezTo>
                  <a:cubicBezTo>
                    <a:pt x="13" y="4"/>
                    <a:pt x="18" y="2"/>
                    <a:pt x="18" y="2"/>
                  </a:cubicBezTo>
                  <a:cubicBezTo>
                    <a:pt x="18" y="2"/>
                    <a:pt x="18" y="1"/>
                    <a:pt x="19" y="0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4" name="Freeform 1251"/>
            <p:cNvSpPr>
              <a:spLocks/>
            </p:cNvSpPr>
            <p:nvPr/>
          </p:nvSpPr>
          <p:spPr bwMode="auto">
            <a:xfrm>
              <a:off x="1037493" y="3194050"/>
              <a:ext cx="67408" cy="114300"/>
            </a:xfrm>
            <a:custGeom>
              <a:avLst/>
              <a:gdLst>
                <a:gd name="T0" fmla="*/ 0 w 48"/>
                <a:gd name="T1" fmla="*/ 2147483647 h 58"/>
                <a:gd name="T2" fmla="*/ 2147483647 w 48"/>
                <a:gd name="T3" fmla="*/ 2147483647 h 58"/>
                <a:gd name="T4" fmla="*/ 2147483647 w 48"/>
                <a:gd name="T5" fmla="*/ 2147483647 h 58"/>
                <a:gd name="T6" fmla="*/ 2147483647 w 48"/>
                <a:gd name="T7" fmla="*/ 2147483647 h 58"/>
                <a:gd name="T8" fmla="*/ 2147483647 w 48"/>
                <a:gd name="T9" fmla="*/ 2147483647 h 58"/>
                <a:gd name="T10" fmla="*/ 2147483647 w 48"/>
                <a:gd name="T11" fmla="*/ 2147483647 h 58"/>
                <a:gd name="T12" fmla="*/ 2147483647 w 48"/>
                <a:gd name="T13" fmla="*/ 0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8"/>
                <a:gd name="T23" fmla="*/ 48 w 48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8">
                  <a:moveTo>
                    <a:pt x="0" y="58"/>
                  </a:moveTo>
                  <a:cubicBezTo>
                    <a:pt x="10" y="53"/>
                    <a:pt x="20" y="46"/>
                    <a:pt x="24" y="44"/>
                  </a:cubicBezTo>
                  <a:cubicBezTo>
                    <a:pt x="34" y="38"/>
                    <a:pt x="31" y="30"/>
                    <a:pt x="32" y="26"/>
                  </a:cubicBezTo>
                  <a:cubicBezTo>
                    <a:pt x="34" y="22"/>
                    <a:pt x="36" y="22"/>
                    <a:pt x="35" y="19"/>
                  </a:cubicBezTo>
                  <a:cubicBezTo>
                    <a:pt x="33" y="17"/>
                    <a:pt x="30" y="17"/>
                    <a:pt x="32" y="14"/>
                  </a:cubicBezTo>
                  <a:cubicBezTo>
                    <a:pt x="35" y="10"/>
                    <a:pt x="40" y="9"/>
                    <a:pt x="44" y="6"/>
                  </a:cubicBezTo>
                  <a:cubicBezTo>
                    <a:pt x="48" y="3"/>
                    <a:pt x="47" y="0"/>
                    <a:pt x="47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5" name="Freeform 1252"/>
            <p:cNvSpPr>
              <a:spLocks/>
            </p:cNvSpPr>
            <p:nvPr/>
          </p:nvSpPr>
          <p:spPr bwMode="auto">
            <a:xfrm>
              <a:off x="981808" y="3267076"/>
              <a:ext cx="21981" cy="47625"/>
            </a:xfrm>
            <a:custGeom>
              <a:avLst/>
              <a:gdLst>
                <a:gd name="T0" fmla="*/ 2147483647 w 15"/>
                <a:gd name="T1" fmla="*/ 0 h 23"/>
                <a:gd name="T2" fmla="*/ 2147483647 w 15"/>
                <a:gd name="T3" fmla="*/ 2147483647 h 23"/>
                <a:gd name="T4" fmla="*/ 0 w 15"/>
                <a:gd name="T5" fmla="*/ 2147483647 h 23"/>
                <a:gd name="T6" fmla="*/ 0 60000 65536"/>
                <a:gd name="T7" fmla="*/ 0 60000 65536"/>
                <a:gd name="T8" fmla="*/ 0 60000 65536"/>
                <a:gd name="T9" fmla="*/ 0 w 15"/>
                <a:gd name="T10" fmla="*/ 0 h 23"/>
                <a:gd name="T11" fmla="*/ 15 w 15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3">
                  <a:moveTo>
                    <a:pt x="3" y="0"/>
                  </a:moveTo>
                  <a:cubicBezTo>
                    <a:pt x="7" y="1"/>
                    <a:pt x="12" y="4"/>
                    <a:pt x="13" y="7"/>
                  </a:cubicBezTo>
                  <a:cubicBezTo>
                    <a:pt x="15" y="11"/>
                    <a:pt x="0" y="23"/>
                    <a:pt x="0" y="2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6" name="Freeform 1253"/>
            <p:cNvSpPr>
              <a:spLocks/>
            </p:cNvSpPr>
            <p:nvPr/>
          </p:nvSpPr>
          <p:spPr bwMode="auto">
            <a:xfrm>
              <a:off x="871905" y="4108450"/>
              <a:ext cx="96715" cy="141288"/>
            </a:xfrm>
            <a:custGeom>
              <a:avLst/>
              <a:gdLst>
                <a:gd name="T0" fmla="*/ 2147483647 w 71"/>
                <a:gd name="T1" fmla="*/ 2147483647 h 71"/>
                <a:gd name="T2" fmla="*/ 2147483647 w 71"/>
                <a:gd name="T3" fmla="*/ 2147483647 h 71"/>
                <a:gd name="T4" fmla="*/ 2147483647 w 71"/>
                <a:gd name="T5" fmla="*/ 2147483647 h 71"/>
                <a:gd name="T6" fmla="*/ 2147483647 w 71"/>
                <a:gd name="T7" fmla="*/ 2147483647 h 71"/>
                <a:gd name="T8" fmla="*/ 2147483647 w 71"/>
                <a:gd name="T9" fmla="*/ 2147483647 h 71"/>
                <a:gd name="T10" fmla="*/ 2147483647 w 71"/>
                <a:gd name="T11" fmla="*/ 0 h 71"/>
                <a:gd name="T12" fmla="*/ 2147483647 w 71"/>
                <a:gd name="T13" fmla="*/ 2147483647 h 71"/>
                <a:gd name="T14" fmla="*/ 2147483647 w 71"/>
                <a:gd name="T15" fmla="*/ 2147483647 h 71"/>
                <a:gd name="T16" fmla="*/ 2147483647 w 71"/>
                <a:gd name="T17" fmla="*/ 2147483647 h 71"/>
                <a:gd name="T18" fmla="*/ 2147483647 w 71"/>
                <a:gd name="T19" fmla="*/ 2147483647 h 71"/>
                <a:gd name="T20" fmla="*/ 2147483647 w 71"/>
                <a:gd name="T21" fmla="*/ 2147483647 h 71"/>
                <a:gd name="T22" fmla="*/ 2147483647 w 71"/>
                <a:gd name="T23" fmla="*/ 2147483647 h 71"/>
                <a:gd name="T24" fmla="*/ 2147483647 w 71"/>
                <a:gd name="T25" fmla="*/ 2147483647 h 71"/>
                <a:gd name="T26" fmla="*/ 2147483647 w 71"/>
                <a:gd name="T27" fmla="*/ 2147483647 h 71"/>
                <a:gd name="T28" fmla="*/ 2147483647 w 71"/>
                <a:gd name="T29" fmla="*/ 2147483647 h 71"/>
                <a:gd name="T30" fmla="*/ 2147483647 w 71"/>
                <a:gd name="T31" fmla="*/ 2147483647 h 71"/>
                <a:gd name="T32" fmla="*/ 0 w 71"/>
                <a:gd name="T33" fmla="*/ 2147483647 h 71"/>
                <a:gd name="T34" fmla="*/ 0 w 71"/>
                <a:gd name="T35" fmla="*/ 2147483647 h 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71"/>
                <a:gd name="T56" fmla="*/ 71 w 71"/>
                <a:gd name="T57" fmla="*/ 71 h 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71">
                  <a:moveTo>
                    <a:pt x="57" y="53"/>
                  </a:moveTo>
                  <a:cubicBezTo>
                    <a:pt x="57" y="52"/>
                    <a:pt x="57" y="49"/>
                    <a:pt x="58" y="48"/>
                  </a:cubicBezTo>
                  <a:cubicBezTo>
                    <a:pt x="60" y="44"/>
                    <a:pt x="68" y="40"/>
                    <a:pt x="68" y="36"/>
                  </a:cubicBezTo>
                  <a:cubicBezTo>
                    <a:pt x="68" y="32"/>
                    <a:pt x="71" y="24"/>
                    <a:pt x="67" y="17"/>
                  </a:cubicBezTo>
                  <a:cubicBezTo>
                    <a:pt x="62" y="10"/>
                    <a:pt x="66" y="7"/>
                    <a:pt x="63" y="6"/>
                  </a:cubicBezTo>
                  <a:cubicBezTo>
                    <a:pt x="62" y="5"/>
                    <a:pt x="59" y="2"/>
                    <a:pt x="57" y="0"/>
                  </a:cubicBezTo>
                  <a:cubicBezTo>
                    <a:pt x="56" y="1"/>
                    <a:pt x="55" y="2"/>
                    <a:pt x="54" y="2"/>
                  </a:cubicBezTo>
                  <a:cubicBezTo>
                    <a:pt x="51" y="2"/>
                    <a:pt x="46" y="3"/>
                    <a:pt x="45" y="3"/>
                  </a:cubicBezTo>
                  <a:cubicBezTo>
                    <a:pt x="43" y="3"/>
                    <a:pt x="39" y="7"/>
                    <a:pt x="36" y="8"/>
                  </a:cubicBezTo>
                  <a:cubicBezTo>
                    <a:pt x="33" y="10"/>
                    <a:pt x="33" y="8"/>
                    <a:pt x="29" y="6"/>
                  </a:cubicBezTo>
                  <a:cubicBezTo>
                    <a:pt x="25" y="4"/>
                    <a:pt x="24" y="2"/>
                    <a:pt x="20" y="4"/>
                  </a:cubicBezTo>
                  <a:cubicBezTo>
                    <a:pt x="15" y="7"/>
                    <a:pt x="16" y="9"/>
                    <a:pt x="16" y="12"/>
                  </a:cubicBezTo>
                  <a:cubicBezTo>
                    <a:pt x="16" y="16"/>
                    <a:pt x="16" y="21"/>
                    <a:pt x="19" y="23"/>
                  </a:cubicBezTo>
                  <a:cubicBezTo>
                    <a:pt x="21" y="25"/>
                    <a:pt x="23" y="26"/>
                    <a:pt x="21" y="27"/>
                  </a:cubicBezTo>
                  <a:cubicBezTo>
                    <a:pt x="19" y="29"/>
                    <a:pt x="13" y="38"/>
                    <a:pt x="10" y="39"/>
                  </a:cubicBezTo>
                  <a:cubicBezTo>
                    <a:pt x="7" y="40"/>
                    <a:pt x="2" y="49"/>
                    <a:pt x="2" y="54"/>
                  </a:cubicBezTo>
                  <a:cubicBezTo>
                    <a:pt x="2" y="58"/>
                    <a:pt x="2" y="69"/>
                    <a:pt x="0" y="70"/>
                  </a:cubicBezTo>
                  <a:cubicBezTo>
                    <a:pt x="0" y="71"/>
                    <a:pt x="0" y="71"/>
                    <a:pt x="0" y="7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7" name="Freeform 1254"/>
            <p:cNvSpPr>
              <a:spLocks/>
            </p:cNvSpPr>
            <p:nvPr/>
          </p:nvSpPr>
          <p:spPr bwMode="auto">
            <a:xfrm>
              <a:off x="4588119" y="2805113"/>
              <a:ext cx="590550" cy="49212"/>
            </a:xfrm>
            <a:custGeom>
              <a:avLst/>
              <a:gdLst>
                <a:gd name="T0" fmla="*/ 2147483647 w 431"/>
                <a:gd name="T1" fmla="*/ 2147483647 h 25"/>
                <a:gd name="T2" fmla="*/ 2147483647 w 431"/>
                <a:gd name="T3" fmla="*/ 2147483647 h 25"/>
                <a:gd name="T4" fmla="*/ 2147483647 w 431"/>
                <a:gd name="T5" fmla="*/ 2147483647 h 25"/>
                <a:gd name="T6" fmla="*/ 2147483647 w 431"/>
                <a:gd name="T7" fmla="*/ 2147483647 h 25"/>
                <a:gd name="T8" fmla="*/ 2147483647 w 431"/>
                <a:gd name="T9" fmla="*/ 2147483647 h 25"/>
                <a:gd name="T10" fmla="*/ 2147483647 w 431"/>
                <a:gd name="T11" fmla="*/ 2147483647 h 25"/>
                <a:gd name="T12" fmla="*/ 2147483647 w 431"/>
                <a:gd name="T13" fmla="*/ 2147483647 h 25"/>
                <a:gd name="T14" fmla="*/ 2147483647 w 431"/>
                <a:gd name="T15" fmla="*/ 2147483647 h 25"/>
                <a:gd name="T16" fmla="*/ 2147483647 w 431"/>
                <a:gd name="T17" fmla="*/ 2147483647 h 25"/>
                <a:gd name="T18" fmla="*/ 2147483647 w 431"/>
                <a:gd name="T19" fmla="*/ 2147483647 h 25"/>
                <a:gd name="T20" fmla="*/ 2147483647 w 431"/>
                <a:gd name="T21" fmla="*/ 2147483647 h 25"/>
                <a:gd name="T22" fmla="*/ 2147483647 w 431"/>
                <a:gd name="T23" fmla="*/ 2147483647 h 25"/>
                <a:gd name="T24" fmla="*/ 0 w 431"/>
                <a:gd name="T25" fmla="*/ 2147483647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31"/>
                <a:gd name="T40" fmla="*/ 0 h 25"/>
                <a:gd name="T41" fmla="*/ 431 w 431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31" h="25">
                  <a:moveTo>
                    <a:pt x="431" y="24"/>
                  </a:moveTo>
                  <a:cubicBezTo>
                    <a:pt x="429" y="23"/>
                    <a:pt x="427" y="22"/>
                    <a:pt x="426" y="22"/>
                  </a:cubicBezTo>
                  <a:cubicBezTo>
                    <a:pt x="423" y="21"/>
                    <a:pt x="417" y="21"/>
                    <a:pt x="416" y="20"/>
                  </a:cubicBezTo>
                  <a:cubicBezTo>
                    <a:pt x="415" y="20"/>
                    <a:pt x="412" y="23"/>
                    <a:pt x="409" y="24"/>
                  </a:cubicBezTo>
                  <a:cubicBezTo>
                    <a:pt x="407" y="25"/>
                    <a:pt x="405" y="22"/>
                    <a:pt x="401" y="19"/>
                  </a:cubicBezTo>
                  <a:cubicBezTo>
                    <a:pt x="397" y="16"/>
                    <a:pt x="398" y="20"/>
                    <a:pt x="394" y="17"/>
                  </a:cubicBezTo>
                  <a:cubicBezTo>
                    <a:pt x="390" y="14"/>
                    <a:pt x="387" y="13"/>
                    <a:pt x="385" y="13"/>
                  </a:cubicBezTo>
                  <a:cubicBezTo>
                    <a:pt x="384" y="14"/>
                    <a:pt x="379" y="15"/>
                    <a:pt x="376" y="14"/>
                  </a:cubicBezTo>
                  <a:cubicBezTo>
                    <a:pt x="373" y="12"/>
                    <a:pt x="367" y="11"/>
                    <a:pt x="367" y="9"/>
                  </a:cubicBezTo>
                  <a:cubicBezTo>
                    <a:pt x="367" y="8"/>
                    <a:pt x="364" y="2"/>
                    <a:pt x="362" y="1"/>
                  </a:cubicBezTo>
                  <a:cubicBezTo>
                    <a:pt x="360" y="0"/>
                    <a:pt x="361" y="2"/>
                    <a:pt x="361" y="4"/>
                  </a:cubicBezTo>
                  <a:cubicBezTo>
                    <a:pt x="361" y="5"/>
                    <a:pt x="359" y="8"/>
                    <a:pt x="359" y="8"/>
                  </a:cubicBezTo>
                  <a:cubicBezTo>
                    <a:pt x="0" y="8"/>
                    <a:pt x="0" y="8"/>
                    <a:pt x="0" y="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8" name="Freeform 1255"/>
            <p:cNvSpPr>
              <a:spLocks/>
            </p:cNvSpPr>
            <p:nvPr/>
          </p:nvSpPr>
          <p:spPr bwMode="auto">
            <a:xfrm>
              <a:off x="5298831" y="3017838"/>
              <a:ext cx="5862" cy="25400"/>
            </a:xfrm>
            <a:custGeom>
              <a:avLst/>
              <a:gdLst>
                <a:gd name="T0" fmla="*/ 0 w 6"/>
                <a:gd name="T1" fmla="*/ 2147483647 h 13"/>
                <a:gd name="T2" fmla="*/ 2147483647 w 6"/>
                <a:gd name="T3" fmla="*/ 0 h 13"/>
                <a:gd name="T4" fmla="*/ 0 60000 65536"/>
                <a:gd name="T5" fmla="*/ 0 60000 65536"/>
                <a:gd name="T6" fmla="*/ 0 w 6"/>
                <a:gd name="T7" fmla="*/ 0 h 13"/>
                <a:gd name="T8" fmla="*/ 6 w 6"/>
                <a:gd name="T9" fmla="*/ 13 h 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3">
                  <a:moveTo>
                    <a:pt x="0" y="13"/>
                  </a:moveTo>
                  <a:cubicBezTo>
                    <a:pt x="2" y="8"/>
                    <a:pt x="4" y="3"/>
                    <a:pt x="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89" name="Freeform 1256"/>
            <p:cNvSpPr>
              <a:spLocks/>
            </p:cNvSpPr>
            <p:nvPr/>
          </p:nvSpPr>
          <p:spPr bwMode="auto">
            <a:xfrm>
              <a:off x="5366238" y="3009901"/>
              <a:ext cx="0" cy="11113"/>
            </a:xfrm>
            <a:custGeom>
              <a:avLst/>
              <a:gdLst>
                <a:gd name="T0" fmla="*/ 0 w 1681"/>
                <a:gd name="T1" fmla="*/ 0 h 6"/>
                <a:gd name="T2" fmla="*/ 0 w 1681"/>
                <a:gd name="T3" fmla="*/ 2147483647 h 6"/>
                <a:gd name="T4" fmla="*/ 0 60000 65536"/>
                <a:gd name="T5" fmla="*/ 0 60000 65536"/>
                <a:gd name="T6" fmla="*/ 0 w 1681"/>
                <a:gd name="T7" fmla="*/ 0 h 6"/>
                <a:gd name="T8" fmla="*/ 0 w 1681"/>
                <a:gd name="T9" fmla="*/ 6 h 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1" h="6">
                  <a:moveTo>
                    <a:pt x="0" y="0"/>
                  </a:moveTo>
                  <a:cubicBezTo>
                    <a:pt x="0" y="2"/>
                    <a:pt x="0" y="4"/>
                    <a:pt x="0" y="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0" name="Freeform 1257"/>
            <p:cNvSpPr>
              <a:spLocks/>
            </p:cNvSpPr>
            <p:nvPr/>
          </p:nvSpPr>
          <p:spPr bwMode="auto">
            <a:xfrm>
              <a:off x="5417528" y="2870201"/>
              <a:ext cx="171450" cy="112713"/>
            </a:xfrm>
            <a:custGeom>
              <a:avLst/>
              <a:gdLst>
                <a:gd name="T0" fmla="*/ 2147483647 w 125"/>
                <a:gd name="T1" fmla="*/ 2147483647 h 56"/>
                <a:gd name="T2" fmla="*/ 2147483647 w 125"/>
                <a:gd name="T3" fmla="*/ 2147483647 h 56"/>
                <a:gd name="T4" fmla="*/ 2147483647 w 125"/>
                <a:gd name="T5" fmla="*/ 2147483647 h 56"/>
                <a:gd name="T6" fmla="*/ 2147483647 w 125"/>
                <a:gd name="T7" fmla="*/ 2147483647 h 56"/>
                <a:gd name="T8" fmla="*/ 2147483647 w 125"/>
                <a:gd name="T9" fmla="*/ 2147483647 h 56"/>
                <a:gd name="T10" fmla="*/ 2147483647 w 125"/>
                <a:gd name="T11" fmla="*/ 2147483647 h 56"/>
                <a:gd name="T12" fmla="*/ 2147483647 w 125"/>
                <a:gd name="T13" fmla="*/ 0 h 56"/>
                <a:gd name="T14" fmla="*/ 2147483647 w 125"/>
                <a:gd name="T15" fmla="*/ 2147483647 h 56"/>
                <a:gd name="T16" fmla="*/ 2147483647 w 125"/>
                <a:gd name="T17" fmla="*/ 2147483647 h 56"/>
                <a:gd name="T18" fmla="*/ 2147483647 w 125"/>
                <a:gd name="T19" fmla="*/ 2147483647 h 56"/>
                <a:gd name="T20" fmla="*/ 2147483647 w 125"/>
                <a:gd name="T21" fmla="*/ 2147483647 h 56"/>
                <a:gd name="T22" fmla="*/ 2147483647 w 125"/>
                <a:gd name="T23" fmla="*/ 2147483647 h 56"/>
                <a:gd name="T24" fmla="*/ 2147483647 w 125"/>
                <a:gd name="T25" fmla="*/ 2147483647 h 56"/>
                <a:gd name="T26" fmla="*/ 2147483647 w 125"/>
                <a:gd name="T27" fmla="*/ 2147483647 h 56"/>
                <a:gd name="T28" fmla="*/ 0 w 125"/>
                <a:gd name="T29" fmla="*/ 2147483647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5"/>
                <a:gd name="T46" fmla="*/ 0 h 56"/>
                <a:gd name="T47" fmla="*/ 125 w 125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5" h="56">
                  <a:moveTo>
                    <a:pt x="125" y="43"/>
                  </a:moveTo>
                  <a:cubicBezTo>
                    <a:pt x="123" y="40"/>
                    <a:pt x="119" y="36"/>
                    <a:pt x="119" y="34"/>
                  </a:cubicBezTo>
                  <a:cubicBezTo>
                    <a:pt x="119" y="30"/>
                    <a:pt x="113" y="32"/>
                    <a:pt x="113" y="28"/>
                  </a:cubicBezTo>
                  <a:cubicBezTo>
                    <a:pt x="113" y="24"/>
                    <a:pt x="113" y="17"/>
                    <a:pt x="113" y="12"/>
                  </a:cubicBezTo>
                  <a:cubicBezTo>
                    <a:pt x="113" y="6"/>
                    <a:pt x="109" y="3"/>
                    <a:pt x="106" y="3"/>
                  </a:cubicBezTo>
                  <a:cubicBezTo>
                    <a:pt x="102" y="2"/>
                    <a:pt x="103" y="5"/>
                    <a:pt x="100" y="5"/>
                  </a:cubicBezTo>
                  <a:cubicBezTo>
                    <a:pt x="97" y="5"/>
                    <a:pt x="95" y="1"/>
                    <a:pt x="94" y="0"/>
                  </a:cubicBezTo>
                  <a:cubicBezTo>
                    <a:pt x="93" y="0"/>
                    <a:pt x="84" y="11"/>
                    <a:pt x="83" y="13"/>
                  </a:cubicBezTo>
                  <a:cubicBezTo>
                    <a:pt x="81" y="15"/>
                    <a:pt x="82" y="17"/>
                    <a:pt x="82" y="19"/>
                  </a:cubicBezTo>
                  <a:cubicBezTo>
                    <a:pt x="81" y="21"/>
                    <a:pt x="81" y="22"/>
                    <a:pt x="79" y="25"/>
                  </a:cubicBezTo>
                  <a:cubicBezTo>
                    <a:pt x="78" y="28"/>
                    <a:pt x="73" y="36"/>
                    <a:pt x="73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0" y="56"/>
                    <a:pt x="0" y="56"/>
                    <a:pt x="0" y="5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1" name="Freeform 1258"/>
            <p:cNvSpPr>
              <a:spLocks/>
            </p:cNvSpPr>
            <p:nvPr/>
          </p:nvSpPr>
          <p:spPr bwMode="auto">
            <a:xfrm>
              <a:off x="4689231" y="3330575"/>
              <a:ext cx="356089" cy="192088"/>
            </a:xfrm>
            <a:custGeom>
              <a:avLst/>
              <a:gdLst>
                <a:gd name="T0" fmla="*/ 0 w 260"/>
                <a:gd name="T1" fmla="*/ 2147483647 h 96"/>
                <a:gd name="T2" fmla="*/ 2147483647 w 260"/>
                <a:gd name="T3" fmla="*/ 0 h 96"/>
                <a:gd name="T4" fmla="*/ 2147483647 w 260"/>
                <a:gd name="T5" fmla="*/ 2147483647 h 96"/>
                <a:gd name="T6" fmla="*/ 2147483647 w 260"/>
                <a:gd name="T7" fmla="*/ 2147483647 h 96"/>
                <a:gd name="T8" fmla="*/ 2147483647 w 260"/>
                <a:gd name="T9" fmla="*/ 2147483647 h 96"/>
                <a:gd name="T10" fmla="*/ 2147483647 w 260"/>
                <a:gd name="T11" fmla="*/ 2147483647 h 96"/>
                <a:gd name="T12" fmla="*/ 2147483647 w 260"/>
                <a:gd name="T13" fmla="*/ 2147483647 h 96"/>
                <a:gd name="T14" fmla="*/ 2147483647 w 260"/>
                <a:gd name="T15" fmla="*/ 2147483647 h 96"/>
                <a:gd name="T16" fmla="*/ 2147483647 w 260"/>
                <a:gd name="T17" fmla="*/ 2147483647 h 96"/>
                <a:gd name="T18" fmla="*/ 2147483647 w 260"/>
                <a:gd name="T19" fmla="*/ 2147483647 h 96"/>
                <a:gd name="T20" fmla="*/ 2147483647 w 260"/>
                <a:gd name="T21" fmla="*/ 2147483647 h 96"/>
                <a:gd name="T22" fmla="*/ 2147483647 w 260"/>
                <a:gd name="T23" fmla="*/ 2147483647 h 96"/>
                <a:gd name="T24" fmla="*/ 2147483647 w 260"/>
                <a:gd name="T25" fmla="*/ 2147483647 h 96"/>
                <a:gd name="T26" fmla="*/ 2147483647 w 260"/>
                <a:gd name="T27" fmla="*/ 2147483647 h 96"/>
                <a:gd name="T28" fmla="*/ 2147483647 w 260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0"/>
                <a:gd name="T46" fmla="*/ 0 h 96"/>
                <a:gd name="T47" fmla="*/ 260 w 260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0" h="96">
                  <a:moveTo>
                    <a:pt x="0" y="3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61" y="30"/>
                    <a:pt x="161" y="30"/>
                    <a:pt x="161" y="30"/>
                  </a:cubicBezTo>
                  <a:cubicBezTo>
                    <a:pt x="161" y="30"/>
                    <a:pt x="164" y="44"/>
                    <a:pt x="166" y="46"/>
                  </a:cubicBezTo>
                  <a:cubicBezTo>
                    <a:pt x="169" y="48"/>
                    <a:pt x="178" y="53"/>
                    <a:pt x="181" y="53"/>
                  </a:cubicBezTo>
                  <a:cubicBezTo>
                    <a:pt x="184" y="53"/>
                    <a:pt x="187" y="41"/>
                    <a:pt x="192" y="42"/>
                  </a:cubicBezTo>
                  <a:cubicBezTo>
                    <a:pt x="197" y="42"/>
                    <a:pt x="209" y="44"/>
                    <a:pt x="211" y="49"/>
                  </a:cubicBezTo>
                  <a:cubicBezTo>
                    <a:pt x="214" y="54"/>
                    <a:pt x="214" y="60"/>
                    <a:pt x="220" y="64"/>
                  </a:cubicBezTo>
                  <a:cubicBezTo>
                    <a:pt x="225" y="68"/>
                    <a:pt x="231" y="73"/>
                    <a:pt x="231" y="79"/>
                  </a:cubicBezTo>
                  <a:cubicBezTo>
                    <a:pt x="231" y="84"/>
                    <a:pt x="234" y="88"/>
                    <a:pt x="237" y="90"/>
                  </a:cubicBezTo>
                  <a:cubicBezTo>
                    <a:pt x="239" y="91"/>
                    <a:pt x="251" y="94"/>
                    <a:pt x="260" y="9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2" name="Freeform 1259"/>
            <p:cNvSpPr>
              <a:spLocks/>
            </p:cNvSpPr>
            <p:nvPr/>
          </p:nvSpPr>
          <p:spPr bwMode="auto">
            <a:xfrm>
              <a:off x="4256943" y="2012950"/>
              <a:ext cx="202223" cy="592138"/>
            </a:xfrm>
            <a:custGeom>
              <a:avLst/>
              <a:gdLst>
                <a:gd name="T0" fmla="*/ 2147483647 w 147"/>
                <a:gd name="T1" fmla="*/ 2147483647 h 296"/>
                <a:gd name="T2" fmla="*/ 2147483647 w 147"/>
                <a:gd name="T3" fmla="*/ 2147483647 h 296"/>
                <a:gd name="T4" fmla="*/ 2147483647 w 147"/>
                <a:gd name="T5" fmla="*/ 2147483647 h 296"/>
                <a:gd name="T6" fmla="*/ 2147483647 w 147"/>
                <a:gd name="T7" fmla="*/ 2147483647 h 296"/>
                <a:gd name="T8" fmla="*/ 2147483647 w 147"/>
                <a:gd name="T9" fmla="*/ 2147483647 h 296"/>
                <a:gd name="T10" fmla="*/ 2147483647 w 147"/>
                <a:gd name="T11" fmla="*/ 2147483647 h 296"/>
                <a:gd name="T12" fmla="*/ 2147483647 w 147"/>
                <a:gd name="T13" fmla="*/ 2147483647 h 296"/>
                <a:gd name="T14" fmla="*/ 2147483647 w 147"/>
                <a:gd name="T15" fmla="*/ 2147483647 h 296"/>
                <a:gd name="T16" fmla="*/ 2147483647 w 147"/>
                <a:gd name="T17" fmla="*/ 2147483647 h 296"/>
                <a:gd name="T18" fmla="*/ 2147483647 w 147"/>
                <a:gd name="T19" fmla="*/ 2147483647 h 296"/>
                <a:gd name="T20" fmla="*/ 2147483647 w 147"/>
                <a:gd name="T21" fmla="*/ 2147483647 h 296"/>
                <a:gd name="T22" fmla="*/ 2147483647 w 147"/>
                <a:gd name="T23" fmla="*/ 2147483647 h 296"/>
                <a:gd name="T24" fmla="*/ 2147483647 w 147"/>
                <a:gd name="T25" fmla="*/ 2147483647 h 296"/>
                <a:gd name="T26" fmla="*/ 2147483647 w 147"/>
                <a:gd name="T27" fmla="*/ 2147483647 h 296"/>
                <a:gd name="T28" fmla="*/ 2147483647 w 147"/>
                <a:gd name="T29" fmla="*/ 2147483647 h 296"/>
                <a:gd name="T30" fmla="*/ 2147483647 w 147"/>
                <a:gd name="T31" fmla="*/ 2147483647 h 296"/>
                <a:gd name="T32" fmla="*/ 2147483647 w 147"/>
                <a:gd name="T33" fmla="*/ 2147483647 h 296"/>
                <a:gd name="T34" fmla="*/ 2147483647 w 147"/>
                <a:gd name="T35" fmla="*/ 2147483647 h 296"/>
                <a:gd name="T36" fmla="*/ 2147483647 w 147"/>
                <a:gd name="T37" fmla="*/ 2147483647 h 296"/>
                <a:gd name="T38" fmla="*/ 0 w 147"/>
                <a:gd name="T39" fmla="*/ 2147483647 h 296"/>
                <a:gd name="T40" fmla="*/ 0 w 147"/>
                <a:gd name="T41" fmla="*/ 0 h 2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7"/>
                <a:gd name="T64" fmla="*/ 0 h 296"/>
                <a:gd name="T65" fmla="*/ 147 w 147"/>
                <a:gd name="T66" fmla="*/ 296 h 29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7" h="296">
                  <a:moveTo>
                    <a:pt x="146" y="296"/>
                  </a:moveTo>
                  <a:cubicBezTo>
                    <a:pt x="147" y="294"/>
                    <a:pt x="147" y="292"/>
                    <a:pt x="147" y="292"/>
                  </a:cubicBezTo>
                  <a:cubicBezTo>
                    <a:pt x="147" y="291"/>
                    <a:pt x="144" y="291"/>
                    <a:pt x="144" y="288"/>
                  </a:cubicBezTo>
                  <a:cubicBezTo>
                    <a:pt x="143" y="285"/>
                    <a:pt x="146" y="283"/>
                    <a:pt x="146" y="282"/>
                  </a:cubicBezTo>
                  <a:cubicBezTo>
                    <a:pt x="146" y="281"/>
                    <a:pt x="124" y="271"/>
                    <a:pt x="121" y="268"/>
                  </a:cubicBezTo>
                  <a:cubicBezTo>
                    <a:pt x="118" y="266"/>
                    <a:pt x="103" y="240"/>
                    <a:pt x="101" y="237"/>
                  </a:cubicBezTo>
                  <a:cubicBezTo>
                    <a:pt x="99" y="233"/>
                    <a:pt x="92" y="229"/>
                    <a:pt x="89" y="225"/>
                  </a:cubicBezTo>
                  <a:cubicBezTo>
                    <a:pt x="85" y="222"/>
                    <a:pt x="82" y="220"/>
                    <a:pt x="80" y="217"/>
                  </a:cubicBezTo>
                  <a:cubicBezTo>
                    <a:pt x="77" y="215"/>
                    <a:pt x="77" y="211"/>
                    <a:pt x="75" y="210"/>
                  </a:cubicBezTo>
                  <a:cubicBezTo>
                    <a:pt x="73" y="209"/>
                    <a:pt x="72" y="209"/>
                    <a:pt x="70" y="211"/>
                  </a:cubicBezTo>
                  <a:cubicBezTo>
                    <a:pt x="68" y="213"/>
                    <a:pt x="65" y="212"/>
                    <a:pt x="62" y="213"/>
                  </a:cubicBezTo>
                  <a:cubicBezTo>
                    <a:pt x="58" y="213"/>
                    <a:pt x="62" y="214"/>
                    <a:pt x="61" y="217"/>
                  </a:cubicBezTo>
                  <a:cubicBezTo>
                    <a:pt x="60" y="220"/>
                    <a:pt x="51" y="224"/>
                    <a:pt x="48" y="224"/>
                  </a:cubicBezTo>
                  <a:cubicBezTo>
                    <a:pt x="46" y="224"/>
                    <a:pt x="37" y="215"/>
                    <a:pt x="33" y="210"/>
                  </a:cubicBezTo>
                  <a:cubicBezTo>
                    <a:pt x="28" y="205"/>
                    <a:pt x="28" y="207"/>
                    <a:pt x="27" y="204"/>
                  </a:cubicBezTo>
                  <a:cubicBezTo>
                    <a:pt x="25" y="201"/>
                    <a:pt x="26" y="201"/>
                    <a:pt x="22" y="199"/>
                  </a:cubicBezTo>
                  <a:cubicBezTo>
                    <a:pt x="18" y="197"/>
                    <a:pt x="15" y="200"/>
                    <a:pt x="13" y="201"/>
                  </a:cubicBezTo>
                  <a:cubicBezTo>
                    <a:pt x="11" y="202"/>
                    <a:pt x="10" y="200"/>
                    <a:pt x="8" y="199"/>
                  </a:cubicBezTo>
                  <a:cubicBezTo>
                    <a:pt x="5" y="198"/>
                    <a:pt x="6" y="199"/>
                    <a:pt x="5" y="200"/>
                  </a:cubicBezTo>
                  <a:cubicBezTo>
                    <a:pt x="3" y="201"/>
                    <a:pt x="0" y="200"/>
                    <a:pt x="0" y="20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3" name="Freeform 1260"/>
            <p:cNvSpPr>
              <a:spLocks/>
            </p:cNvSpPr>
            <p:nvPr/>
          </p:nvSpPr>
          <p:spPr bwMode="auto">
            <a:xfrm>
              <a:off x="5187462" y="3730625"/>
              <a:ext cx="21981" cy="69850"/>
            </a:xfrm>
            <a:custGeom>
              <a:avLst/>
              <a:gdLst>
                <a:gd name="T0" fmla="*/ 2147483647 w 16"/>
                <a:gd name="T1" fmla="*/ 2147483647 h 35"/>
                <a:gd name="T2" fmla="*/ 2147483647 w 16"/>
                <a:gd name="T3" fmla="*/ 2147483647 h 35"/>
                <a:gd name="T4" fmla="*/ 2147483647 w 16"/>
                <a:gd name="T5" fmla="*/ 2147483647 h 35"/>
                <a:gd name="T6" fmla="*/ 0 w 16"/>
                <a:gd name="T7" fmla="*/ 2147483647 h 35"/>
                <a:gd name="T8" fmla="*/ 0 w 16"/>
                <a:gd name="T9" fmla="*/ 2147483647 h 35"/>
                <a:gd name="T10" fmla="*/ 2147483647 w 16"/>
                <a:gd name="T11" fmla="*/ 2147483647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5"/>
                <a:gd name="T20" fmla="*/ 16 w 16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5">
                  <a:moveTo>
                    <a:pt x="16" y="4"/>
                  </a:moveTo>
                  <a:cubicBezTo>
                    <a:pt x="15" y="3"/>
                    <a:pt x="13" y="2"/>
                    <a:pt x="12" y="1"/>
                  </a:cubicBezTo>
                  <a:cubicBezTo>
                    <a:pt x="9" y="0"/>
                    <a:pt x="2" y="10"/>
                    <a:pt x="2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" y="35"/>
                    <a:pt x="4" y="35"/>
                    <a:pt x="4" y="3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4" name="Freeform 1261"/>
            <p:cNvSpPr>
              <a:spLocks/>
            </p:cNvSpPr>
            <p:nvPr/>
          </p:nvSpPr>
          <p:spPr bwMode="auto">
            <a:xfrm>
              <a:off x="5218235" y="3824288"/>
              <a:ext cx="74734" cy="57150"/>
            </a:xfrm>
            <a:custGeom>
              <a:avLst/>
              <a:gdLst>
                <a:gd name="T0" fmla="*/ 0 w 55"/>
                <a:gd name="T1" fmla="*/ 2147483647 h 29"/>
                <a:gd name="T2" fmla="*/ 2147483647 w 55"/>
                <a:gd name="T3" fmla="*/ 2147483647 h 29"/>
                <a:gd name="T4" fmla="*/ 2147483647 w 55"/>
                <a:gd name="T5" fmla="*/ 2147483647 h 29"/>
                <a:gd name="T6" fmla="*/ 2147483647 w 55"/>
                <a:gd name="T7" fmla="*/ 2147483647 h 29"/>
                <a:gd name="T8" fmla="*/ 2147483647 w 55"/>
                <a:gd name="T9" fmla="*/ 2147483647 h 29"/>
                <a:gd name="T10" fmla="*/ 2147483647 w 55"/>
                <a:gd name="T11" fmla="*/ 2147483647 h 29"/>
                <a:gd name="T12" fmla="*/ 2147483647 w 55"/>
                <a:gd name="T13" fmla="*/ 2147483647 h 29"/>
                <a:gd name="T14" fmla="*/ 2147483647 w 55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29"/>
                <a:gd name="T26" fmla="*/ 55 w 55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29">
                  <a:moveTo>
                    <a:pt x="0" y="29"/>
                  </a:moveTo>
                  <a:cubicBezTo>
                    <a:pt x="3" y="28"/>
                    <a:pt x="7" y="28"/>
                    <a:pt x="8" y="27"/>
                  </a:cubicBezTo>
                  <a:cubicBezTo>
                    <a:pt x="9" y="26"/>
                    <a:pt x="9" y="21"/>
                    <a:pt x="11" y="19"/>
                  </a:cubicBezTo>
                  <a:cubicBezTo>
                    <a:pt x="13" y="17"/>
                    <a:pt x="15" y="14"/>
                    <a:pt x="19" y="14"/>
                  </a:cubicBezTo>
                  <a:cubicBezTo>
                    <a:pt x="22" y="14"/>
                    <a:pt x="22" y="18"/>
                    <a:pt x="24" y="16"/>
                  </a:cubicBezTo>
                  <a:cubicBezTo>
                    <a:pt x="26" y="14"/>
                    <a:pt x="33" y="4"/>
                    <a:pt x="36" y="4"/>
                  </a:cubicBezTo>
                  <a:cubicBezTo>
                    <a:pt x="39" y="4"/>
                    <a:pt x="45" y="7"/>
                    <a:pt x="49" y="3"/>
                  </a:cubicBezTo>
                  <a:cubicBezTo>
                    <a:pt x="51" y="1"/>
                    <a:pt x="53" y="0"/>
                    <a:pt x="55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5" name="Freeform 1262"/>
            <p:cNvSpPr>
              <a:spLocks/>
            </p:cNvSpPr>
            <p:nvPr/>
          </p:nvSpPr>
          <p:spPr bwMode="auto">
            <a:xfrm>
              <a:off x="5185997" y="3806826"/>
              <a:ext cx="27842" cy="66675"/>
            </a:xfrm>
            <a:custGeom>
              <a:avLst/>
              <a:gdLst>
                <a:gd name="T0" fmla="*/ 2147483647 w 20"/>
                <a:gd name="T1" fmla="*/ 0 h 33"/>
                <a:gd name="T2" fmla="*/ 2147483647 w 20"/>
                <a:gd name="T3" fmla="*/ 2147483647 h 33"/>
                <a:gd name="T4" fmla="*/ 2147483647 w 20"/>
                <a:gd name="T5" fmla="*/ 2147483647 h 33"/>
                <a:gd name="T6" fmla="*/ 2147483647 w 20"/>
                <a:gd name="T7" fmla="*/ 2147483647 h 33"/>
                <a:gd name="T8" fmla="*/ 2147483647 w 20"/>
                <a:gd name="T9" fmla="*/ 2147483647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3"/>
                <a:gd name="T17" fmla="*/ 20 w 20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3">
                  <a:moveTo>
                    <a:pt x="11" y="0"/>
                  </a:moveTo>
                  <a:cubicBezTo>
                    <a:pt x="7" y="3"/>
                    <a:pt x="1" y="8"/>
                    <a:pt x="1" y="11"/>
                  </a:cubicBezTo>
                  <a:cubicBezTo>
                    <a:pt x="1" y="14"/>
                    <a:pt x="0" y="16"/>
                    <a:pt x="1" y="18"/>
                  </a:cubicBezTo>
                  <a:cubicBezTo>
                    <a:pt x="3" y="20"/>
                    <a:pt x="16" y="23"/>
                    <a:pt x="18" y="25"/>
                  </a:cubicBezTo>
                  <a:cubicBezTo>
                    <a:pt x="20" y="27"/>
                    <a:pt x="19" y="30"/>
                    <a:pt x="19" y="3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6" name="Freeform 1263"/>
            <p:cNvSpPr>
              <a:spLocks/>
            </p:cNvSpPr>
            <p:nvPr/>
          </p:nvSpPr>
          <p:spPr bwMode="auto">
            <a:xfrm>
              <a:off x="5133243" y="3751263"/>
              <a:ext cx="54219" cy="82550"/>
            </a:xfrm>
            <a:custGeom>
              <a:avLst/>
              <a:gdLst>
                <a:gd name="T0" fmla="*/ 2147483647 w 39"/>
                <a:gd name="T1" fmla="*/ 0 h 42"/>
                <a:gd name="T2" fmla="*/ 2147483647 w 39"/>
                <a:gd name="T3" fmla="*/ 0 h 42"/>
                <a:gd name="T4" fmla="*/ 2147483647 w 39"/>
                <a:gd name="T5" fmla="*/ 2147483647 h 42"/>
                <a:gd name="T6" fmla="*/ 2147483647 w 39"/>
                <a:gd name="T7" fmla="*/ 2147483647 h 42"/>
                <a:gd name="T8" fmla="*/ 2147483647 w 39"/>
                <a:gd name="T9" fmla="*/ 2147483647 h 42"/>
                <a:gd name="T10" fmla="*/ 0 w 39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42"/>
                <a:gd name="T20" fmla="*/ 39 w 39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42">
                  <a:moveTo>
                    <a:pt x="39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4" y="6"/>
                    <a:pt x="13" y="7"/>
                  </a:cubicBezTo>
                  <a:cubicBezTo>
                    <a:pt x="11" y="9"/>
                    <a:pt x="21" y="17"/>
                    <a:pt x="23" y="22"/>
                  </a:cubicBezTo>
                  <a:cubicBezTo>
                    <a:pt x="26" y="26"/>
                    <a:pt x="9" y="23"/>
                    <a:pt x="6" y="24"/>
                  </a:cubicBezTo>
                  <a:cubicBezTo>
                    <a:pt x="4" y="24"/>
                    <a:pt x="1" y="35"/>
                    <a:pt x="0" y="4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7" name="Line 1264"/>
            <p:cNvSpPr>
              <a:spLocks noChangeShapeType="1"/>
            </p:cNvSpPr>
            <p:nvPr/>
          </p:nvSpPr>
          <p:spPr bwMode="auto">
            <a:xfrm flipH="1">
              <a:off x="5172808" y="3840163"/>
              <a:ext cx="14654" cy="190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8" name="Freeform 1265"/>
            <p:cNvSpPr>
              <a:spLocks/>
            </p:cNvSpPr>
            <p:nvPr/>
          </p:nvSpPr>
          <p:spPr bwMode="auto">
            <a:xfrm>
              <a:off x="5690089" y="3998914"/>
              <a:ext cx="26377" cy="90487"/>
            </a:xfrm>
            <a:custGeom>
              <a:avLst/>
              <a:gdLst>
                <a:gd name="T0" fmla="*/ 2147483647 w 19"/>
                <a:gd name="T1" fmla="*/ 2147483647 h 46"/>
                <a:gd name="T2" fmla="*/ 2147483647 w 19"/>
                <a:gd name="T3" fmla="*/ 2147483647 h 46"/>
                <a:gd name="T4" fmla="*/ 0 w 19"/>
                <a:gd name="T5" fmla="*/ 2147483647 h 46"/>
                <a:gd name="T6" fmla="*/ 2147483647 w 19"/>
                <a:gd name="T7" fmla="*/ 2147483647 h 46"/>
                <a:gd name="T8" fmla="*/ 2147483647 w 19"/>
                <a:gd name="T9" fmla="*/ 2147483647 h 46"/>
                <a:gd name="T10" fmla="*/ 2147483647 w 19"/>
                <a:gd name="T11" fmla="*/ 2147483647 h 46"/>
                <a:gd name="T12" fmla="*/ 2147483647 w 19"/>
                <a:gd name="T13" fmla="*/ 2147483647 h 46"/>
                <a:gd name="T14" fmla="*/ 2147483647 w 19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46"/>
                <a:gd name="T26" fmla="*/ 19 w 19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46">
                  <a:moveTo>
                    <a:pt x="10" y="46"/>
                  </a:moveTo>
                  <a:cubicBezTo>
                    <a:pt x="10" y="46"/>
                    <a:pt x="10" y="45"/>
                    <a:pt x="9" y="45"/>
                  </a:cubicBezTo>
                  <a:cubicBezTo>
                    <a:pt x="7" y="43"/>
                    <a:pt x="0" y="37"/>
                    <a:pt x="0" y="35"/>
                  </a:cubicBezTo>
                  <a:cubicBezTo>
                    <a:pt x="0" y="33"/>
                    <a:pt x="1" y="29"/>
                    <a:pt x="1" y="26"/>
                  </a:cubicBezTo>
                  <a:cubicBezTo>
                    <a:pt x="1" y="24"/>
                    <a:pt x="7" y="24"/>
                    <a:pt x="9" y="22"/>
                  </a:cubicBezTo>
                  <a:cubicBezTo>
                    <a:pt x="11" y="19"/>
                    <a:pt x="14" y="20"/>
                    <a:pt x="11" y="18"/>
                  </a:cubicBezTo>
                  <a:cubicBezTo>
                    <a:pt x="9" y="15"/>
                    <a:pt x="5" y="12"/>
                    <a:pt x="9" y="9"/>
                  </a:cubicBezTo>
                  <a:cubicBezTo>
                    <a:pt x="12" y="7"/>
                    <a:pt x="19" y="5"/>
                    <a:pt x="18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99" name="Freeform 1267"/>
            <p:cNvSpPr>
              <a:spLocks/>
            </p:cNvSpPr>
            <p:nvPr/>
          </p:nvSpPr>
          <p:spPr bwMode="auto">
            <a:xfrm>
              <a:off x="5250474" y="3929063"/>
              <a:ext cx="33703" cy="11112"/>
            </a:xfrm>
            <a:custGeom>
              <a:avLst/>
              <a:gdLst>
                <a:gd name="T0" fmla="*/ 2147483647 w 24"/>
                <a:gd name="T1" fmla="*/ 2147483647 h 6"/>
                <a:gd name="T2" fmla="*/ 2147483647 w 24"/>
                <a:gd name="T3" fmla="*/ 2147483647 h 6"/>
                <a:gd name="T4" fmla="*/ 0 w 24"/>
                <a:gd name="T5" fmla="*/ 0 h 6"/>
                <a:gd name="T6" fmla="*/ 0 60000 65536"/>
                <a:gd name="T7" fmla="*/ 0 60000 65536"/>
                <a:gd name="T8" fmla="*/ 0 60000 65536"/>
                <a:gd name="T9" fmla="*/ 0 w 24"/>
                <a:gd name="T10" fmla="*/ 0 h 6"/>
                <a:gd name="T11" fmla="*/ 24 w 2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6">
                  <a:moveTo>
                    <a:pt x="24" y="5"/>
                  </a:moveTo>
                  <a:cubicBezTo>
                    <a:pt x="19" y="6"/>
                    <a:pt x="16" y="3"/>
                    <a:pt x="15" y="2"/>
                  </a:cubicBezTo>
                  <a:cubicBezTo>
                    <a:pt x="13" y="0"/>
                    <a:pt x="5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0" name="Freeform 1268"/>
            <p:cNvSpPr>
              <a:spLocks/>
            </p:cNvSpPr>
            <p:nvPr/>
          </p:nvSpPr>
          <p:spPr bwMode="auto">
            <a:xfrm>
              <a:off x="5298831" y="3970338"/>
              <a:ext cx="2931" cy="31750"/>
            </a:xfrm>
            <a:custGeom>
              <a:avLst/>
              <a:gdLst>
                <a:gd name="T0" fmla="*/ 2147483647 w 3"/>
                <a:gd name="T1" fmla="*/ 2147483647 h 16"/>
                <a:gd name="T2" fmla="*/ 2147483647 w 3"/>
                <a:gd name="T3" fmla="*/ 2147483647 h 16"/>
                <a:gd name="T4" fmla="*/ 0 w 3"/>
                <a:gd name="T5" fmla="*/ 2147483647 h 16"/>
                <a:gd name="T6" fmla="*/ 2147483647 w 3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16"/>
                <a:gd name="T14" fmla="*/ 3 w 3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16">
                  <a:moveTo>
                    <a:pt x="1" y="16"/>
                  </a:moveTo>
                  <a:cubicBezTo>
                    <a:pt x="1" y="14"/>
                    <a:pt x="2" y="11"/>
                    <a:pt x="3" y="11"/>
                  </a:cubicBezTo>
                  <a:cubicBezTo>
                    <a:pt x="3" y="9"/>
                    <a:pt x="1" y="7"/>
                    <a:pt x="0" y="4"/>
                  </a:cubicBezTo>
                  <a:cubicBezTo>
                    <a:pt x="0" y="3"/>
                    <a:pt x="1" y="1"/>
                    <a:pt x="3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1" name="Freeform 1269"/>
            <p:cNvSpPr>
              <a:spLocks/>
            </p:cNvSpPr>
            <p:nvPr/>
          </p:nvSpPr>
          <p:spPr bwMode="auto">
            <a:xfrm>
              <a:off x="5553808" y="5753101"/>
              <a:ext cx="38100" cy="85725"/>
            </a:xfrm>
            <a:custGeom>
              <a:avLst/>
              <a:gdLst>
                <a:gd name="T0" fmla="*/ 0 w 28"/>
                <a:gd name="T1" fmla="*/ 0 h 42"/>
                <a:gd name="T2" fmla="*/ 0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42"/>
                <a:gd name="T14" fmla="*/ 28 w 2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42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15" y="38"/>
                    <a:pt x="18" y="38"/>
                  </a:cubicBezTo>
                  <a:cubicBezTo>
                    <a:pt x="21" y="38"/>
                    <a:pt x="25" y="40"/>
                    <a:pt x="28" y="4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2" name="Line 1270"/>
            <p:cNvSpPr>
              <a:spLocks noChangeShapeType="1"/>
            </p:cNvSpPr>
            <p:nvPr/>
          </p:nvSpPr>
          <p:spPr bwMode="auto">
            <a:xfrm>
              <a:off x="5612423" y="5822950"/>
              <a:ext cx="1466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3" name="Freeform 1271"/>
            <p:cNvSpPr>
              <a:spLocks/>
            </p:cNvSpPr>
            <p:nvPr/>
          </p:nvSpPr>
          <p:spPr bwMode="auto">
            <a:xfrm>
              <a:off x="5465885" y="4803776"/>
              <a:ext cx="361950" cy="931863"/>
            </a:xfrm>
            <a:custGeom>
              <a:avLst/>
              <a:gdLst>
                <a:gd name="T0" fmla="*/ 2147483647 w 265"/>
                <a:gd name="T1" fmla="*/ 2147483647 h 466"/>
                <a:gd name="T2" fmla="*/ 2147483647 w 265"/>
                <a:gd name="T3" fmla="*/ 2147483647 h 466"/>
                <a:gd name="T4" fmla="*/ 2147483647 w 265"/>
                <a:gd name="T5" fmla="*/ 2147483647 h 466"/>
                <a:gd name="T6" fmla="*/ 2147483647 w 265"/>
                <a:gd name="T7" fmla="*/ 2147483647 h 466"/>
                <a:gd name="T8" fmla="*/ 2147483647 w 265"/>
                <a:gd name="T9" fmla="*/ 2147483647 h 466"/>
                <a:gd name="T10" fmla="*/ 2147483647 w 265"/>
                <a:gd name="T11" fmla="*/ 2147483647 h 466"/>
                <a:gd name="T12" fmla="*/ 2147483647 w 265"/>
                <a:gd name="T13" fmla="*/ 2147483647 h 466"/>
                <a:gd name="T14" fmla="*/ 2147483647 w 265"/>
                <a:gd name="T15" fmla="*/ 2147483647 h 466"/>
                <a:gd name="T16" fmla="*/ 2147483647 w 265"/>
                <a:gd name="T17" fmla="*/ 2147483647 h 466"/>
                <a:gd name="T18" fmla="*/ 2147483647 w 265"/>
                <a:gd name="T19" fmla="*/ 2147483647 h 466"/>
                <a:gd name="T20" fmla="*/ 2147483647 w 265"/>
                <a:gd name="T21" fmla="*/ 2147483647 h 466"/>
                <a:gd name="T22" fmla="*/ 2147483647 w 265"/>
                <a:gd name="T23" fmla="*/ 2147483647 h 466"/>
                <a:gd name="T24" fmla="*/ 2147483647 w 265"/>
                <a:gd name="T25" fmla="*/ 2147483647 h 466"/>
                <a:gd name="T26" fmla="*/ 2147483647 w 265"/>
                <a:gd name="T27" fmla="*/ 2147483647 h 466"/>
                <a:gd name="T28" fmla="*/ 2147483647 w 265"/>
                <a:gd name="T29" fmla="*/ 2147483647 h 466"/>
                <a:gd name="T30" fmla="*/ 2147483647 w 265"/>
                <a:gd name="T31" fmla="*/ 2147483647 h 466"/>
                <a:gd name="T32" fmla="*/ 2147483647 w 265"/>
                <a:gd name="T33" fmla="*/ 2147483647 h 466"/>
                <a:gd name="T34" fmla="*/ 2147483647 w 265"/>
                <a:gd name="T35" fmla="*/ 2147483647 h 466"/>
                <a:gd name="T36" fmla="*/ 2147483647 w 265"/>
                <a:gd name="T37" fmla="*/ 2147483647 h 466"/>
                <a:gd name="T38" fmla="*/ 2147483647 w 265"/>
                <a:gd name="T39" fmla="*/ 2147483647 h 466"/>
                <a:gd name="T40" fmla="*/ 2147483647 w 265"/>
                <a:gd name="T41" fmla="*/ 2147483647 h 466"/>
                <a:gd name="T42" fmla="*/ 2147483647 w 265"/>
                <a:gd name="T43" fmla="*/ 2147483647 h 466"/>
                <a:gd name="T44" fmla="*/ 2147483647 w 265"/>
                <a:gd name="T45" fmla="*/ 2147483647 h 466"/>
                <a:gd name="T46" fmla="*/ 2147483647 w 265"/>
                <a:gd name="T47" fmla="*/ 2147483647 h 466"/>
                <a:gd name="T48" fmla="*/ 2147483647 w 265"/>
                <a:gd name="T49" fmla="*/ 2147483647 h 466"/>
                <a:gd name="T50" fmla="*/ 2147483647 w 265"/>
                <a:gd name="T51" fmla="*/ 2147483647 h 466"/>
                <a:gd name="T52" fmla="*/ 2147483647 w 265"/>
                <a:gd name="T53" fmla="*/ 2147483647 h 466"/>
                <a:gd name="T54" fmla="*/ 2147483647 w 265"/>
                <a:gd name="T55" fmla="*/ 2147483647 h 466"/>
                <a:gd name="T56" fmla="*/ 2147483647 w 265"/>
                <a:gd name="T57" fmla="*/ 2147483647 h 466"/>
                <a:gd name="T58" fmla="*/ 2147483647 w 265"/>
                <a:gd name="T59" fmla="*/ 2147483647 h 466"/>
                <a:gd name="T60" fmla="*/ 2147483647 w 265"/>
                <a:gd name="T61" fmla="*/ 2147483647 h 466"/>
                <a:gd name="T62" fmla="*/ 2147483647 w 265"/>
                <a:gd name="T63" fmla="*/ 2147483647 h 466"/>
                <a:gd name="T64" fmla="*/ 2147483647 w 265"/>
                <a:gd name="T65" fmla="*/ 2147483647 h 466"/>
                <a:gd name="T66" fmla="*/ 2147483647 w 265"/>
                <a:gd name="T67" fmla="*/ 2147483647 h 466"/>
                <a:gd name="T68" fmla="*/ 2147483647 w 265"/>
                <a:gd name="T69" fmla="*/ 2147483647 h 466"/>
                <a:gd name="T70" fmla="*/ 2147483647 w 265"/>
                <a:gd name="T71" fmla="*/ 2147483647 h 466"/>
                <a:gd name="T72" fmla="*/ 2147483647 w 265"/>
                <a:gd name="T73" fmla="*/ 2147483647 h 4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5"/>
                <a:gd name="T112" fmla="*/ 0 h 466"/>
                <a:gd name="T113" fmla="*/ 265 w 265"/>
                <a:gd name="T114" fmla="*/ 466 h 46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5" h="466">
                  <a:moveTo>
                    <a:pt x="202" y="177"/>
                  </a:moveTo>
                  <a:cubicBezTo>
                    <a:pt x="200" y="172"/>
                    <a:pt x="197" y="163"/>
                    <a:pt x="199" y="161"/>
                  </a:cubicBezTo>
                  <a:cubicBezTo>
                    <a:pt x="202" y="158"/>
                    <a:pt x="204" y="157"/>
                    <a:pt x="205" y="154"/>
                  </a:cubicBezTo>
                  <a:cubicBezTo>
                    <a:pt x="205" y="150"/>
                    <a:pt x="203" y="140"/>
                    <a:pt x="205" y="136"/>
                  </a:cubicBezTo>
                  <a:cubicBezTo>
                    <a:pt x="206" y="132"/>
                    <a:pt x="205" y="120"/>
                    <a:pt x="211" y="116"/>
                  </a:cubicBezTo>
                  <a:cubicBezTo>
                    <a:pt x="218" y="111"/>
                    <a:pt x="223" y="105"/>
                    <a:pt x="229" y="99"/>
                  </a:cubicBezTo>
                  <a:cubicBezTo>
                    <a:pt x="234" y="92"/>
                    <a:pt x="241" y="82"/>
                    <a:pt x="248" y="79"/>
                  </a:cubicBezTo>
                  <a:cubicBezTo>
                    <a:pt x="256" y="76"/>
                    <a:pt x="264" y="76"/>
                    <a:pt x="264" y="70"/>
                  </a:cubicBezTo>
                  <a:cubicBezTo>
                    <a:pt x="264" y="65"/>
                    <a:pt x="265" y="62"/>
                    <a:pt x="261" y="57"/>
                  </a:cubicBezTo>
                  <a:cubicBezTo>
                    <a:pt x="258" y="53"/>
                    <a:pt x="261" y="53"/>
                    <a:pt x="258" y="53"/>
                  </a:cubicBezTo>
                  <a:cubicBezTo>
                    <a:pt x="255" y="53"/>
                    <a:pt x="252" y="51"/>
                    <a:pt x="252" y="54"/>
                  </a:cubicBezTo>
                  <a:cubicBezTo>
                    <a:pt x="252" y="57"/>
                    <a:pt x="252" y="62"/>
                    <a:pt x="251" y="64"/>
                  </a:cubicBezTo>
                  <a:cubicBezTo>
                    <a:pt x="249" y="66"/>
                    <a:pt x="246" y="70"/>
                    <a:pt x="245" y="71"/>
                  </a:cubicBezTo>
                  <a:cubicBezTo>
                    <a:pt x="243" y="72"/>
                    <a:pt x="242" y="76"/>
                    <a:pt x="238" y="76"/>
                  </a:cubicBezTo>
                  <a:cubicBezTo>
                    <a:pt x="235" y="76"/>
                    <a:pt x="232" y="74"/>
                    <a:pt x="230" y="76"/>
                  </a:cubicBezTo>
                  <a:cubicBezTo>
                    <a:pt x="228" y="77"/>
                    <a:pt x="226" y="80"/>
                    <a:pt x="223" y="80"/>
                  </a:cubicBezTo>
                  <a:cubicBezTo>
                    <a:pt x="220" y="79"/>
                    <a:pt x="216" y="78"/>
                    <a:pt x="212" y="78"/>
                  </a:cubicBezTo>
                  <a:cubicBezTo>
                    <a:pt x="207" y="78"/>
                    <a:pt x="197" y="79"/>
                    <a:pt x="197" y="77"/>
                  </a:cubicBezTo>
                  <a:cubicBezTo>
                    <a:pt x="198" y="74"/>
                    <a:pt x="203" y="73"/>
                    <a:pt x="203" y="69"/>
                  </a:cubicBezTo>
                  <a:cubicBezTo>
                    <a:pt x="203" y="66"/>
                    <a:pt x="202" y="64"/>
                    <a:pt x="206" y="60"/>
                  </a:cubicBezTo>
                  <a:cubicBezTo>
                    <a:pt x="210" y="56"/>
                    <a:pt x="214" y="51"/>
                    <a:pt x="210" y="48"/>
                  </a:cubicBezTo>
                  <a:cubicBezTo>
                    <a:pt x="207" y="44"/>
                    <a:pt x="202" y="43"/>
                    <a:pt x="196" y="40"/>
                  </a:cubicBezTo>
                  <a:cubicBezTo>
                    <a:pt x="191" y="36"/>
                    <a:pt x="183" y="30"/>
                    <a:pt x="180" y="30"/>
                  </a:cubicBezTo>
                  <a:cubicBezTo>
                    <a:pt x="178" y="29"/>
                    <a:pt x="171" y="30"/>
                    <a:pt x="167" y="26"/>
                  </a:cubicBezTo>
                  <a:cubicBezTo>
                    <a:pt x="164" y="22"/>
                    <a:pt x="157" y="18"/>
                    <a:pt x="154" y="15"/>
                  </a:cubicBezTo>
                  <a:cubicBezTo>
                    <a:pt x="151" y="12"/>
                    <a:pt x="148" y="4"/>
                    <a:pt x="145" y="3"/>
                  </a:cubicBezTo>
                  <a:cubicBezTo>
                    <a:pt x="142" y="2"/>
                    <a:pt x="132" y="1"/>
                    <a:pt x="131" y="3"/>
                  </a:cubicBezTo>
                  <a:cubicBezTo>
                    <a:pt x="130" y="5"/>
                    <a:pt x="127" y="10"/>
                    <a:pt x="124" y="10"/>
                  </a:cubicBezTo>
                  <a:cubicBezTo>
                    <a:pt x="122" y="10"/>
                    <a:pt x="120" y="4"/>
                    <a:pt x="116" y="4"/>
                  </a:cubicBezTo>
                  <a:cubicBezTo>
                    <a:pt x="112" y="4"/>
                    <a:pt x="109" y="4"/>
                    <a:pt x="107" y="4"/>
                  </a:cubicBezTo>
                  <a:cubicBezTo>
                    <a:pt x="104" y="4"/>
                    <a:pt x="102" y="0"/>
                    <a:pt x="100" y="0"/>
                  </a:cubicBezTo>
                  <a:cubicBezTo>
                    <a:pt x="98" y="0"/>
                    <a:pt x="92" y="5"/>
                    <a:pt x="89" y="6"/>
                  </a:cubicBezTo>
                  <a:cubicBezTo>
                    <a:pt x="86" y="6"/>
                    <a:pt x="86" y="14"/>
                    <a:pt x="86" y="17"/>
                  </a:cubicBezTo>
                  <a:cubicBezTo>
                    <a:pt x="86" y="19"/>
                    <a:pt x="86" y="28"/>
                    <a:pt x="83" y="30"/>
                  </a:cubicBezTo>
                  <a:cubicBezTo>
                    <a:pt x="80" y="31"/>
                    <a:pt x="66" y="35"/>
                    <a:pt x="66" y="37"/>
                  </a:cubicBezTo>
                  <a:cubicBezTo>
                    <a:pt x="66" y="39"/>
                    <a:pt x="66" y="54"/>
                    <a:pt x="66" y="57"/>
                  </a:cubicBezTo>
                  <a:cubicBezTo>
                    <a:pt x="66" y="60"/>
                    <a:pt x="66" y="63"/>
                    <a:pt x="67" y="65"/>
                  </a:cubicBezTo>
                  <a:cubicBezTo>
                    <a:pt x="68" y="67"/>
                    <a:pt x="70" y="70"/>
                    <a:pt x="68" y="72"/>
                  </a:cubicBezTo>
                  <a:cubicBezTo>
                    <a:pt x="65" y="74"/>
                    <a:pt x="62" y="79"/>
                    <a:pt x="59" y="82"/>
                  </a:cubicBezTo>
                  <a:cubicBezTo>
                    <a:pt x="57" y="85"/>
                    <a:pt x="51" y="91"/>
                    <a:pt x="51" y="94"/>
                  </a:cubicBezTo>
                  <a:cubicBezTo>
                    <a:pt x="51" y="97"/>
                    <a:pt x="51" y="102"/>
                    <a:pt x="49" y="105"/>
                  </a:cubicBezTo>
                  <a:cubicBezTo>
                    <a:pt x="46" y="107"/>
                    <a:pt x="47" y="107"/>
                    <a:pt x="47" y="111"/>
                  </a:cubicBezTo>
                  <a:cubicBezTo>
                    <a:pt x="47" y="115"/>
                    <a:pt x="48" y="119"/>
                    <a:pt x="46" y="122"/>
                  </a:cubicBezTo>
                  <a:cubicBezTo>
                    <a:pt x="43" y="125"/>
                    <a:pt x="45" y="129"/>
                    <a:pt x="43" y="131"/>
                  </a:cubicBezTo>
                  <a:cubicBezTo>
                    <a:pt x="42" y="133"/>
                    <a:pt x="39" y="133"/>
                    <a:pt x="41" y="138"/>
                  </a:cubicBezTo>
                  <a:cubicBezTo>
                    <a:pt x="43" y="142"/>
                    <a:pt x="46" y="154"/>
                    <a:pt x="46" y="157"/>
                  </a:cubicBezTo>
                  <a:cubicBezTo>
                    <a:pt x="46" y="160"/>
                    <a:pt x="48" y="160"/>
                    <a:pt x="48" y="166"/>
                  </a:cubicBezTo>
                  <a:cubicBezTo>
                    <a:pt x="48" y="172"/>
                    <a:pt x="47" y="175"/>
                    <a:pt x="44" y="180"/>
                  </a:cubicBezTo>
                  <a:cubicBezTo>
                    <a:pt x="42" y="184"/>
                    <a:pt x="40" y="192"/>
                    <a:pt x="41" y="196"/>
                  </a:cubicBezTo>
                  <a:cubicBezTo>
                    <a:pt x="42" y="199"/>
                    <a:pt x="44" y="202"/>
                    <a:pt x="42" y="206"/>
                  </a:cubicBezTo>
                  <a:cubicBezTo>
                    <a:pt x="39" y="209"/>
                    <a:pt x="31" y="212"/>
                    <a:pt x="31" y="219"/>
                  </a:cubicBezTo>
                  <a:cubicBezTo>
                    <a:pt x="31" y="225"/>
                    <a:pt x="34" y="230"/>
                    <a:pt x="34" y="235"/>
                  </a:cubicBezTo>
                  <a:cubicBezTo>
                    <a:pt x="34" y="240"/>
                    <a:pt x="37" y="245"/>
                    <a:pt x="34" y="246"/>
                  </a:cubicBezTo>
                  <a:cubicBezTo>
                    <a:pt x="31" y="248"/>
                    <a:pt x="27" y="253"/>
                    <a:pt x="27" y="256"/>
                  </a:cubicBezTo>
                  <a:cubicBezTo>
                    <a:pt x="27" y="259"/>
                    <a:pt x="24" y="269"/>
                    <a:pt x="23" y="273"/>
                  </a:cubicBezTo>
                  <a:cubicBezTo>
                    <a:pt x="21" y="278"/>
                    <a:pt x="21" y="288"/>
                    <a:pt x="21" y="297"/>
                  </a:cubicBezTo>
                  <a:cubicBezTo>
                    <a:pt x="20" y="306"/>
                    <a:pt x="20" y="307"/>
                    <a:pt x="20" y="311"/>
                  </a:cubicBezTo>
                  <a:cubicBezTo>
                    <a:pt x="21" y="315"/>
                    <a:pt x="20" y="333"/>
                    <a:pt x="23" y="334"/>
                  </a:cubicBezTo>
                  <a:cubicBezTo>
                    <a:pt x="27" y="334"/>
                    <a:pt x="36" y="340"/>
                    <a:pt x="29" y="340"/>
                  </a:cubicBezTo>
                  <a:cubicBezTo>
                    <a:pt x="23" y="340"/>
                    <a:pt x="19" y="344"/>
                    <a:pt x="23" y="344"/>
                  </a:cubicBezTo>
                  <a:cubicBezTo>
                    <a:pt x="27" y="345"/>
                    <a:pt x="31" y="349"/>
                    <a:pt x="29" y="350"/>
                  </a:cubicBezTo>
                  <a:cubicBezTo>
                    <a:pt x="27" y="351"/>
                    <a:pt x="24" y="355"/>
                    <a:pt x="24" y="361"/>
                  </a:cubicBezTo>
                  <a:cubicBezTo>
                    <a:pt x="24" y="367"/>
                    <a:pt x="24" y="373"/>
                    <a:pt x="21" y="377"/>
                  </a:cubicBezTo>
                  <a:cubicBezTo>
                    <a:pt x="19" y="381"/>
                    <a:pt x="15" y="383"/>
                    <a:pt x="14" y="386"/>
                  </a:cubicBezTo>
                  <a:cubicBezTo>
                    <a:pt x="14" y="390"/>
                    <a:pt x="17" y="399"/>
                    <a:pt x="14" y="400"/>
                  </a:cubicBezTo>
                  <a:cubicBezTo>
                    <a:pt x="11" y="402"/>
                    <a:pt x="11" y="408"/>
                    <a:pt x="7" y="409"/>
                  </a:cubicBezTo>
                  <a:cubicBezTo>
                    <a:pt x="4" y="410"/>
                    <a:pt x="0" y="414"/>
                    <a:pt x="0" y="418"/>
                  </a:cubicBezTo>
                  <a:cubicBezTo>
                    <a:pt x="0" y="422"/>
                    <a:pt x="2" y="429"/>
                    <a:pt x="3" y="432"/>
                  </a:cubicBezTo>
                  <a:cubicBezTo>
                    <a:pt x="3" y="435"/>
                    <a:pt x="5" y="439"/>
                    <a:pt x="5" y="439"/>
                  </a:cubicBezTo>
                  <a:cubicBezTo>
                    <a:pt x="16" y="441"/>
                    <a:pt x="16" y="441"/>
                    <a:pt x="16" y="441"/>
                  </a:cubicBezTo>
                  <a:cubicBezTo>
                    <a:pt x="16" y="457"/>
                    <a:pt x="16" y="457"/>
                    <a:pt x="16" y="457"/>
                  </a:cubicBezTo>
                  <a:cubicBezTo>
                    <a:pt x="23" y="462"/>
                    <a:pt x="23" y="462"/>
                    <a:pt x="23" y="462"/>
                  </a:cubicBezTo>
                  <a:cubicBezTo>
                    <a:pt x="23" y="462"/>
                    <a:pt x="48" y="463"/>
                    <a:pt x="50" y="464"/>
                  </a:cubicBezTo>
                  <a:cubicBezTo>
                    <a:pt x="51" y="464"/>
                    <a:pt x="53" y="465"/>
                    <a:pt x="54" y="46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4" name="Freeform 1272"/>
            <p:cNvSpPr>
              <a:spLocks/>
            </p:cNvSpPr>
            <p:nvPr/>
          </p:nvSpPr>
          <p:spPr bwMode="auto">
            <a:xfrm>
              <a:off x="5539154" y="4687888"/>
              <a:ext cx="43962" cy="146050"/>
            </a:xfrm>
            <a:custGeom>
              <a:avLst/>
              <a:gdLst>
                <a:gd name="T0" fmla="*/ 2147483647 w 32"/>
                <a:gd name="T1" fmla="*/ 2147483647 h 74"/>
                <a:gd name="T2" fmla="*/ 2147483647 w 32"/>
                <a:gd name="T3" fmla="*/ 2147483647 h 74"/>
                <a:gd name="T4" fmla="*/ 2147483647 w 32"/>
                <a:gd name="T5" fmla="*/ 2147483647 h 74"/>
                <a:gd name="T6" fmla="*/ 2147483647 w 32"/>
                <a:gd name="T7" fmla="*/ 2147483647 h 74"/>
                <a:gd name="T8" fmla="*/ 2147483647 w 32"/>
                <a:gd name="T9" fmla="*/ 2147483647 h 74"/>
                <a:gd name="T10" fmla="*/ 2147483647 w 32"/>
                <a:gd name="T11" fmla="*/ 2147483647 h 74"/>
                <a:gd name="T12" fmla="*/ 2147483647 w 32"/>
                <a:gd name="T13" fmla="*/ 2147483647 h 74"/>
                <a:gd name="T14" fmla="*/ 2147483647 w 32"/>
                <a:gd name="T15" fmla="*/ 2147483647 h 74"/>
                <a:gd name="T16" fmla="*/ 2147483647 w 32"/>
                <a:gd name="T17" fmla="*/ 2147483647 h 74"/>
                <a:gd name="T18" fmla="*/ 2147483647 w 32"/>
                <a:gd name="T19" fmla="*/ 2147483647 h 74"/>
                <a:gd name="T20" fmla="*/ 0 w 32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74"/>
                <a:gd name="T35" fmla="*/ 32 w 32"/>
                <a:gd name="T36" fmla="*/ 74 h 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74">
                  <a:moveTo>
                    <a:pt x="32" y="74"/>
                  </a:moveTo>
                  <a:cubicBezTo>
                    <a:pt x="28" y="74"/>
                    <a:pt x="23" y="74"/>
                    <a:pt x="22" y="73"/>
                  </a:cubicBezTo>
                  <a:cubicBezTo>
                    <a:pt x="21" y="72"/>
                    <a:pt x="21" y="67"/>
                    <a:pt x="21" y="64"/>
                  </a:cubicBezTo>
                  <a:cubicBezTo>
                    <a:pt x="21" y="61"/>
                    <a:pt x="20" y="55"/>
                    <a:pt x="18" y="53"/>
                  </a:cubicBezTo>
                  <a:cubicBezTo>
                    <a:pt x="17" y="51"/>
                    <a:pt x="10" y="42"/>
                    <a:pt x="11" y="39"/>
                  </a:cubicBezTo>
                  <a:cubicBezTo>
                    <a:pt x="11" y="36"/>
                    <a:pt x="15" y="35"/>
                    <a:pt x="13" y="34"/>
                  </a:cubicBezTo>
                  <a:cubicBezTo>
                    <a:pt x="12" y="33"/>
                    <a:pt x="9" y="33"/>
                    <a:pt x="12" y="31"/>
                  </a:cubicBezTo>
                  <a:cubicBezTo>
                    <a:pt x="14" y="28"/>
                    <a:pt x="14" y="29"/>
                    <a:pt x="12" y="26"/>
                  </a:cubicBezTo>
                  <a:cubicBezTo>
                    <a:pt x="10" y="24"/>
                    <a:pt x="6" y="20"/>
                    <a:pt x="6" y="18"/>
                  </a:cubicBezTo>
                  <a:cubicBezTo>
                    <a:pt x="6" y="15"/>
                    <a:pt x="7" y="9"/>
                    <a:pt x="5" y="8"/>
                  </a:cubicBezTo>
                  <a:cubicBezTo>
                    <a:pt x="4" y="6"/>
                    <a:pt x="2" y="3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5" name="Line 1273"/>
            <p:cNvSpPr>
              <a:spLocks noChangeShapeType="1"/>
            </p:cNvSpPr>
            <p:nvPr/>
          </p:nvSpPr>
          <p:spPr bwMode="auto">
            <a:xfrm>
              <a:off x="5523036" y="4710114"/>
              <a:ext cx="1465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6" name="Freeform 1274"/>
            <p:cNvSpPr>
              <a:spLocks/>
            </p:cNvSpPr>
            <p:nvPr/>
          </p:nvSpPr>
          <p:spPr bwMode="auto">
            <a:xfrm>
              <a:off x="5751635" y="5037139"/>
              <a:ext cx="79131" cy="111125"/>
            </a:xfrm>
            <a:custGeom>
              <a:avLst/>
              <a:gdLst>
                <a:gd name="T0" fmla="*/ 2147483647 w 59"/>
                <a:gd name="T1" fmla="*/ 2147483647 h 56"/>
                <a:gd name="T2" fmla="*/ 2147483647 w 59"/>
                <a:gd name="T3" fmla="*/ 2147483647 h 56"/>
                <a:gd name="T4" fmla="*/ 2147483647 w 59"/>
                <a:gd name="T5" fmla="*/ 2147483647 h 56"/>
                <a:gd name="T6" fmla="*/ 2147483647 w 59"/>
                <a:gd name="T7" fmla="*/ 2147483647 h 56"/>
                <a:gd name="T8" fmla="*/ 2147483647 w 59"/>
                <a:gd name="T9" fmla="*/ 2147483647 h 56"/>
                <a:gd name="T10" fmla="*/ 2147483647 w 59"/>
                <a:gd name="T11" fmla="*/ 2147483647 h 56"/>
                <a:gd name="T12" fmla="*/ 2147483647 w 59"/>
                <a:gd name="T13" fmla="*/ 0 h 56"/>
                <a:gd name="T14" fmla="*/ 0 w 59"/>
                <a:gd name="T15" fmla="*/ 2147483647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56"/>
                <a:gd name="T26" fmla="*/ 59 w 59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56">
                  <a:moveTo>
                    <a:pt x="59" y="56"/>
                  </a:moveTo>
                  <a:cubicBezTo>
                    <a:pt x="58" y="54"/>
                    <a:pt x="52" y="38"/>
                    <a:pt x="52" y="34"/>
                  </a:cubicBezTo>
                  <a:cubicBezTo>
                    <a:pt x="52" y="29"/>
                    <a:pt x="46" y="26"/>
                    <a:pt x="44" y="23"/>
                  </a:cubicBezTo>
                  <a:cubicBezTo>
                    <a:pt x="41" y="21"/>
                    <a:pt x="34" y="17"/>
                    <a:pt x="32" y="15"/>
                  </a:cubicBezTo>
                  <a:cubicBezTo>
                    <a:pt x="30" y="13"/>
                    <a:pt x="30" y="16"/>
                    <a:pt x="28" y="16"/>
                  </a:cubicBezTo>
                  <a:cubicBezTo>
                    <a:pt x="27" y="16"/>
                    <a:pt x="26" y="16"/>
                    <a:pt x="24" y="14"/>
                  </a:cubicBezTo>
                  <a:cubicBezTo>
                    <a:pt x="23" y="13"/>
                    <a:pt x="17" y="0"/>
                    <a:pt x="13" y="0"/>
                  </a:cubicBezTo>
                  <a:cubicBezTo>
                    <a:pt x="10" y="0"/>
                    <a:pt x="4" y="4"/>
                    <a:pt x="0" y="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7" name="Freeform 1275"/>
            <p:cNvSpPr>
              <a:spLocks/>
            </p:cNvSpPr>
            <p:nvPr/>
          </p:nvSpPr>
          <p:spPr bwMode="auto">
            <a:xfrm>
              <a:off x="5663713" y="4733925"/>
              <a:ext cx="83526" cy="77788"/>
            </a:xfrm>
            <a:custGeom>
              <a:avLst/>
              <a:gdLst>
                <a:gd name="T0" fmla="*/ 2147483647 w 61"/>
                <a:gd name="T1" fmla="*/ 2147483647 h 39"/>
                <a:gd name="T2" fmla="*/ 2147483647 w 61"/>
                <a:gd name="T3" fmla="*/ 2147483647 h 39"/>
                <a:gd name="T4" fmla="*/ 2147483647 w 61"/>
                <a:gd name="T5" fmla="*/ 2147483647 h 39"/>
                <a:gd name="T6" fmla="*/ 2147483647 w 61"/>
                <a:gd name="T7" fmla="*/ 2147483647 h 39"/>
                <a:gd name="T8" fmla="*/ 2147483647 w 61"/>
                <a:gd name="T9" fmla="*/ 2147483647 h 39"/>
                <a:gd name="T10" fmla="*/ 2147483647 w 61"/>
                <a:gd name="T11" fmla="*/ 2147483647 h 39"/>
                <a:gd name="T12" fmla="*/ 0 w 61"/>
                <a:gd name="T13" fmla="*/ 2147483647 h 39"/>
                <a:gd name="T14" fmla="*/ 0 w 61"/>
                <a:gd name="T15" fmla="*/ 2147483647 h 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39"/>
                <a:gd name="T26" fmla="*/ 61 w 61"/>
                <a:gd name="T27" fmla="*/ 39 h 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39">
                  <a:moveTo>
                    <a:pt x="61" y="10"/>
                  </a:moveTo>
                  <a:cubicBezTo>
                    <a:pt x="57" y="8"/>
                    <a:pt x="52" y="5"/>
                    <a:pt x="50" y="3"/>
                  </a:cubicBezTo>
                  <a:cubicBezTo>
                    <a:pt x="47" y="0"/>
                    <a:pt x="32" y="3"/>
                    <a:pt x="28" y="4"/>
                  </a:cubicBezTo>
                  <a:cubicBezTo>
                    <a:pt x="25" y="4"/>
                    <a:pt x="18" y="6"/>
                    <a:pt x="14" y="7"/>
                  </a:cubicBezTo>
                  <a:cubicBezTo>
                    <a:pt x="10" y="9"/>
                    <a:pt x="7" y="16"/>
                    <a:pt x="6" y="18"/>
                  </a:cubicBezTo>
                  <a:cubicBezTo>
                    <a:pt x="5" y="20"/>
                    <a:pt x="5" y="26"/>
                    <a:pt x="5" y="27"/>
                  </a:cubicBezTo>
                  <a:cubicBezTo>
                    <a:pt x="5" y="28"/>
                    <a:pt x="2" y="35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8" name="Freeform 1276"/>
            <p:cNvSpPr>
              <a:spLocks/>
            </p:cNvSpPr>
            <p:nvPr/>
          </p:nvSpPr>
          <p:spPr bwMode="auto">
            <a:xfrm>
              <a:off x="5370635" y="4184650"/>
              <a:ext cx="54219" cy="33338"/>
            </a:xfrm>
            <a:custGeom>
              <a:avLst/>
              <a:gdLst>
                <a:gd name="T0" fmla="*/ 2147483647 w 41"/>
                <a:gd name="T1" fmla="*/ 2147483647 h 17"/>
                <a:gd name="T2" fmla="*/ 2147483647 w 41"/>
                <a:gd name="T3" fmla="*/ 2147483647 h 17"/>
                <a:gd name="T4" fmla="*/ 2147483647 w 41"/>
                <a:gd name="T5" fmla="*/ 2147483647 h 17"/>
                <a:gd name="T6" fmla="*/ 2147483647 w 41"/>
                <a:gd name="T7" fmla="*/ 2147483647 h 17"/>
                <a:gd name="T8" fmla="*/ 2147483647 w 41"/>
                <a:gd name="T9" fmla="*/ 2147483647 h 17"/>
                <a:gd name="T10" fmla="*/ 0 w 4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17"/>
                <a:gd name="T20" fmla="*/ 41 w 4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17">
                  <a:moveTo>
                    <a:pt x="41" y="17"/>
                  </a:moveTo>
                  <a:cubicBezTo>
                    <a:pt x="40" y="16"/>
                    <a:pt x="39" y="15"/>
                    <a:pt x="37" y="14"/>
                  </a:cubicBezTo>
                  <a:cubicBezTo>
                    <a:pt x="34" y="13"/>
                    <a:pt x="33" y="16"/>
                    <a:pt x="29" y="16"/>
                  </a:cubicBezTo>
                  <a:cubicBezTo>
                    <a:pt x="24" y="16"/>
                    <a:pt x="20" y="13"/>
                    <a:pt x="18" y="11"/>
                  </a:cubicBezTo>
                  <a:cubicBezTo>
                    <a:pt x="17" y="8"/>
                    <a:pt x="10" y="5"/>
                    <a:pt x="7" y="4"/>
                  </a:cubicBezTo>
                  <a:cubicBezTo>
                    <a:pt x="6" y="3"/>
                    <a:pt x="3" y="2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9" name="Freeform 1277"/>
            <p:cNvSpPr>
              <a:spLocks/>
            </p:cNvSpPr>
            <p:nvPr/>
          </p:nvSpPr>
          <p:spPr bwMode="auto">
            <a:xfrm>
              <a:off x="5523036" y="4513263"/>
              <a:ext cx="32238" cy="196850"/>
            </a:xfrm>
            <a:custGeom>
              <a:avLst/>
              <a:gdLst>
                <a:gd name="T0" fmla="*/ 0 w 23"/>
                <a:gd name="T1" fmla="*/ 2147483647 h 98"/>
                <a:gd name="T2" fmla="*/ 0 w 23"/>
                <a:gd name="T3" fmla="*/ 2147483647 h 98"/>
                <a:gd name="T4" fmla="*/ 2147483647 w 23"/>
                <a:gd name="T5" fmla="*/ 2147483647 h 98"/>
                <a:gd name="T6" fmla="*/ 2147483647 w 23"/>
                <a:gd name="T7" fmla="*/ 2147483647 h 98"/>
                <a:gd name="T8" fmla="*/ 2147483647 w 23"/>
                <a:gd name="T9" fmla="*/ 2147483647 h 98"/>
                <a:gd name="T10" fmla="*/ 2147483647 w 23"/>
                <a:gd name="T11" fmla="*/ 2147483647 h 98"/>
                <a:gd name="T12" fmla="*/ 2147483647 w 23"/>
                <a:gd name="T13" fmla="*/ 2147483647 h 98"/>
                <a:gd name="T14" fmla="*/ 2147483647 w 23"/>
                <a:gd name="T15" fmla="*/ 2147483647 h 98"/>
                <a:gd name="T16" fmla="*/ 2147483647 w 23"/>
                <a:gd name="T17" fmla="*/ 2147483647 h 98"/>
                <a:gd name="T18" fmla="*/ 2147483647 w 23"/>
                <a:gd name="T19" fmla="*/ 2147483647 h 98"/>
                <a:gd name="T20" fmla="*/ 2147483647 w 23"/>
                <a:gd name="T21" fmla="*/ 2147483647 h 98"/>
                <a:gd name="T22" fmla="*/ 2147483647 w 23"/>
                <a:gd name="T23" fmla="*/ 2147483647 h 98"/>
                <a:gd name="T24" fmla="*/ 2147483647 w 23"/>
                <a:gd name="T25" fmla="*/ 2147483647 h 98"/>
                <a:gd name="T26" fmla="*/ 2147483647 w 23"/>
                <a:gd name="T27" fmla="*/ 0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"/>
                <a:gd name="T43" fmla="*/ 0 h 98"/>
                <a:gd name="T44" fmla="*/ 23 w 23"/>
                <a:gd name="T45" fmla="*/ 98 h 9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" h="98">
                  <a:moveTo>
                    <a:pt x="0" y="98"/>
                  </a:moveTo>
                  <a:cubicBezTo>
                    <a:pt x="0" y="98"/>
                    <a:pt x="0" y="98"/>
                    <a:pt x="0" y="98"/>
                  </a:cubicBezTo>
                  <a:cubicBezTo>
                    <a:pt x="6" y="97"/>
                    <a:pt x="7" y="93"/>
                    <a:pt x="7" y="92"/>
                  </a:cubicBezTo>
                  <a:cubicBezTo>
                    <a:pt x="7" y="89"/>
                    <a:pt x="10" y="89"/>
                    <a:pt x="11" y="87"/>
                  </a:cubicBezTo>
                  <a:cubicBezTo>
                    <a:pt x="11" y="86"/>
                    <a:pt x="10" y="83"/>
                    <a:pt x="12" y="80"/>
                  </a:cubicBezTo>
                  <a:cubicBezTo>
                    <a:pt x="13" y="77"/>
                    <a:pt x="21" y="72"/>
                    <a:pt x="21" y="69"/>
                  </a:cubicBezTo>
                  <a:cubicBezTo>
                    <a:pt x="21" y="66"/>
                    <a:pt x="17" y="68"/>
                    <a:pt x="15" y="65"/>
                  </a:cubicBezTo>
                  <a:cubicBezTo>
                    <a:pt x="12" y="62"/>
                    <a:pt x="14" y="58"/>
                    <a:pt x="14" y="56"/>
                  </a:cubicBezTo>
                  <a:cubicBezTo>
                    <a:pt x="14" y="54"/>
                    <a:pt x="14" y="51"/>
                    <a:pt x="17" y="49"/>
                  </a:cubicBezTo>
                  <a:cubicBezTo>
                    <a:pt x="20" y="46"/>
                    <a:pt x="21" y="45"/>
                    <a:pt x="21" y="41"/>
                  </a:cubicBezTo>
                  <a:cubicBezTo>
                    <a:pt x="20" y="38"/>
                    <a:pt x="21" y="33"/>
                    <a:pt x="21" y="27"/>
                  </a:cubicBezTo>
                  <a:cubicBezTo>
                    <a:pt x="21" y="21"/>
                    <a:pt x="23" y="21"/>
                    <a:pt x="23" y="21"/>
                  </a:cubicBezTo>
                  <a:cubicBezTo>
                    <a:pt x="23" y="21"/>
                    <a:pt x="19" y="11"/>
                    <a:pt x="17" y="8"/>
                  </a:cubicBezTo>
                  <a:cubicBezTo>
                    <a:pt x="16" y="5"/>
                    <a:pt x="12" y="0"/>
                    <a:pt x="11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0" name="Freeform 1278"/>
            <p:cNvSpPr>
              <a:spLocks/>
            </p:cNvSpPr>
            <p:nvPr/>
          </p:nvSpPr>
          <p:spPr bwMode="auto">
            <a:xfrm>
              <a:off x="5342792" y="4217989"/>
              <a:ext cx="187569" cy="141287"/>
            </a:xfrm>
            <a:custGeom>
              <a:avLst/>
              <a:gdLst>
                <a:gd name="T0" fmla="*/ 2147483647 w 138"/>
                <a:gd name="T1" fmla="*/ 2147483647 h 71"/>
                <a:gd name="T2" fmla="*/ 2147483647 w 138"/>
                <a:gd name="T3" fmla="*/ 2147483647 h 71"/>
                <a:gd name="T4" fmla="*/ 2147483647 w 138"/>
                <a:gd name="T5" fmla="*/ 2147483647 h 71"/>
                <a:gd name="T6" fmla="*/ 2147483647 w 138"/>
                <a:gd name="T7" fmla="*/ 2147483647 h 71"/>
                <a:gd name="T8" fmla="*/ 2147483647 w 138"/>
                <a:gd name="T9" fmla="*/ 2147483647 h 71"/>
                <a:gd name="T10" fmla="*/ 2147483647 w 138"/>
                <a:gd name="T11" fmla="*/ 2147483647 h 71"/>
                <a:gd name="T12" fmla="*/ 2147483647 w 138"/>
                <a:gd name="T13" fmla="*/ 2147483647 h 71"/>
                <a:gd name="T14" fmla="*/ 2147483647 w 138"/>
                <a:gd name="T15" fmla="*/ 2147483647 h 71"/>
                <a:gd name="T16" fmla="*/ 2147483647 w 138"/>
                <a:gd name="T17" fmla="*/ 2147483647 h 71"/>
                <a:gd name="T18" fmla="*/ 2147483647 w 138"/>
                <a:gd name="T19" fmla="*/ 2147483647 h 71"/>
                <a:gd name="T20" fmla="*/ 2147483647 w 138"/>
                <a:gd name="T21" fmla="*/ 2147483647 h 71"/>
                <a:gd name="T22" fmla="*/ 2147483647 w 138"/>
                <a:gd name="T23" fmla="*/ 2147483647 h 71"/>
                <a:gd name="T24" fmla="*/ 2147483647 w 138"/>
                <a:gd name="T25" fmla="*/ 2147483647 h 71"/>
                <a:gd name="T26" fmla="*/ 2147483647 w 138"/>
                <a:gd name="T27" fmla="*/ 0 h 71"/>
                <a:gd name="T28" fmla="*/ 2147483647 w 138"/>
                <a:gd name="T29" fmla="*/ 2147483647 h 71"/>
                <a:gd name="T30" fmla="*/ 2147483647 w 138"/>
                <a:gd name="T31" fmla="*/ 2147483647 h 71"/>
                <a:gd name="T32" fmla="*/ 2147483647 w 138"/>
                <a:gd name="T33" fmla="*/ 2147483647 h 71"/>
                <a:gd name="T34" fmla="*/ 2147483647 w 138"/>
                <a:gd name="T35" fmla="*/ 2147483647 h 71"/>
                <a:gd name="T36" fmla="*/ 2147483647 w 138"/>
                <a:gd name="T37" fmla="*/ 2147483647 h 71"/>
                <a:gd name="T38" fmla="*/ 2147483647 w 138"/>
                <a:gd name="T39" fmla="*/ 2147483647 h 71"/>
                <a:gd name="T40" fmla="*/ 2147483647 w 138"/>
                <a:gd name="T41" fmla="*/ 2147483647 h 71"/>
                <a:gd name="T42" fmla="*/ 2147483647 w 138"/>
                <a:gd name="T43" fmla="*/ 2147483647 h 71"/>
                <a:gd name="T44" fmla="*/ 2147483647 w 138"/>
                <a:gd name="T45" fmla="*/ 2147483647 h 71"/>
                <a:gd name="T46" fmla="*/ 2147483647 w 138"/>
                <a:gd name="T47" fmla="*/ 2147483647 h 71"/>
                <a:gd name="T48" fmla="*/ 2147483647 w 138"/>
                <a:gd name="T49" fmla="*/ 2147483647 h 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8"/>
                <a:gd name="T76" fmla="*/ 0 h 71"/>
                <a:gd name="T77" fmla="*/ 138 w 138"/>
                <a:gd name="T78" fmla="*/ 71 h 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8" h="71">
                  <a:moveTo>
                    <a:pt x="137" y="59"/>
                  </a:moveTo>
                  <a:cubicBezTo>
                    <a:pt x="138" y="59"/>
                    <a:pt x="136" y="54"/>
                    <a:pt x="136" y="54"/>
                  </a:cubicBezTo>
                  <a:cubicBezTo>
                    <a:pt x="136" y="54"/>
                    <a:pt x="130" y="51"/>
                    <a:pt x="132" y="49"/>
                  </a:cubicBezTo>
                  <a:cubicBezTo>
                    <a:pt x="134" y="47"/>
                    <a:pt x="136" y="41"/>
                    <a:pt x="137" y="39"/>
                  </a:cubicBezTo>
                  <a:cubicBezTo>
                    <a:pt x="137" y="36"/>
                    <a:pt x="132" y="35"/>
                    <a:pt x="130" y="34"/>
                  </a:cubicBezTo>
                  <a:cubicBezTo>
                    <a:pt x="128" y="32"/>
                    <a:pt x="127" y="33"/>
                    <a:pt x="125" y="34"/>
                  </a:cubicBezTo>
                  <a:cubicBezTo>
                    <a:pt x="123" y="35"/>
                    <a:pt x="123" y="34"/>
                    <a:pt x="119" y="33"/>
                  </a:cubicBezTo>
                  <a:cubicBezTo>
                    <a:pt x="116" y="32"/>
                    <a:pt x="116" y="32"/>
                    <a:pt x="113" y="35"/>
                  </a:cubicBezTo>
                  <a:cubicBezTo>
                    <a:pt x="111" y="37"/>
                    <a:pt x="102" y="35"/>
                    <a:pt x="100" y="35"/>
                  </a:cubicBezTo>
                  <a:cubicBezTo>
                    <a:pt x="98" y="35"/>
                    <a:pt x="96" y="30"/>
                    <a:pt x="94" y="27"/>
                  </a:cubicBezTo>
                  <a:cubicBezTo>
                    <a:pt x="92" y="25"/>
                    <a:pt x="90" y="18"/>
                    <a:pt x="87" y="17"/>
                  </a:cubicBezTo>
                  <a:cubicBezTo>
                    <a:pt x="84" y="16"/>
                    <a:pt x="80" y="9"/>
                    <a:pt x="76" y="6"/>
                  </a:cubicBezTo>
                  <a:cubicBezTo>
                    <a:pt x="73" y="2"/>
                    <a:pt x="73" y="3"/>
                    <a:pt x="67" y="2"/>
                  </a:cubicBezTo>
                  <a:cubicBezTo>
                    <a:pt x="64" y="2"/>
                    <a:pt x="63" y="1"/>
                    <a:pt x="61" y="0"/>
                  </a:cubicBezTo>
                  <a:cubicBezTo>
                    <a:pt x="66" y="5"/>
                    <a:pt x="69" y="10"/>
                    <a:pt x="69" y="12"/>
                  </a:cubicBezTo>
                  <a:cubicBezTo>
                    <a:pt x="67" y="14"/>
                    <a:pt x="67" y="15"/>
                    <a:pt x="66" y="18"/>
                  </a:cubicBezTo>
                  <a:cubicBezTo>
                    <a:pt x="65" y="20"/>
                    <a:pt x="65" y="24"/>
                    <a:pt x="60" y="27"/>
                  </a:cubicBezTo>
                  <a:cubicBezTo>
                    <a:pt x="56" y="31"/>
                    <a:pt x="52" y="36"/>
                    <a:pt x="48" y="37"/>
                  </a:cubicBezTo>
                  <a:cubicBezTo>
                    <a:pt x="43" y="39"/>
                    <a:pt x="35" y="40"/>
                    <a:pt x="31" y="46"/>
                  </a:cubicBezTo>
                  <a:cubicBezTo>
                    <a:pt x="26" y="53"/>
                    <a:pt x="23" y="62"/>
                    <a:pt x="20" y="65"/>
                  </a:cubicBezTo>
                  <a:cubicBezTo>
                    <a:pt x="18" y="67"/>
                    <a:pt x="17" y="71"/>
                    <a:pt x="15" y="67"/>
                  </a:cubicBezTo>
                  <a:cubicBezTo>
                    <a:pt x="13" y="64"/>
                    <a:pt x="10" y="61"/>
                    <a:pt x="8" y="61"/>
                  </a:cubicBezTo>
                  <a:cubicBezTo>
                    <a:pt x="6" y="61"/>
                    <a:pt x="0" y="57"/>
                    <a:pt x="1" y="56"/>
                  </a:cubicBezTo>
                  <a:cubicBezTo>
                    <a:pt x="2" y="56"/>
                    <a:pt x="4" y="54"/>
                    <a:pt x="4" y="52"/>
                  </a:cubicBezTo>
                  <a:cubicBezTo>
                    <a:pt x="4" y="51"/>
                    <a:pt x="4" y="49"/>
                    <a:pt x="4" y="4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1" name="Freeform 1279"/>
            <p:cNvSpPr>
              <a:spLocks/>
            </p:cNvSpPr>
            <p:nvPr/>
          </p:nvSpPr>
          <p:spPr bwMode="auto">
            <a:xfrm>
              <a:off x="5468815" y="3922713"/>
              <a:ext cx="112835" cy="246062"/>
            </a:xfrm>
            <a:custGeom>
              <a:avLst/>
              <a:gdLst>
                <a:gd name="T0" fmla="*/ 2147483647 w 82"/>
                <a:gd name="T1" fmla="*/ 2147483647 h 124"/>
                <a:gd name="T2" fmla="*/ 2147483647 w 82"/>
                <a:gd name="T3" fmla="*/ 2147483647 h 124"/>
                <a:gd name="T4" fmla="*/ 2147483647 w 82"/>
                <a:gd name="T5" fmla="*/ 2147483647 h 124"/>
                <a:gd name="T6" fmla="*/ 2147483647 w 82"/>
                <a:gd name="T7" fmla="*/ 2147483647 h 124"/>
                <a:gd name="T8" fmla="*/ 2147483647 w 82"/>
                <a:gd name="T9" fmla="*/ 2147483647 h 124"/>
                <a:gd name="T10" fmla="*/ 2147483647 w 82"/>
                <a:gd name="T11" fmla="*/ 2147483647 h 124"/>
                <a:gd name="T12" fmla="*/ 2147483647 w 82"/>
                <a:gd name="T13" fmla="*/ 2147483647 h 124"/>
                <a:gd name="T14" fmla="*/ 2147483647 w 82"/>
                <a:gd name="T15" fmla="*/ 2147483647 h 124"/>
                <a:gd name="T16" fmla="*/ 2147483647 w 82"/>
                <a:gd name="T17" fmla="*/ 2147483647 h 124"/>
                <a:gd name="T18" fmla="*/ 2147483647 w 82"/>
                <a:gd name="T19" fmla="*/ 2147483647 h 124"/>
                <a:gd name="T20" fmla="*/ 2147483647 w 82"/>
                <a:gd name="T21" fmla="*/ 2147483647 h 124"/>
                <a:gd name="T22" fmla="*/ 2147483647 w 82"/>
                <a:gd name="T23" fmla="*/ 2147483647 h 124"/>
                <a:gd name="T24" fmla="*/ 2147483647 w 82"/>
                <a:gd name="T25" fmla="*/ 2147483647 h 124"/>
                <a:gd name="T26" fmla="*/ 2147483647 w 82"/>
                <a:gd name="T27" fmla="*/ 2147483647 h 124"/>
                <a:gd name="T28" fmla="*/ 2147483647 w 82"/>
                <a:gd name="T29" fmla="*/ 2147483647 h 124"/>
                <a:gd name="T30" fmla="*/ 2147483647 w 82"/>
                <a:gd name="T31" fmla="*/ 2147483647 h 124"/>
                <a:gd name="T32" fmla="*/ 2147483647 w 82"/>
                <a:gd name="T33" fmla="*/ 2147483647 h 124"/>
                <a:gd name="T34" fmla="*/ 2147483647 w 82"/>
                <a:gd name="T35" fmla="*/ 2147483647 h 124"/>
                <a:gd name="T36" fmla="*/ 2147483647 w 82"/>
                <a:gd name="T37" fmla="*/ 2147483647 h 124"/>
                <a:gd name="T38" fmla="*/ 2147483647 w 82"/>
                <a:gd name="T39" fmla="*/ 2147483647 h 124"/>
                <a:gd name="T40" fmla="*/ 2147483647 w 82"/>
                <a:gd name="T41" fmla="*/ 2147483647 h 124"/>
                <a:gd name="T42" fmla="*/ 2147483647 w 82"/>
                <a:gd name="T43" fmla="*/ 0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2"/>
                <a:gd name="T67" fmla="*/ 0 h 124"/>
                <a:gd name="T68" fmla="*/ 82 w 82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2" h="124">
                  <a:moveTo>
                    <a:pt x="82" y="124"/>
                  </a:moveTo>
                  <a:cubicBezTo>
                    <a:pt x="82" y="120"/>
                    <a:pt x="81" y="118"/>
                    <a:pt x="78" y="115"/>
                  </a:cubicBezTo>
                  <a:cubicBezTo>
                    <a:pt x="75" y="113"/>
                    <a:pt x="73" y="112"/>
                    <a:pt x="76" y="110"/>
                  </a:cubicBezTo>
                  <a:cubicBezTo>
                    <a:pt x="79" y="109"/>
                    <a:pt x="82" y="108"/>
                    <a:pt x="80" y="104"/>
                  </a:cubicBezTo>
                  <a:cubicBezTo>
                    <a:pt x="79" y="100"/>
                    <a:pt x="74" y="95"/>
                    <a:pt x="74" y="87"/>
                  </a:cubicBezTo>
                  <a:cubicBezTo>
                    <a:pt x="74" y="79"/>
                    <a:pt x="80" y="72"/>
                    <a:pt x="79" y="70"/>
                  </a:cubicBezTo>
                  <a:cubicBezTo>
                    <a:pt x="78" y="68"/>
                    <a:pt x="76" y="67"/>
                    <a:pt x="73" y="68"/>
                  </a:cubicBezTo>
                  <a:cubicBezTo>
                    <a:pt x="71" y="70"/>
                    <a:pt x="67" y="71"/>
                    <a:pt x="64" y="70"/>
                  </a:cubicBezTo>
                  <a:cubicBezTo>
                    <a:pt x="61" y="68"/>
                    <a:pt x="59" y="67"/>
                    <a:pt x="57" y="68"/>
                  </a:cubicBezTo>
                  <a:cubicBezTo>
                    <a:pt x="56" y="70"/>
                    <a:pt x="56" y="72"/>
                    <a:pt x="54" y="70"/>
                  </a:cubicBezTo>
                  <a:cubicBezTo>
                    <a:pt x="52" y="68"/>
                    <a:pt x="46" y="58"/>
                    <a:pt x="42" y="57"/>
                  </a:cubicBezTo>
                  <a:cubicBezTo>
                    <a:pt x="39" y="56"/>
                    <a:pt x="35" y="57"/>
                    <a:pt x="34" y="57"/>
                  </a:cubicBezTo>
                  <a:cubicBezTo>
                    <a:pt x="32" y="57"/>
                    <a:pt x="30" y="60"/>
                    <a:pt x="28" y="59"/>
                  </a:cubicBezTo>
                  <a:cubicBezTo>
                    <a:pt x="26" y="58"/>
                    <a:pt x="18" y="59"/>
                    <a:pt x="17" y="56"/>
                  </a:cubicBezTo>
                  <a:cubicBezTo>
                    <a:pt x="15" y="53"/>
                    <a:pt x="14" y="52"/>
                    <a:pt x="15" y="49"/>
                  </a:cubicBezTo>
                  <a:cubicBezTo>
                    <a:pt x="16" y="46"/>
                    <a:pt x="18" y="43"/>
                    <a:pt x="16" y="40"/>
                  </a:cubicBezTo>
                  <a:cubicBezTo>
                    <a:pt x="13" y="38"/>
                    <a:pt x="10" y="37"/>
                    <a:pt x="10" y="34"/>
                  </a:cubicBezTo>
                  <a:cubicBezTo>
                    <a:pt x="10" y="31"/>
                    <a:pt x="8" y="30"/>
                    <a:pt x="7" y="30"/>
                  </a:cubicBezTo>
                  <a:cubicBezTo>
                    <a:pt x="5" y="30"/>
                    <a:pt x="0" y="31"/>
                    <a:pt x="1" y="28"/>
                  </a:cubicBezTo>
                  <a:cubicBezTo>
                    <a:pt x="3" y="26"/>
                    <a:pt x="6" y="20"/>
                    <a:pt x="6" y="16"/>
                  </a:cubicBezTo>
                  <a:cubicBezTo>
                    <a:pt x="7" y="13"/>
                    <a:pt x="7" y="11"/>
                    <a:pt x="8" y="8"/>
                  </a:cubicBezTo>
                  <a:cubicBezTo>
                    <a:pt x="8" y="7"/>
                    <a:pt x="13" y="3"/>
                    <a:pt x="18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2" name="Freeform 1280"/>
            <p:cNvSpPr>
              <a:spLocks/>
            </p:cNvSpPr>
            <p:nvPr/>
          </p:nvSpPr>
          <p:spPr bwMode="auto">
            <a:xfrm>
              <a:off x="5458559" y="4089401"/>
              <a:ext cx="407377" cy="822325"/>
            </a:xfrm>
            <a:custGeom>
              <a:avLst/>
              <a:gdLst>
                <a:gd name="T0" fmla="*/ 2147483647 w 297"/>
                <a:gd name="T1" fmla="*/ 2147483647 h 411"/>
                <a:gd name="T2" fmla="*/ 2147483647 w 297"/>
                <a:gd name="T3" fmla="*/ 2147483647 h 411"/>
                <a:gd name="T4" fmla="*/ 2147483647 w 297"/>
                <a:gd name="T5" fmla="*/ 2147483647 h 411"/>
                <a:gd name="T6" fmla="*/ 2147483647 w 297"/>
                <a:gd name="T7" fmla="*/ 2147483647 h 411"/>
                <a:gd name="T8" fmla="*/ 2147483647 w 297"/>
                <a:gd name="T9" fmla="*/ 2147483647 h 411"/>
                <a:gd name="T10" fmla="*/ 2147483647 w 297"/>
                <a:gd name="T11" fmla="*/ 2147483647 h 411"/>
                <a:gd name="T12" fmla="*/ 2147483647 w 297"/>
                <a:gd name="T13" fmla="*/ 2147483647 h 411"/>
                <a:gd name="T14" fmla="*/ 2147483647 w 297"/>
                <a:gd name="T15" fmla="*/ 0 h 411"/>
                <a:gd name="T16" fmla="*/ 2147483647 w 297"/>
                <a:gd name="T17" fmla="*/ 2147483647 h 411"/>
                <a:gd name="T18" fmla="*/ 2147483647 w 297"/>
                <a:gd name="T19" fmla="*/ 2147483647 h 411"/>
                <a:gd name="T20" fmla="*/ 2147483647 w 297"/>
                <a:gd name="T21" fmla="*/ 2147483647 h 411"/>
                <a:gd name="T22" fmla="*/ 2147483647 w 297"/>
                <a:gd name="T23" fmla="*/ 2147483647 h 411"/>
                <a:gd name="T24" fmla="*/ 2147483647 w 297"/>
                <a:gd name="T25" fmla="*/ 2147483647 h 411"/>
                <a:gd name="T26" fmla="*/ 2147483647 w 297"/>
                <a:gd name="T27" fmla="*/ 2147483647 h 411"/>
                <a:gd name="T28" fmla="*/ 2147483647 w 297"/>
                <a:gd name="T29" fmla="*/ 2147483647 h 411"/>
                <a:gd name="T30" fmla="*/ 2147483647 w 297"/>
                <a:gd name="T31" fmla="*/ 2147483647 h 411"/>
                <a:gd name="T32" fmla="*/ 2147483647 w 297"/>
                <a:gd name="T33" fmla="*/ 2147483647 h 411"/>
                <a:gd name="T34" fmla="*/ 2147483647 w 297"/>
                <a:gd name="T35" fmla="*/ 2147483647 h 411"/>
                <a:gd name="T36" fmla="*/ 2147483647 w 297"/>
                <a:gd name="T37" fmla="*/ 2147483647 h 411"/>
                <a:gd name="T38" fmla="*/ 2147483647 w 297"/>
                <a:gd name="T39" fmla="*/ 2147483647 h 411"/>
                <a:gd name="T40" fmla="*/ 2147483647 w 297"/>
                <a:gd name="T41" fmla="*/ 2147483647 h 411"/>
                <a:gd name="T42" fmla="*/ 2147483647 w 297"/>
                <a:gd name="T43" fmla="*/ 2147483647 h 411"/>
                <a:gd name="T44" fmla="*/ 2147483647 w 297"/>
                <a:gd name="T45" fmla="*/ 2147483647 h 411"/>
                <a:gd name="T46" fmla="*/ 2147483647 w 297"/>
                <a:gd name="T47" fmla="*/ 2147483647 h 411"/>
                <a:gd name="T48" fmla="*/ 2147483647 w 297"/>
                <a:gd name="T49" fmla="*/ 2147483647 h 411"/>
                <a:gd name="T50" fmla="*/ 2147483647 w 297"/>
                <a:gd name="T51" fmla="*/ 2147483647 h 411"/>
                <a:gd name="T52" fmla="*/ 2147483647 w 297"/>
                <a:gd name="T53" fmla="*/ 2147483647 h 411"/>
                <a:gd name="T54" fmla="*/ 2147483647 w 297"/>
                <a:gd name="T55" fmla="*/ 2147483647 h 411"/>
                <a:gd name="T56" fmla="*/ 2147483647 w 297"/>
                <a:gd name="T57" fmla="*/ 2147483647 h 411"/>
                <a:gd name="T58" fmla="*/ 2147483647 w 297"/>
                <a:gd name="T59" fmla="*/ 2147483647 h 411"/>
                <a:gd name="T60" fmla="*/ 2147483647 w 297"/>
                <a:gd name="T61" fmla="*/ 2147483647 h 411"/>
                <a:gd name="T62" fmla="*/ 2147483647 w 297"/>
                <a:gd name="T63" fmla="*/ 2147483647 h 411"/>
                <a:gd name="T64" fmla="*/ 2147483647 w 297"/>
                <a:gd name="T65" fmla="*/ 2147483647 h 411"/>
                <a:gd name="T66" fmla="*/ 2147483647 w 297"/>
                <a:gd name="T67" fmla="*/ 2147483647 h 411"/>
                <a:gd name="T68" fmla="*/ 2147483647 w 297"/>
                <a:gd name="T69" fmla="*/ 2147483647 h 411"/>
                <a:gd name="T70" fmla="*/ 2147483647 w 297"/>
                <a:gd name="T71" fmla="*/ 2147483647 h 411"/>
                <a:gd name="T72" fmla="*/ 2147483647 w 297"/>
                <a:gd name="T73" fmla="*/ 2147483647 h 411"/>
                <a:gd name="T74" fmla="*/ 2147483647 w 297"/>
                <a:gd name="T75" fmla="*/ 2147483647 h 411"/>
                <a:gd name="T76" fmla="*/ 2147483647 w 297"/>
                <a:gd name="T77" fmla="*/ 2147483647 h 411"/>
                <a:gd name="T78" fmla="*/ 2147483647 w 297"/>
                <a:gd name="T79" fmla="*/ 2147483647 h 411"/>
                <a:gd name="T80" fmla="*/ 2147483647 w 297"/>
                <a:gd name="T81" fmla="*/ 2147483647 h 411"/>
                <a:gd name="T82" fmla="*/ 2147483647 w 297"/>
                <a:gd name="T83" fmla="*/ 2147483647 h 411"/>
                <a:gd name="T84" fmla="*/ 2147483647 w 297"/>
                <a:gd name="T85" fmla="*/ 2147483647 h 411"/>
                <a:gd name="T86" fmla="*/ 2147483647 w 297"/>
                <a:gd name="T87" fmla="*/ 2147483647 h 411"/>
                <a:gd name="T88" fmla="*/ 2147483647 w 297"/>
                <a:gd name="T89" fmla="*/ 2147483647 h 411"/>
                <a:gd name="T90" fmla="*/ 2147483647 w 297"/>
                <a:gd name="T91" fmla="*/ 2147483647 h 411"/>
                <a:gd name="T92" fmla="*/ 2147483647 w 297"/>
                <a:gd name="T93" fmla="*/ 2147483647 h 411"/>
                <a:gd name="T94" fmla="*/ 2147483647 w 297"/>
                <a:gd name="T95" fmla="*/ 2147483647 h 411"/>
                <a:gd name="T96" fmla="*/ 2147483647 w 297"/>
                <a:gd name="T97" fmla="*/ 2147483647 h 411"/>
                <a:gd name="T98" fmla="*/ 2147483647 w 297"/>
                <a:gd name="T99" fmla="*/ 2147483647 h 4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7"/>
                <a:gd name="T151" fmla="*/ 0 h 411"/>
                <a:gd name="T152" fmla="*/ 297 w 297"/>
                <a:gd name="T153" fmla="*/ 411 h 4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7" h="411">
                  <a:moveTo>
                    <a:pt x="297" y="10"/>
                  </a:moveTo>
                  <a:cubicBezTo>
                    <a:pt x="293" y="15"/>
                    <a:pt x="289" y="23"/>
                    <a:pt x="287" y="27"/>
                  </a:cubicBezTo>
                  <a:cubicBezTo>
                    <a:pt x="284" y="33"/>
                    <a:pt x="281" y="35"/>
                    <a:pt x="277" y="37"/>
                  </a:cubicBezTo>
                  <a:cubicBezTo>
                    <a:pt x="273" y="38"/>
                    <a:pt x="274" y="35"/>
                    <a:pt x="268" y="35"/>
                  </a:cubicBezTo>
                  <a:cubicBezTo>
                    <a:pt x="262" y="35"/>
                    <a:pt x="261" y="37"/>
                    <a:pt x="258" y="36"/>
                  </a:cubicBezTo>
                  <a:cubicBezTo>
                    <a:pt x="255" y="36"/>
                    <a:pt x="254" y="33"/>
                    <a:pt x="252" y="33"/>
                  </a:cubicBezTo>
                  <a:cubicBezTo>
                    <a:pt x="250" y="33"/>
                    <a:pt x="245" y="34"/>
                    <a:pt x="241" y="34"/>
                  </a:cubicBezTo>
                  <a:cubicBezTo>
                    <a:pt x="238" y="34"/>
                    <a:pt x="239" y="38"/>
                    <a:pt x="237" y="41"/>
                  </a:cubicBezTo>
                  <a:cubicBezTo>
                    <a:pt x="236" y="44"/>
                    <a:pt x="227" y="40"/>
                    <a:pt x="224" y="41"/>
                  </a:cubicBezTo>
                  <a:cubicBezTo>
                    <a:pt x="220" y="41"/>
                    <a:pt x="212" y="45"/>
                    <a:pt x="210" y="45"/>
                  </a:cubicBezTo>
                  <a:cubicBezTo>
                    <a:pt x="208" y="45"/>
                    <a:pt x="206" y="49"/>
                    <a:pt x="200" y="49"/>
                  </a:cubicBezTo>
                  <a:cubicBezTo>
                    <a:pt x="194" y="49"/>
                    <a:pt x="186" y="33"/>
                    <a:pt x="186" y="28"/>
                  </a:cubicBezTo>
                  <a:cubicBezTo>
                    <a:pt x="186" y="23"/>
                    <a:pt x="190" y="19"/>
                    <a:pt x="190" y="16"/>
                  </a:cubicBezTo>
                  <a:cubicBezTo>
                    <a:pt x="190" y="13"/>
                    <a:pt x="189" y="11"/>
                    <a:pt x="187" y="8"/>
                  </a:cubicBezTo>
                  <a:cubicBezTo>
                    <a:pt x="184" y="4"/>
                    <a:pt x="185" y="5"/>
                    <a:pt x="185" y="2"/>
                  </a:cubicBezTo>
                  <a:cubicBezTo>
                    <a:pt x="184" y="0"/>
                    <a:pt x="181" y="0"/>
                    <a:pt x="179" y="0"/>
                  </a:cubicBezTo>
                  <a:cubicBezTo>
                    <a:pt x="179" y="1"/>
                    <a:pt x="177" y="2"/>
                    <a:pt x="174" y="4"/>
                  </a:cubicBezTo>
                  <a:cubicBezTo>
                    <a:pt x="169" y="8"/>
                    <a:pt x="155" y="13"/>
                    <a:pt x="152" y="13"/>
                  </a:cubicBezTo>
                  <a:cubicBezTo>
                    <a:pt x="148" y="13"/>
                    <a:pt x="150" y="15"/>
                    <a:pt x="148" y="18"/>
                  </a:cubicBezTo>
                  <a:cubicBezTo>
                    <a:pt x="146" y="20"/>
                    <a:pt x="145" y="16"/>
                    <a:pt x="144" y="15"/>
                  </a:cubicBezTo>
                  <a:cubicBezTo>
                    <a:pt x="143" y="14"/>
                    <a:pt x="139" y="15"/>
                    <a:pt x="134" y="14"/>
                  </a:cubicBezTo>
                  <a:cubicBezTo>
                    <a:pt x="129" y="13"/>
                    <a:pt x="127" y="12"/>
                    <a:pt x="124" y="13"/>
                  </a:cubicBezTo>
                  <a:cubicBezTo>
                    <a:pt x="121" y="14"/>
                    <a:pt x="126" y="16"/>
                    <a:pt x="129" y="19"/>
                  </a:cubicBezTo>
                  <a:cubicBezTo>
                    <a:pt x="131" y="23"/>
                    <a:pt x="132" y="29"/>
                    <a:pt x="133" y="33"/>
                  </a:cubicBezTo>
                  <a:cubicBezTo>
                    <a:pt x="134" y="36"/>
                    <a:pt x="137" y="33"/>
                    <a:pt x="139" y="35"/>
                  </a:cubicBezTo>
                  <a:cubicBezTo>
                    <a:pt x="142" y="36"/>
                    <a:pt x="136" y="38"/>
                    <a:pt x="133" y="41"/>
                  </a:cubicBezTo>
                  <a:cubicBezTo>
                    <a:pt x="130" y="43"/>
                    <a:pt x="132" y="45"/>
                    <a:pt x="128" y="47"/>
                  </a:cubicBezTo>
                  <a:cubicBezTo>
                    <a:pt x="125" y="49"/>
                    <a:pt x="118" y="54"/>
                    <a:pt x="115" y="56"/>
                  </a:cubicBezTo>
                  <a:cubicBezTo>
                    <a:pt x="112" y="58"/>
                    <a:pt x="113" y="55"/>
                    <a:pt x="111" y="54"/>
                  </a:cubicBezTo>
                  <a:cubicBezTo>
                    <a:pt x="110" y="54"/>
                    <a:pt x="108" y="54"/>
                    <a:pt x="107" y="56"/>
                  </a:cubicBezTo>
                  <a:cubicBezTo>
                    <a:pt x="105" y="57"/>
                    <a:pt x="101" y="54"/>
                    <a:pt x="98" y="52"/>
                  </a:cubicBezTo>
                  <a:cubicBezTo>
                    <a:pt x="94" y="51"/>
                    <a:pt x="90" y="42"/>
                    <a:pt x="89" y="40"/>
                  </a:cubicBezTo>
                  <a:cubicBezTo>
                    <a:pt x="88" y="38"/>
                    <a:pt x="81" y="41"/>
                    <a:pt x="75" y="44"/>
                  </a:cubicBezTo>
                  <a:cubicBezTo>
                    <a:pt x="69" y="46"/>
                    <a:pt x="55" y="44"/>
                    <a:pt x="55" y="44"/>
                  </a:cubicBezTo>
                  <a:cubicBezTo>
                    <a:pt x="55" y="44"/>
                    <a:pt x="55" y="48"/>
                    <a:pt x="55" y="51"/>
                  </a:cubicBezTo>
                  <a:cubicBezTo>
                    <a:pt x="55" y="53"/>
                    <a:pt x="59" y="52"/>
                    <a:pt x="63" y="54"/>
                  </a:cubicBezTo>
                  <a:cubicBezTo>
                    <a:pt x="67" y="56"/>
                    <a:pt x="59" y="56"/>
                    <a:pt x="54" y="58"/>
                  </a:cubicBezTo>
                  <a:cubicBezTo>
                    <a:pt x="50" y="59"/>
                    <a:pt x="52" y="61"/>
                    <a:pt x="52" y="64"/>
                  </a:cubicBezTo>
                  <a:cubicBezTo>
                    <a:pt x="52" y="67"/>
                    <a:pt x="54" y="69"/>
                    <a:pt x="56" y="72"/>
                  </a:cubicBezTo>
                  <a:cubicBezTo>
                    <a:pt x="59" y="76"/>
                    <a:pt x="61" y="80"/>
                    <a:pt x="61" y="85"/>
                  </a:cubicBezTo>
                  <a:cubicBezTo>
                    <a:pt x="61" y="90"/>
                    <a:pt x="56" y="106"/>
                    <a:pt x="56" y="110"/>
                  </a:cubicBezTo>
                  <a:cubicBezTo>
                    <a:pt x="56" y="113"/>
                    <a:pt x="56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49" y="123"/>
                    <a:pt x="48" y="123"/>
                    <a:pt x="45" y="123"/>
                  </a:cubicBezTo>
                  <a:cubicBezTo>
                    <a:pt x="42" y="123"/>
                    <a:pt x="41" y="122"/>
                    <a:pt x="39" y="124"/>
                  </a:cubicBezTo>
                  <a:cubicBezTo>
                    <a:pt x="37" y="126"/>
                    <a:pt x="34" y="126"/>
                    <a:pt x="29" y="127"/>
                  </a:cubicBezTo>
                  <a:cubicBezTo>
                    <a:pt x="23" y="127"/>
                    <a:pt x="15" y="132"/>
                    <a:pt x="14" y="134"/>
                  </a:cubicBezTo>
                  <a:cubicBezTo>
                    <a:pt x="12" y="135"/>
                    <a:pt x="13" y="143"/>
                    <a:pt x="12" y="146"/>
                  </a:cubicBezTo>
                  <a:cubicBezTo>
                    <a:pt x="12" y="148"/>
                    <a:pt x="13" y="151"/>
                    <a:pt x="10" y="152"/>
                  </a:cubicBezTo>
                  <a:cubicBezTo>
                    <a:pt x="8" y="153"/>
                    <a:pt x="3" y="154"/>
                    <a:pt x="3" y="157"/>
                  </a:cubicBezTo>
                  <a:cubicBezTo>
                    <a:pt x="3" y="160"/>
                    <a:pt x="0" y="165"/>
                    <a:pt x="1" y="168"/>
                  </a:cubicBezTo>
                  <a:cubicBezTo>
                    <a:pt x="2" y="171"/>
                    <a:pt x="7" y="174"/>
                    <a:pt x="8" y="177"/>
                  </a:cubicBezTo>
                  <a:cubicBezTo>
                    <a:pt x="10" y="181"/>
                    <a:pt x="10" y="184"/>
                    <a:pt x="11" y="188"/>
                  </a:cubicBezTo>
                  <a:cubicBezTo>
                    <a:pt x="13" y="191"/>
                    <a:pt x="16" y="190"/>
                    <a:pt x="18" y="191"/>
                  </a:cubicBezTo>
                  <a:cubicBezTo>
                    <a:pt x="20" y="192"/>
                    <a:pt x="20" y="197"/>
                    <a:pt x="25" y="198"/>
                  </a:cubicBezTo>
                  <a:cubicBezTo>
                    <a:pt x="29" y="199"/>
                    <a:pt x="31" y="200"/>
                    <a:pt x="34" y="199"/>
                  </a:cubicBezTo>
                  <a:cubicBezTo>
                    <a:pt x="38" y="197"/>
                    <a:pt x="45" y="191"/>
                    <a:pt x="45" y="191"/>
                  </a:cubicBezTo>
                  <a:cubicBezTo>
                    <a:pt x="45" y="211"/>
                    <a:pt x="45" y="211"/>
                    <a:pt x="45" y="211"/>
                  </a:cubicBezTo>
                  <a:cubicBezTo>
                    <a:pt x="45" y="211"/>
                    <a:pt x="48" y="214"/>
                    <a:pt x="50" y="213"/>
                  </a:cubicBezTo>
                  <a:cubicBezTo>
                    <a:pt x="52" y="213"/>
                    <a:pt x="56" y="211"/>
                    <a:pt x="58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62" y="211"/>
                    <a:pt x="69" y="213"/>
                    <a:pt x="71" y="213"/>
                  </a:cubicBezTo>
                  <a:cubicBezTo>
                    <a:pt x="73" y="213"/>
                    <a:pt x="77" y="207"/>
                    <a:pt x="77" y="207"/>
                  </a:cubicBezTo>
                  <a:cubicBezTo>
                    <a:pt x="82" y="207"/>
                    <a:pt x="82" y="207"/>
                    <a:pt x="82" y="207"/>
                  </a:cubicBezTo>
                  <a:cubicBezTo>
                    <a:pt x="82" y="207"/>
                    <a:pt x="91" y="202"/>
                    <a:pt x="94" y="200"/>
                  </a:cubicBezTo>
                  <a:cubicBezTo>
                    <a:pt x="96" y="198"/>
                    <a:pt x="97" y="197"/>
                    <a:pt x="100" y="198"/>
                  </a:cubicBezTo>
                  <a:cubicBezTo>
                    <a:pt x="103" y="198"/>
                    <a:pt x="109" y="196"/>
                    <a:pt x="113" y="195"/>
                  </a:cubicBezTo>
                  <a:cubicBezTo>
                    <a:pt x="116" y="194"/>
                    <a:pt x="115" y="198"/>
                    <a:pt x="115" y="200"/>
                  </a:cubicBezTo>
                  <a:cubicBezTo>
                    <a:pt x="115" y="202"/>
                    <a:pt x="115" y="202"/>
                    <a:pt x="114" y="204"/>
                  </a:cubicBezTo>
                  <a:cubicBezTo>
                    <a:pt x="113" y="206"/>
                    <a:pt x="113" y="207"/>
                    <a:pt x="113" y="213"/>
                  </a:cubicBezTo>
                  <a:cubicBezTo>
                    <a:pt x="113" y="219"/>
                    <a:pt x="126" y="231"/>
                    <a:pt x="128" y="232"/>
                  </a:cubicBezTo>
                  <a:cubicBezTo>
                    <a:pt x="130" y="233"/>
                    <a:pt x="136" y="232"/>
                    <a:pt x="139" y="233"/>
                  </a:cubicBezTo>
                  <a:cubicBezTo>
                    <a:pt x="142" y="233"/>
                    <a:pt x="145" y="235"/>
                    <a:pt x="148" y="237"/>
                  </a:cubicBezTo>
                  <a:cubicBezTo>
                    <a:pt x="151" y="239"/>
                    <a:pt x="152" y="240"/>
                    <a:pt x="155" y="240"/>
                  </a:cubicBezTo>
                  <a:cubicBezTo>
                    <a:pt x="157" y="241"/>
                    <a:pt x="157" y="242"/>
                    <a:pt x="159" y="244"/>
                  </a:cubicBezTo>
                  <a:cubicBezTo>
                    <a:pt x="161" y="246"/>
                    <a:pt x="168" y="246"/>
                    <a:pt x="171" y="246"/>
                  </a:cubicBezTo>
                  <a:cubicBezTo>
                    <a:pt x="173" y="246"/>
                    <a:pt x="176" y="248"/>
                    <a:pt x="178" y="250"/>
                  </a:cubicBezTo>
                  <a:cubicBezTo>
                    <a:pt x="179" y="252"/>
                    <a:pt x="178" y="253"/>
                    <a:pt x="178" y="256"/>
                  </a:cubicBezTo>
                  <a:cubicBezTo>
                    <a:pt x="177" y="258"/>
                    <a:pt x="180" y="260"/>
                    <a:pt x="181" y="262"/>
                  </a:cubicBezTo>
                  <a:cubicBezTo>
                    <a:pt x="182" y="264"/>
                    <a:pt x="180" y="265"/>
                    <a:pt x="179" y="267"/>
                  </a:cubicBezTo>
                  <a:cubicBezTo>
                    <a:pt x="177" y="268"/>
                    <a:pt x="179" y="268"/>
                    <a:pt x="180" y="270"/>
                  </a:cubicBezTo>
                  <a:cubicBezTo>
                    <a:pt x="181" y="272"/>
                    <a:pt x="182" y="273"/>
                    <a:pt x="182" y="276"/>
                  </a:cubicBezTo>
                  <a:cubicBezTo>
                    <a:pt x="182" y="279"/>
                    <a:pt x="183" y="283"/>
                    <a:pt x="183" y="283"/>
                  </a:cubicBezTo>
                  <a:cubicBezTo>
                    <a:pt x="206" y="283"/>
                    <a:pt x="206" y="283"/>
                    <a:pt x="206" y="283"/>
                  </a:cubicBezTo>
                  <a:cubicBezTo>
                    <a:pt x="206" y="283"/>
                    <a:pt x="206" y="293"/>
                    <a:pt x="206" y="295"/>
                  </a:cubicBezTo>
                  <a:cubicBezTo>
                    <a:pt x="206" y="297"/>
                    <a:pt x="210" y="298"/>
                    <a:pt x="213" y="300"/>
                  </a:cubicBezTo>
                  <a:cubicBezTo>
                    <a:pt x="216" y="301"/>
                    <a:pt x="216" y="304"/>
                    <a:pt x="216" y="307"/>
                  </a:cubicBezTo>
                  <a:cubicBezTo>
                    <a:pt x="217" y="310"/>
                    <a:pt x="215" y="317"/>
                    <a:pt x="212" y="321"/>
                  </a:cubicBezTo>
                  <a:cubicBezTo>
                    <a:pt x="210" y="325"/>
                    <a:pt x="210" y="332"/>
                    <a:pt x="210" y="334"/>
                  </a:cubicBezTo>
                  <a:cubicBezTo>
                    <a:pt x="210" y="336"/>
                    <a:pt x="213" y="345"/>
                    <a:pt x="213" y="349"/>
                  </a:cubicBezTo>
                  <a:cubicBezTo>
                    <a:pt x="214" y="354"/>
                    <a:pt x="211" y="358"/>
                    <a:pt x="212" y="360"/>
                  </a:cubicBezTo>
                  <a:cubicBezTo>
                    <a:pt x="212" y="363"/>
                    <a:pt x="224" y="364"/>
                    <a:pt x="226" y="365"/>
                  </a:cubicBezTo>
                  <a:cubicBezTo>
                    <a:pt x="228" y="365"/>
                    <a:pt x="229" y="364"/>
                    <a:pt x="230" y="363"/>
                  </a:cubicBezTo>
                  <a:cubicBezTo>
                    <a:pt x="232" y="362"/>
                    <a:pt x="235" y="364"/>
                    <a:pt x="237" y="366"/>
                  </a:cubicBezTo>
                  <a:cubicBezTo>
                    <a:pt x="239" y="367"/>
                    <a:pt x="242" y="372"/>
                    <a:pt x="244" y="375"/>
                  </a:cubicBezTo>
                  <a:cubicBezTo>
                    <a:pt x="246" y="379"/>
                    <a:pt x="243" y="382"/>
                    <a:pt x="243" y="384"/>
                  </a:cubicBezTo>
                  <a:cubicBezTo>
                    <a:pt x="243" y="386"/>
                    <a:pt x="246" y="388"/>
                    <a:pt x="248" y="388"/>
                  </a:cubicBezTo>
                  <a:cubicBezTo>
                    <a:pt x="250" y="388"/>
                    <a:pt x="253" y="386"/>
                    <a:pt x="254" y="386"/>
                  </a:cubicBezTo>
                  <a:cubicBezTo>
                    <a:pt x="256" y="386"/>
                    <a:pt x="257" y="387"/>
                    <a:pt x="259" y="389"/>
                  </a:cubicBezTo>
                  <a:cubicBezTo>
                    <a:pt x="261" y="391"/>
                    <a:pt x="260" y="397"/>
                    <a:pt x="258" y="402"/>
                  </a:cubicBezTo>
                  <a:cubicBezTo>
                    <a:pt x="257" y="406"/>
                    <a:pt x="257" y="409"/>
                    <a:pt x="257" y="41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3" name="Freeform 1281"/>
            <p:cNvSpPr>
              <a:spLocks/>
            </p:cNvSpPr>
            <p:nvPr/>
          </p:nvSpPr>
          <p:spPr bwMode="auto">
            <a:xfrm>
              <a:off x="5747238" y="4064001"/>
              <a:ext cx="30774" cy="111125"/>
            </a:xfrm>
            <a:custGeom>
              <a:avLst/>
              <a:gdLst>
                <a:gd name="T0" fmla="*/ 2147483647 w 22"/>
                <a:gd name="T1" fmla="*/ 0 h 55"/>
                <a:gd name="T2" fmla="*/ 2147483647 w 22"/>
                <a:gd name="T3" fmla="*/ 2147483647 h 55"/>
                <a:gd name="T4" fmla="*/ 2147483647 w 22"/>
                <a:gd name="T5" fmla="*/ 2147483647 h 55"/>
                <a:gd name="T6" fmla="*/ 2147483647 w 22"/>
                <a:gd name="T7" fmla="*/ 2147483647 h 55"/>
                <a:gd name="T8" fmla="*/ 2147483647 w 22"/>
                <a:gd name="T9" fmla="*/ 2147483647 h 55"/>
                <a:gd name="T10" fmla="*/ 2147483647 w 22"/>
                <a:gd name="T11" fmla="*/ 2147483647 h 55"/>
                <a:gd name="T12" fmla="*/ 2147483647 w 22"/>
                <a:gd name="T13" fmla="*/ 2147483647 h 55"/>
                <a:gd name="T14" fmla="*/ 2147483647 w 22"/>
                <a:gd name="T15" fmla="*/ 2147483647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"/>
                <a:gd name="T25" fmla="*/ 0 h 55"/>
                <a:gd name="T26" fmla="*/ 22 w 22"/>
                <a:gd name="T27" fmla="*/ 55 h 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" h="55">
                  <a:moveTo>
                    <a:pt x="13" y="0"/>
                  </a:moveTo>
                  <a:cubicBezTo>
                    <a:pt x="12" y="3"/>
                    <a:pt x="12" y="5"/>
                    <a:pt x="13" y="7"/>
                  </a:cubicBezTo>
                  <a:cubicBezTo>
                    <a:pt x="15" y="9"/>
                    <a:pt x="13" y="12"/>
                    <a:pt x="11" y="14"/>
                  </a:cubicBezTo>
                  <a:cubicBezTo>
                    <a:pt x="10" y="16"/>
                    <a:pt x="5" y="15"/>
                    <a:pt x="4" y="16"/>
                  </a:cubicBezTo>
                  <a:cubicBezTo>
                    <a:pt x="2" y="18"/>
                    <a:pt x="4" y="21"/>
                    <a:pt x="2" y="23"/>
                  </a:cubicBezTo>
                  <a:cubicBezTo>
                    <a:pt x="0" y="25"/>
                    <a:pt x="5" y="30"/>
                    <a:pt x="7" y="32"/>
                  </a:cubicBezTo>
                  <a:cubicBezTo>
                    <a:pt x="9" y="34"/>
                    <a:pt x="10" y="38"/>
                    <a:pt x="13" y="42"/>
                  </a:cubicBezTo>
                  <a:cubicBezTo>
                    <a:pt x="16" y="44"/>
                    <a:pt x="20" y="51"/>
                    <a:pt x="22" y="5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4" name="Freeform 1282"/>
            <p:cNvSpPr>
              <a:spLocks/>
            </p:cNvSpPr>
            <p:nvPr/>
          </p:nvSpPr>
          <p:spPr bwMode="auto">
            <a:xfrm>
              <a:off x="5811715" y="4070351"/>
              <a:ext cx="13189" cy="92075"/>
            </a:xfrm>
            <a:custGeom>
              <a:avLst/>
              <a:gdLst>
                <a:gd name="T0" fmla="*/ 0 w 10"/>
                <a:gd name="T1" fmla="*/ 2147483647 h 46"/>
                <a:gd name="T2" fmla="*/ 2147483647 w 10"/>
                <a:gd name="T3" fmla="*/ 2147483647 h 46"/>
                <a:gd name="T4" fmla="*/ 2147483647 w 10"/>
                <a:gd name="T5" fmla="*/ 2147483647 h 46"/>
                <a:gd name="T6" fmla="*/ 2147483647 w 10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46"/>
                <a:gd name="T14" fmla="*/ 10 w 10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46">
                  <a:moveTo>
                    <a:pt x="0" y="46"/>
                  </a:moveTo>
                  <a:cubicBezTo>
                    <a:pt x="2" y="43"/>
                    <a:pt x="6" y="38"/>
                    <a:pt x="6" y="35"/>
                  </a:cubicBezTo>
                  <a:cubicBezTo>
                    <a:pt x="6" y="32"/>
                    <a:pt x="1" y="19"/>
                    <a:pt x="1" y="15"/>
                  </a:cubicBezTo>
                  <a:cubicBezTo>
                    <a:pt x="1" y="11"/>
                    <a:pt x="5" y="5"/>
                    <a:pt x="1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5" name="Freeform 1283"/>
            <p:cNvSpPr>
              <a:spLocks/>
            </p:cNvSpPr>
            <p:nvPr/>
          </p:nvSpPr>
          <p:spPr bwMode="auto">
            <a:xfrm>
              <a:off x="5498123" y="3697288"/>
              <a:ext cx="1466" cy="42862"/>
            </a:xfrm>
            <a:custGeom>
              <a:avLst/>
              <a:gdLst>
                <a:gd name="T0" fmla="*/ 0 w 1"/>
                <a:gd name="T1" fmla="*/ 0 h 21"/>
                <a:gd name="T2" fmla="*/ 2147483647 w 1"/>
                <a:gd name="T3" fmla="*/ 2147483647 h 21"/>
                <a:gd name="T4" fmla="*/ 0 60000 65536"/>
                <a:gd name="T5" fmla="*/ 0 60000 65536"/>
                <a:gd name="T6" fmla="*/ 0 w 1"/>
                <a:gd name="T7" fmla="*/ 0 h 21"/>
                <a:gd name="T8" fmla="*/ 1 w 1"/>
                <a:gd name="T9" fmla="*/ 21 h 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">
                  <a:moveTo>
                    <a:pt x="0" y="0"/>
                  </a:moveTo>
                  <a:cubicBezTo>
                    <a:pt x="0" y="6"/>
                    <a:pt x="1" y="15"/>
                    <a:pt x="1" y="2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6" name="Line 1284"/>
            <p:cNvSpPr>
              <a:spLocks noChangeShapeType="1"/>
            </p:cNvSpPr>
            <p:nvPr/>
          </p:nvSpPr>
          <p:spPr bwMode="auto">
            <a:xfrm>
              <a:off x="124558" y="3473450"/>
              <a:ext cx="7620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7" name="Freeform 1285"/>
            <p:cNvSpPr>
              <a:spLocks/>
            </p:cNvSpPr>
            <p:nvPr/>
          </p:nvSpPr>
          <p:spPr bwMode="auto">
            <a:xfrm>
              <a:off x="200758" y="3194051"/>
              <a:ext cx="369277" cy="525463"/>
            </a:xfrm>
            <a:custGeom>
              <a:avLst/>
              <a:gdLst>
                <a:gd name="T0" fmla="*/ 2147483647 w 271"/>
                <a:gd name="T1" fmla="*/ 2147483647 h 263"/>
                <a:gd name="T2" fmla="*/ 2147483647 w 271"/>
                <a:gd name="T3" fmla="*/ 2147483647 h 263"/>
                <a:gd name="T4" fmla="*/ 2147483647 w 271"/>
                <a:gd name="T5" fmla="*/ 2147483647 h 263"/>
                <a:gd name="T6" fmla="*/ 2147483647 w 271"/>
                <a:gd name="T7" fmla="*/ 2147483647 h 263"/>
                <a:gd name="T8" fmla="*/ 2147483647 w 271"/>
                <a:gd name="T9" fmla="*/ 2147483647 h 263"/>
                <a:gd name="T10" fmla="*/ 2147483647 w 271"/>
                <a:gd name="T11" fmla="*/ 2147483647 h 263"/>
                <a:gd name="T12" fmla="*/ 2147483647 w 271"/>
                <a:gd name="T13" fmla="*/ 2147483647 h 263"/>
                <a:gd name="T14" fmla="*/ 2147483647 w 271"/>
                <a:gd name="T15" fmla="*/ 2147483647 h 263"/>
                <a:gd name="T16" fmla="*/ 2147483647 w 271"/>
                <a:gd name="T17" fmla="*/ 2147483647 h 263"/>
                <a:gd name="T18" fmla="*/ 2147483647 w 271"/>
                <a:gd name="T19" fmla="*/ 2147483647 h 263"/>
                <a:gd name="T20" fmla="*/ 2147483647 w 271"/>
                <a:gd name="T21" fmla="*/ 2147483647 h 263"/>
                <a:gd name="T22" fmla="*/ 2147483647 w 271"/>
                <a:gd name="T23" fmla="*/ 2147483647 h 263"/>
                <a:gd name="T24" fmla="*/ 2147483647 w 271"/>
                <a:gd name="T25" fmla="*/ 2147483647 h 263"/>
                <a:gd name="T26" fmla="*/ 2147483647 w 271"/>
                <a:gd name="T27" fmla="*/ 2147483647 h 263"/>
                <a:gd name="T28" fmla="*/ 2147483647 w 271"/>
                <a:gd name="T29" fmla="*/ 2147483647 h 263"/>
                <a:gd name="T30" fmla="*/ 2147483647 w 271"/>
                <a:gd name="T31" fmla="*/ 2147483647 h 263"/>
                <a:gd name="T32" fmla="*/ 2147483647 w 271"/>
                <a:gd name="T33" fmla="*/ 2147483647 h 263"/>
                <a:gd name="T34" fmla="*/ 2147483647 w 271"/>
                <a:gd name="T35" fmla="*/ 2147483647 h 263"/>
                <a:gd name="T36" fmla="*/ 2147483647 w 271"/>
                <a:gd name="T37" fmla="*/ 2147483647 h 263"/>
                <a:gd name="T38" fmla="*/ 2147483647 w 271"/>
                <a:gd name="T39" fmla="*/ 2147483647 h 263"/>
                <a:gd name="T40" fmla="*/ 2147483647 w 271"/>
                <a:gd name="T41" fmla="*/ 2147483647 h 263"/>
                <a:gd name="T42" fmla="*/ 2147483647 w 271"/>
                <a:gd name="T43" fmla="*/ 2147483647 h 263"/>
                <a:gd name="T44" fmla="*/ 2147483647 w 271"/>
                <a:gd name="T45" fmla="*/ 2147483647 h 263"/>
                <a:gd name="T46" fmla="*/ 2147483647 w 271"/>
                <a:gd name="T47" fmla="*/ 2147483647 h 263"/>
                <a:gd name="T48" fmla="*/ 2147483647 w 271"/>
                <a:gd name="T49" fmla="*/ 2147483647 h 263"/>
                <a:gd name="T50" fmla="*/ 2147483647 w 271"/>
                <a:gd name="T51" fmla="*/ 2147483647 h 263"/>
                <a:gd name="T52" fmla="*/ 2147483647 w 271"/>
                <a:gd name="T53" fmla="*/ 2147483647 h 263"/>
                <a:gd name="T54" fmla="*/ 2147483647 w 271"/>
                <a:gd name="T55" fmla="*/ 2147483647 h 263"/>
                <a:gd name="T56" fmla="*/ 2147483647 w 271"/>
                <a:gd name="T57" fmla="*/ 2147483647 h 263"/>
                <a:gd name="T58" fmla="*/ 2147483647 w 271"/>
                <a:gd name="T59" fmla="*/ 2147483647 h 263"/>
                <a:gd name="T60" fmla="*/ 2147483647 w 271"/>
                <a:gd name="T61" fmla="*/ 2147483647 h 263"/>
                <a:gd name="T62" fmla="*/ 2147483647 w 271"/>
                <a:gd name="T63" fmla="*/ 2147483647 h 263"/>
                <a:gd name="T64" fmla="*/ 2147483647 w 271"/>
                <a:gd name="T65" fmla="*/ 2147483647 h 263"/>
                <a:gd name="T66" fmla="*/ 2147483647 w 271"/>
                <a:gd name="T67" fmla="*/ 2147483647 h 263"/>
                <a:gd name="T68" fmla="*/ 2147483647 w 271"/>
                <a:gd name="T69" fmla="*/ 2147483647 h 263"/>
                <a:gd name="T70" fmla="*/ 2147483647 w 271"/>
                <a:gd name="T71" fmla="*/ 2147483647 h 263"/>
                <a:gd name="T72" fmla="*/ 2147483647 w 271"/>
                <a:gd name="T73" fmla="*/ 2147483647 h 263"/>
                <a:gd name="T74" fmla="*/ 2147483647 w 271"/>
                <a:gd name="T75" fmla="*/ 2147483647 h 263"/>
                <a:gd name="T76" fmla="*/ 2147483647 w 271"/>
                <a:gd name="T77" fmla="*/ 2147483647 h 263"/>
                <a:gd name="T78" fmla="*/ 2147483647 w 271"/>
                <a:gd name="T79" fmla="*/ 2147483647 h 263"/>
                <a:gd name="T80" fmla="*/ 2147483647 w 271"/>
                <a:gd name="T81" fmla="*/ 2147483647 h 263"/>
                <a:gd name="T82" fmla="*/ 2147483647 w 271"/>
                <a:gd name="T83" fmla="*/ 2147483647 h 263"/>
                <a:gd name="T84" fmla="*/ 2147483647 w 271"/>
                <a:gd name="T85" fmla="*/ 2147483647 h 263"/>
                <a:gd name="T86" fmla="*/ 2147483647 w 271"/>
                <a:gd name="T87" fmla="*/ 2147483647 h 263"/>
                <a:gd name="T88" fmla="*/ 0 w 271"/>
                <a:gd name="T89" fmla="*/ 2147483647 h 263"/>
                <a:gd name="T90" fmla="*/ 0 w 271"/>
                <a:gd name="T91" fmla="*/ 2147483647 h 263"/>
                <a:gd name="T92" fmla="*/ 2147483647 w 271"/>
                <a:gd name="T93" fmla="*/ 2147483647 h 263"/>
                <a:gd name="T94" fmla="*/ 2147483647 w 271"/>
                <a:gd name="T95" fmla="*/ 2147483647 h 263"/>
                <a:gd name="T96" fmla="*/ 2147483647 w 271"/>
                <a:gd name="T97" fmla="*/ 2147483647 h 263"/>
                <a:gd name="T98" fmla="*/ 2147483647 w 271"/>
                <a:gd name="T99" fmla="*/ 2147483647 h 263"/>
                <a:gd name="T100" fmla="*/ 2147483647 w 271"/>
                <a:gd name="T101" fmla="*/ 2147483647 h 263"/>
                <a:gd name="T102" fmla="*/ 2147483647 w 271"/>
                <a:gd name="T103" fmla="*/ 2147483647 h 263"/>
                <a:gd name="T104" fmla="*/ 2147483647 w 271"/>
                <a:gd name="T105" fmla="*/ 2147483647 h 263"/>
                <a:gd name="T106" fmla="*/ 2147483647 w 271"/>
                <a:gd name="T107" fmla="*/ 2147483647 h 263"/>
                <a:gd name="T108" fmla="*/ 2147483647 w 271"/>
                <a:gd name="T109" fmla="*/ 2147483647 h 263"/>
                <a:gd name="T110" fmla="*/ 2147483647 w 271"/>
                <a:gd name="T111" fmla="*/ 2147483647 h 2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1"/>
                <a:gd name="T169" fmla="*/ 0 h 263"/>
                <a:gd name="T170" fmla="*/ 271 w 271"/>
                <a:gd name="T171" fmla="*/ 263 h 2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1" h="263">
                  <a:moveTo>
                    <a:pt x="246" y="181"/>
                  </a:moveTo>
                  <a:cubicBezTo>
                    <a:pt x="246" y="178"/>
                    <a:pt x="247" y="172"/>
                    <a:pt x="243" y="169"/>
                  </a:cubicBezTo>
                  <a:cubicBezTo>
                    <a:pt x="240" y="165"/>
                    <a:pt x="237" y="162"/>
                    <a:pt x="238" y="160"/>
                  </a:cubicBezTo>
                  <a:cubicBezTo>
                    <a:pt x="240" y="159"/>
                    <a:pt x="245" y="156"/>
                    <a:pt x="245" y="153"/>
                  </a:cubicBezTo>
                  <a:cubicBezTo>
                    <a:pt x="245" y="150"/>
                    <a:pt x="243" y="150"/>
                    <a:pt x="243" y="146"/>
                  </a:cubicBezTo>
                  <a:cubicBezTo>
                    <a:pt x="244" y="143"/>
                    <a:pt x="245" y="140"/>
                    <a:pt x="245" y="137"/>
                  </a:cubicBezTo>
                  <a:cubicBezTo>
                    <a:pt x="245" y="135"/>
                    <a:pt x="243" y="132"/>
                    <a:pt x="243" y="131"/>
                  </a:cubicBezTo>
                  <a:cubicBezTo>
                    <a:pt x="243" y="130"/>
                    <a:pt x="245" y="117"/>
                    <a:pt x="243" y="114"/>
                  </a:cubicBezTo>
                  <a:cubicBezTo>
                    <a:pt x="241" y="111"/>
                    <a:pt x="237" y="109"/>
                    <a:pt x="238" y="106"/>
                  </a:cubicBezTo>
                  <a:cubicBezTo>
                    <a:pt x="239" y="103"/>
                    <a:pt x="238" y="93"/>
                    <a:pt x="236" y="88"/>
                  </a:cubicBezTo>
                  <a:cubicBezTo>
                    <a:pt x="235" y="82"/>
                    <a:pt x="233" y="76"/>
                    <a:pt x="232" y="75"/>
                  </a:cubicBezTo>
                  <a:cubicBezTo>
                    <a:pt x="230" y="74"/>
                    <a:pt x="224" y="69"/>
                    <a:pt x="224" y="67"/>
                  </a:cubicBezTo>
                  <a:cubicBezTo>
                    <a:pt x="223" y="65"/>
                    <a:pt x="220" y="62"/>
                    <a:pt x="218" y="60"/>
                  </a:cubicBezTo>
                  <a:cubicBezTo>
                    <a:pt x="216" y="58"/>
                    <a:pt x="211" y="49"/>
                    <a:pt x="212" y="48"/>
                  </a:cubicBezTo>
                  <a:cubicBezTo>
                    <a:pt x="214" y="46"/>
                    <a:pt x="221" y="41"/>
                    <a:pt x="222" y="35"/>
                  </a:cubicBezTo>
                  <a:cubicBezTo>
                    <a:pt x="222" y="30"/>
                    <a:pt x="222" y="20"/>
                    <a:pt x="222" y="17"/>
                  </a:cubicBezTo>
                  <a:cubicBezTo>
                    <a:pt x="222" y="15"/>
                    <a:pt x="224" y="9"/>
                    <a:pt x="226" y="5"/>
                  </a:cubicBezTo>
                  <a:cubicBezTo>
                    <a:pt x="223" y="6"/>
                    <a:pt x="222" y="4"/>
                    <a:pt x="221" y="4"/>
                  </a:cubicBezTo>
                  <a:cubicBezTo>
                    <a:pt x="220" y="4"/>
                    <a:pt x="219" y="5"/>
                    <a:pt x="217" y="5"/>
                  </a:cubicBezTo>
                  <a:cubicBezTo>
                    <a:pt x="215" y="4"/>
                    <a:pt x="214" y="0"/>
                    <a:pt x="212" y="1"/>
                  </a:cubicBezTo>
                  <a:cubicBezTo>
                    <a:pt x="210" y="1"/>
                    <a:pt x="210" y="4"/>
                    <a:pt x="206" y="4"/>
                  </a:cubicBezTo>
                  <a:cubicBezTo>
                    <a:pt x="201" y="3"/>
                    <a:pt x="201" y="0"/>
                    <a:pt x="199" y="1"/>
                  </a:cubicBezTo>
                  <a:cubicBezTo>
                    <a:pt x="197" y="2"/>
                    <a:pt x="194" y="6"/>
                    <a:pt x="191" y="6"/>
                  </a:cubicBezTo>
                  <a:cubicBezTo>
                    <a:pt x="189" y="6"/>
                    <a:pt x="186" y="8"/>
                    <a:pt x="184" y="8"/>
                  </a:cubicBezTo>
                  <a:cubicBezTo>
                    <a:pt x="181" y="8"/>
                    <a:pt x="181" y="5"/>
                    <a:pt x="178" y="4"/>
                  </a:cubicBezTo>
                  <a:cubicBezTo>
                    <a:pt x="175" y="4"/>
                    <a:pt x="164" y="4"/>
                    <a:pt x="161" y="5"/>
                  </a:cubicBezTo>
                  <a:cubicBezTo>
                    <a:pt x="157" y="6"/>
                    <a:pt x="133" y="10"/>
                    <a:pt x="128" y="12"/>
                  </a:cubicBezTo>
                  <a:cubicBezTo>
                    <a:pt x="124" y="13"/>
                    <a:pt x="117" y="16"/>
                    <a:pt x="116" y="17"/>
                  </a:cubicBezTo>
                  <a:cubicBezTo>
                    <a:pt x="114" y="19"/>
                    <a:pt x="113" y="20"/>
                    <a:pt x="110" y="20"/>
                  </a:cubicBezTo>
                  <a:cubicBezTo>
                    <a:pt x="108" y="20"/>
                    <a:pt x="100" y="23"/>
                    <a:pt x="99" y="24"/>
                  </a:cubicBezTo>
                  <a:cubicBezTo>
                    <a:pt x="98" y="25"/>
                    <a:pt x="94" y="33"/>
                    <a:pt x="89" y="32"/>
                  </a:cubicBezTo>
                  <a:cubicBezTo>
                    <a:pt x="88" y="32"/>
                    <a:pt x="88" y="32"/>
                    <a:pt x="87" y="32"/>
                  </a:cubicBezTo>
                  <a:cubicBezTo>
                    <a:pt x="89" y="34"/>
                    <a:pt x="89" y="37"/>
                    <a:pt x="90" y="40"/>
                  </a:cubicBezTo>
                  <a:cubicBezTo>
                    <a:pt x="92" y="45"/>
                    <a:pt x="91" y="53"/>
                    <a:pt x="92" y="58"/>
                  </a:cubicBezTo>
                  <a:cubicBezTo>
                    <a:pt x="93" y="63"/>
                    <a:pt x="98" y="68"/>
                    <a:pt x="98" y="71"/>
                  </a:cubicBezTo>
                  <a:cubicBezTo>
                    <a:pt x="98" y="73"/>
                    <a:pt x="99" y="76"/>
                    <a:pt x="95" y="76"/>
                  </a:cubicBezTo>
                  <a:cubicBezTo>
                    <a:pt x="90" y="76"/>
                    <a:pt x="82" y="73"/>
                    <a:pt x="80" y="75"/>
                  </a:cubicBezTo>
                  <a:cubicBezTo>
                    <a:pt x="77" y="77"/>
                    <a:pt x="74" y="82"/>
                    <a:pt x="71" y="82"/>
                  </a:cubicBezTo>
                  <a:cubicBezTo>
                    <a:pt x="68" y="82"/>
                    <a:pt x="64" y="85"/>
                    <a:pt x="64" y="87"/>
                  </a:cubicBezTo>
                  <a:cubicBezTo>
                    <a:pt x="64" y="89"/>
                    <a:pt x="63" y="96"/>
                    <a:pt x="60" y="96"/>
                  </a:cubicBezTo>
                  <a:cubicBezTo>
                    <a:pt x="57" y="96"/>
                    <a:pt x="49" y="98"/>
                    <a:pt x="47" y="99"/>
                  </a:cubicBezTo>
                  <a:cubicBezTo>
                    <a:pt x="46" y="101"/>
                    <a:pt x="45" y="106"/>
                    <a:pt x="41" y="108"/>
                  </a:cubicBezTo>
                  <a:cubicBezTo>
                    <a:pt x="37" y="110"/>
                    <a:pt x="28" y="111"/>
                    <a:pt x="26" y="112"/>
                  </a:cubicBezTo>
                  <a:cubicBezTo>
                    <a:pt x="25" y="114"/>
                    <a:pt x="22" y="111"/>
                    <a:pt x="21" y="112"/>
                  </a:cubicBezTo>
                  <a:cubicBezTo>
                    <a:pt x="19" y="114"/>
                    <a:pt x="0" y="124"/>
                    <a:pt x="0" y="126"/>
                  </a:cubicBezTo>
                  <a:cubicBezTo>
                    <a:pt x="0" y="128"/>
                    <a:pt x="0" y="137"/>
                    <a:pt x="0" y="146"/>
                  </a:cubicBezTo>
                  <a:cubicBezTo>
                    <a:pt x="127" y="230"/>
                    <a:pt x="127" y="230"/>
                    <a:pt x="127" y="230"/>
                  </a:cubicBezTo>
                  <a:cubicBezTo>
                    <a:pt x="127" y="230"/>
                    <a:pt x="131" y="237"/>
                    <a:pt x="134" y="240"/>
                  </a:cubicBezTo>
                  <a:cubicBezTo>
                    <a:pt x="137" y="243"/>
                    <a:pt x="138" y="243"/>
                    <a:pt x="144" y="244"/>
                  </a:cubicBezTo>
                  <a:cubicBezTo>
                    <a:pt x="150" y="245"/>
                    <a:pt x="157" y="245"/>
                    <a:pt x="157" y="250"/>
                  </a:cubicBezTo>
                  <a:cubicBezTo>
                    <a:pt x="157" y="254"/>
                    <a:pt x="154" y="263"/>
                    <a:pt x="163" y="260"/>
                  </a:cubicBezTo>
                  <a:cubicBezTo>
                    <a:pt x="172" y="256"/>
                    <a:pt x="181" y="256"/>
                    <a:pt x="185" y="255"/>
                  </a:cubicBezTo>
                  <a:cubicBezTo>
                    <a:pt x="190" y="254"/>
                    <a:pt x="196" y="246"/>
                    <a:pt x="202" y="242"/>
                  </a:cubicBezTo>
                  <a:cubicBezTo>
                    <a:pt x="208" y="238"/>
                    <a:pt x="268" y="201"/>
                    <a:pt x="271" y="199"/>
                  </a:cubicBezTo>
                  <a:cubicBezTo>
                    <a:pt x="269" y="194"/>
                    <a:pt x="265" y="188"/>
                    <a:pt x="264" y="186"/>
                  </a:cubicBezTo>
                  <a:cubicBezTo>
                    <a:pt x="261" y="184"/>
                    <a:pt x="246" y="184"/>
                    <a:pt x="246" y="181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8" name="Freeform 1286"/>
            <p:cNvSpPr>
              <a:spLocks/>
            </p:cNvSpPr>
            <p:nvPr/>
          </p:nvSpPr>
          <p:spPr bwMode="auto">
            <a:xfrm>
              <a:off x="570036" y="3354388"/>
              <a:ext cx="225669" cy="341312"/>
            </a:xfrm>
            <a:custGeom>
              <a:avLst/>
              <a:gdLst>
                <a:gd name="T0" fmla="*/ 0 w 164"/>
                <a:gd name="T1" fmla="*/ 2147483647 h 171"/>
                <a:gd name="T2" fmla="*/ 2147483647 w 164"/>
                <a:gd name="T3" fmla="*/ 2147483647 h 171"/>
                <a:gd name="T4" fmla="*/ 2147483647 w 164"/>
                <a:gd name="T5" fmla="*/ 2147483647 h 171"/>
                <a:gd name="T6" fmla="*/ 2147483647 w 164"/>
                <a:gd name="T7" fmla="*/ 2147483647 h 171"/>
                <a:gd name="T8" fmla="*/ 2147483647 w 164"/>
                <a:gd name="T9" fmla="*/ 2147483647 h 171"/>
                <a:gd name="T10" fmla="*/ 2147483647 w 164"/>
                <a:gd name="T11" fmla="*/ 2147483647 h 171"/>
                <a:gd name="T12" fmla="*/ 2147483647 w 164"/>
                <a:gd name="T13" fmla="*/ 2147483647 h 171"/>
                <a:gd name="T14" fmla="*/ 2147483647 w 164"/>
                <a:gd name="T15" fmla="*/ 2147483647 h 171"/>
                <a:gd name="T16" fmla="*/ 2147483647 w 164"/>
                <a:gd name="T17" fmla="*/ 2147483647 h 171"/>
                <a:gd name="T18" fmla="*/ 2147483647 w 164"/>
                <a:gd name="T19" fmla="*/ 2147483647 h 171"/>
                <a:gd name="T20" fmla="*/ 2147483647 w 164"/>
                <a:gd name="T21" fmla="*/ 2147483647 h 171"/>
                <a:gd name="T22" fmla="*/ 2147483647 w 164"/>
                <a:gd name="T23" fmla="*/ 2147483647 h 171"/>
                <a:gd name="T24" fmla="*/ 2147483647 w 164"/>
                <a:gd name="T25" fmla="*/ 0 h 1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4"/>
                <a:gd name="T40" fmla="*/ 0 h 171"/>
                <a:gd name="T41" fmla="*/ 164 w 164"/>
                <a:gd name="T42" fmla="*/ 171 h 1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4" h="171">
                  <a:moveTo>
                    <a:pt x="0" y="119"/>
                  </a:moveTo>
                  <a:cubicBezTo>
                    <a:pt x="0" y="119"/>
                    <a:pt x="1" y="119"/>
                    <a:pt x="1" y="119"/>
                  </a:cubicBezTo>
                  <a:cubicBezTo>
                    <a:pt x="1" y="119"/>
                    <a:pt x="17" y="122"/>
                    <a:pt x="19" y="124"/>
                  </a:cubicBezTo>
                  <a:cubicBezTo>
                    <a:pt x="22" y="126"/>
                    <a:pt x="27" y="132"/>
                    <a:pt x="30" y="130"/>
                  </a:cubicBezTo>
                  <a:cubicBezTo>
                    <a:pt x="32" y="127"/>
                    <a:pt x="50" y="119"/>
                    <a:pt x="50" y="119"/>
                  </a:cubicBezTo>
                  <a:cubicBezTo>
                    <a:pt x="149" y="171"/>
                    <a:pt x="149" y="171"/>
                    <a:pt x="149" y="171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63" y="165"/>
                    <a:pt x="163" y="165"/>
                    <a:pt x="163" y="165"/>
                  </a:cubicBezTo>
                  <a:cubicBezTo>
                    <a:pt x="163" y="34"/>
                    <a:pt x="163" y="34"/>
                    <a:pt x="163" y="34"/>
                  </a:cubicBezTo>
                  <a:cubicBezTo>
                    <a:pt x="163" y="34"/>
                    <a:pt x="159" y="25"/>
                    <a:pt x="159" y="23"/>
                  </a:cubicBezTo>
                  <a:cubicBezTo>
                    <a:pt x="159" y="21"/>
                    <a:pt x="164" y="18"/>
                    <a:pt x="164" y="15"/>
                  </a:cubicBezTo>
                  <a:cubicBezTo>
                    <a:pt x="164" y="12"/>
                    <a:pt x="159" y="11"/>
                    <a:pt x="159" y="8"/>
                  </a:cubicBezTo>
                  <a:cubicBezTo>
                    <a:pt x="159" y="6"/>
                    <a:pt x="162" y="3"/>
                    <a:pt x="164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9" name="Freeform 1287"/>
            <p:cNvSpPr>
              <a:spLocks/>
            </p:cNvSpPr>
            <p:nvPr/>
          </p:nvSpPr>
          <p:spPr bwMode="auto">
            <a:xfrm>
              <a:off x="527539" y="3314700"/>
              <a:ext cx="36635" cy="82550"/>
            </a:xfrm>
            <a:custGeom>
              <a:avLst/>
              <a:gdLst>
                <a:gd name="T0" fmla="*/ 2147483647 w 28"/>
                <a:gd name="T1" fmla="*/ 0 h 42"/>
                <a:gd name="T2" fmla="*/ 2147483647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2147483647 w 28"/>
                <a:gd name="T9" fmla="*/ 2147483647 h 42"/>
                <a:gd name="T10" fmla="*/ 2147483647 w 28"/>
                <a:gd name="T11" fmla="*/ 2147483647 h 42"/>
                <a:gd name="T12" fmla="*/ 0 w 28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42"/>
                <a:gd name="T23" fmla="*/ 28 w 28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42">
                  <a:moveTo>
                    <a:pt x="28" y="0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5" y="11"/>
                    <a:pt x="23" y="14"/>
                  </a:cubicBezTo>
                  <a:cubicBezTo>
                    <a:pt x="20" y="16"/>
                    <a:pt x="13" y="19"/>
                    <a:pt x="12" y="21"/>
                  </a:cubicBezTo>
                  <a:cubicBezTo>
                    <a:pt x="10" y="23"/>
                    <a:pt x="8" y="26"/>
                    <a:pt x="10" y="28"/>
                  </a:cubicBezTo>
                  <a:cubicBezTo>
                    <a:pt x="12" y="30"/>
                    <a:pt x="12" y="36"/>
                    <a:pt x="9" y="38"/>
                  </a:cubicBezTo>
                  <a:cubicBezTo>
                    <a:pt x="8" y="40"/>
                    <a:pt x="3" y="41"/>
                    <a:pt x="0" y="4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0" name="Freeform 1288"/>
            <p:cNvSpPr>
              <a:spLocks/>
            </p:cNvSpPr>
            <p:nvPr/>
          </p:nvSpPr>
          <p:spPr bwMode="auto">
            <a:xfrm>
              <a:off x="60082" y="3779839"/>
              <a:ext cx="77665" cy="52387"/>
            </a:xfrm>
            <a:custGeom>
              <a:avLst/>
              <a:gdLst>
                <a:gd name="T0" fmla="*/ 0 w 57"/>
                <a:gd name="T1" fmla="*/ 2147483647 h 26"/>
                <a:gd name="T2" fmla="*/ 2147483647 w 57"/>
                <a:gd name="T3" fmla="*/ 2147483647 h 26"/>
                <a:gd name="T4" fmla="*/ 2147483647 w 57"/>
                <a:gd name="T5" fmla="*/ 2147483647 h 26"/>
                <a:gd name="T6" fmla="*/ 2147483647 w 57"/>
                <a:gd name="T7" fmla="*/ 0 h 26"/>
                <a:gd name="T8" fmla="*/ 2147483647 w 57"/>
                <a:gd name="T9" fmla="*/ 2147483647 h 26"/>
                <a:gd name="T10" fmla="*/ 2147483647 w 57"/>
                <a:gd name="T11" fmla="*/ 2147483647 h 26"/>
                <a:gd name="T12" fmla="*/ 2147483647 w 57"/>
                <a:gd name="T13" fmla="*/ 2147483647 h 26"/>
                <a:gd name="T14" fmla="*/ 2147483647 w 57"/>
                <a:gd name="T15" fmla="*/ 2147483647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26"/>
                <a:gd name="T26" fmla="*/ 57 w 57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26">
                  <a:moveTo>
                    <a:pt x="0" y="5"/>
                  </a:moveTo>
                  <a:cubicBezTo>
                    <a:pt x="2" y="3"/>
                    <a:pt x="3" y="1"/>
                    <a:pt x="3" y="1"/>
                  </a:cubicBezTo>
                  <a:cubicBezTo>
                    <a:pt x="3" y="1"/>
                    <a:pt x="8" y="1"/>
                    <a:pt x="12" y="1"/>
                  </a:cubicBezTo>
                  <a:cubicBezTo>
                    <a:pt x="15" y="1"/>
                    <a:pt x="19" y="0"/>
                    <a:pt x="24" y="0"/>
                  </a:cubicBezTo>
                  <a:cubicBezTo>
                    <a:pt x="28" y="0"/>
                    <a:pt x="30" y="2"/>
                    <a:pt x="31" y="3"/>
                  </a:cubicBezTo>
                  <a:cubicBezTo>
                    <a:pt x="33" y="5"/>
                    <a:pt x="36" y="5"/>
                    <a:pt x="37" y="6"/>
                  </a:cubicBezTo>
                  <a:cubicBezTo>
                    <a:pt x="39" y="7"/>
                    <a:pt x="43" y="11"/>
                    <a:pt x="44" y="14"/>
                  </a:cubicBezTo>
                  <a:cubicBezTo>
                    <a:pt x="46" y="16"/>
                    <a:pt x="57" y="26"/>
                    <a:pt x="57" y="2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1" name="Freeform 1289"/>
            <p:cNvSpPr>
              <a:spLocks/>
            </p:cNvSpPr>
            <p:nvPr/>
          </p:nvSpPr>
          <p:spPr bwMode="auto">
            <a:xfrm>
              <a:off x="54220" y="3486150"/>
              <a:ext cx="146538" cy="165100"/>
            </a:xfrm>
            <a:custGeom>
              <a:avLst/>
              <a:gdLst>
                <a:gd name="T0" fmla="*/ 2147483647 w 108"/>
                <a:gd name="T1" fmla="*/ 0 h 83"/>
                <a:gd name="T2" fmla="*/ 2147483647 w 108"/>
                <a:gd name="T3" fmla="*/ 2147483647 h 83"/>
                <a:gd name="T4" fmla="*/ 2147483647 w 108"/>
                <a:gd name="T5" fmla="*/ 2147483647 h 83"/>
                <a:gd name="T6" fmla="*/ 2147483647 w 108"/>
                <a:gd name="T7" fmla="*/ 2147483647 h 83"/>
                <a:gd name="T8" fmla="*/ 2147483647 w 108"/>
                <a:gd name="T9" fmla="*/ 2147483647 h 83"/>
                <a:gd name="T10" fmla="*/ 2147483647 w 108"/>
                <a:gd name="T11" fmla="*/ 2147483647 h 83"/>
                <a:gd name="T12" fmla="*/ 0 w 108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"/>
                <a:gd name="T22" fmla="*/ 0 h 83"/>
                <a:gd name="T23" fmla="*/ 108 w 108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" h="83">
                  <a:moveTo>
                    <a:pt x="108" y="0"/>
                  </a:moveTo>
                  <a:cubicBezTo>
                    <a:pt x="108" y="9"/>
                    <a:pt x="108" y="18"/>
                    <a:pt x="108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53"/>
                    <a:pt x="63" y="53"/>
                    <a:pt x="63" y="53"/>
                  </a:cubicBezTo>
                  <a:cubicBezTo>
                    <a:pt x="63" y="53"/>
                    <a:pt x="49" y="59"/>
                    <a:pt x="49" y="62"/>
                  </a:cubicBezTo>
                  <a:cubicBezTo>
                    <a:pt x="49" y="66"/>
                    <a:pt x="49" y="83"/>
                    <a:pt x="49" y="83"/>
                  </a:cubicBezTo>
                  <a:cubicBezTo>
                    <a:pt x="0" y="83"/>
                    <a:pt x="0" y="83"/>
                    <a:pt x="0" y="8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2" name="Freeform 1290"/>
            <p:cNvSpPr>
              <a:spLocks/>
            </p:cNvSpPr>
            <p:nvPr/>
          </p:nvSpPr>
          <p:spPr bwMode="auto">
            <a:xfrm>
              <a:off x="137746" y="3546476"/>
              <a:ext cx="297474" cy="404813"/>
            </a:xfrm>
            <a:custGeom>
              <a:avLst/>
              <a:gdLst>
                <a:gd name="T0" fmla="*/ 2147483647 w 217"/>
                <a:gd name="T1" fmla="*/ 0 h 202"/>
                <a:gd name="T2" fmla="*/ 2147483647 w 217"/>
                <a:gd name="T3" fmla="*/ 0 h 202"/>
                <a:gd name="T4" fmla="*/ 2147483647 w 217"/>
                <a:gd name="T5" fmla="*/ 2147483647 h 202"/>
                <a:gd name="T6" fmla="*/ 2147483647 w 217"/>
                <a:gd name="T7" fmla="*/ 2147483647 h 202"/>
                <a:gd name="T8" fmla="*/ 2147483647 w 217"/>
                <a:gd name="T9" fmla="*/ 2147483647 h 202"/>
                <a:gd name="T10" fmla="*/ 2147483647 w 217"/>
                <a:gd name="T11" fmla="*/ 2147483647 h 202"/>
                <a:gd name="T12" fmla="*/ 2147483647 w 217"/>
                <a:gd name="T13" fmla="*/ 2147483647 h 202"/>
                <a:gd name="T14" fmla="*/ 2147483647 w 217"/>
                <a:gd name="T15" fmla="*/ 2147483647 h 202"/>
                <a:gd name="T16" fmla="*/ 2147483647 w 217"/>
                <a:gd name="T17" fmla="*/ 2147483647 h 202"/>
                <a:gd name="T18" fmla="*/ 2147483647 w 217"/>
                <a:gd name="T19" fmla="*/ 2147483647 h 202"/>
                <a:gd name="T20" fmla="*/ 0 w 217"/>
                <a:gd name="T21" fmla="*/ 2147483647 h 202"/>
                <a:gd name="T22" fmla="*/ 0 w 217"/>
                <a:gd name="T23" fmla="*/ 2147483647 h 202"/>
                <a:gd name="T24" fmla="*/ 0 w 217"/>
                <a:gd name="T25" fmla="*/ 2147483647 h 202"/>
                <a:gd name="T26" fmla="*/ 2147483647 w 217"/>
                <a:gd name="T27" fmla="*/ 2147483647 h 202"/>
                <a:gd name="T28" fmla="*/ 2147483647 w 217"/>
                <a:gd name="T29" fmla="*/ 2147483647 h 202"/>
                <a:gd name="T30" fmla="*/ 2147483647 w 217"/>
                <a:gd name="T31" fmla="*/ 2147483647 h 202"/>
                <a:gd name="T32" fmla="*/ 2147483647 w 217"/>
                <a:gd name="T33" fmla="*/ 2147483647 h 202"/>
                <a:gd name="T34" fmla="*/ 2147483647 w 217"/>
                <a:gd name="T35" fmla="*/ 2147483647 h 202"/>
                <a:gd name="T36" fmla="*/ 2147483647 w 217"/>
                <a:gd name="T37" fmla="*/ 2147483647 h 202"/>
                <a:gd name="T38" fmla="*/ 2147483647 w 217"/>
                <a:gd name="T39" fmla="*/ 2147483647 h 202"/>
                <a:gd name="T40" fmla="*/ 2147483647 w 217"/>
                <a:gd name="T41" fmla="*/ 2147483647 h 202"/>
                <a:gd name="T42" fmla="*/ 2147483647 w 217"/>
                <a:gd name="T43" fmla="*/ 2147483647 h 202"/>
                <a:gd name="T44" fmla="*/ 2147483647 w 217"/>
                <a:gd name="T45" fmla="*/ 2147483647 h 202"/>
                <a:gd name="T46" fmla="*/ 2147483647 w 217"/>
                <a:gd name="T47" fmla="*/ 2147483647 h 202"/>
                <a:gd name="T48" fmla="*/ 2147483647 w 217"/>
                <a:gd name="T49" fmla="*/ 2147483647 h 202"/>
                <a:gd name="T50" fmla="*/ 2147483647 w 217"/>
                <a:gd name="T51" fmla="*/ 2147483647 h 202"/>
                <a:gd name="T52" fmla="*/ 2147483647 w 217"/>
                <a:gd name="T53" fmla="*/ 2147483647 h 202"/>
                <a:gd name="T54" fmla="*/ 2147483647 w 217"/>
                <a:gd name="T55" fmla="*/ 2147483647 h 202"/>
                <a:gd name="T56" fmla="*/ 2147483647 w 217"/>
                <a:gd name="T57" fmla="*/ 2147483647 h 202"/>
                <a:gd name="T58" fmla="*/ 2147483647 w 217"/>
                <a:gd name="T59" fmla="*/ 2147483647 h 202"/>
                <a:gd name="T60" fmla="*/ 2147483647 w 217"/>
                <a:gd name="T61" fmla="*/ 2147483647 h 202"/>
                <a:gd name="T62" fmla="*/ 2147483647 w 217"/>
                <a:gd name="T63" fmla="*/ 2147483647 h 202"/>
                <a:gd name="T64" fmla="*/ 2147483647 w 217"/>
                <a:gd name="T65" fmla="*/ 2147483647 h 202"/>
                <a:gd name="T66" fmla="*/ 2147483647 w 217"/>
                <a:gd name="T67" fmla="*/ 2147483647 h 202"/>
                <a:gd name="T68" fmla="*/ 2147483647 w 217"/>
                <a:gd name="T69" fmla="*/ 2147483647 h 202"/>
                <a:gd name="T70" fmla="*/ 2147483647 w 217"/>
                <a:gd name="T71" fmla="*/ 2147483647 h 202"/>
                <a:gd name="T72" fmla="*/ 2147483647 w 217"/>
                <a:gd name="T73" fmla="*/ 2147483647 h 202"/>
                <a:gd name="T74" fmla="*/ 2147483647 w 217"/>
                <a:gd name="T75" fmla="*/ 2147483647 h 202"/>
                <a:gd name="T76" fmla="*/ 2147483647 w 217"/>
                <a:gd name="T77" fmla="*/ 2147483647 h 202"/>
                <a:gd name="T78" fmla="*/ 2147483647 w 217"/>
                <a:gd name="T79" fmla="*/ 2147483647 h 202"/>
                <a:gd name="T80" fmla="*/ 2147483647 w 217"/>
                <a:gd name="T81" fmla="*/ 2147483647 h 202"/>
                <a:gd name="T82" fmla="*/ 2147483647 w 217"/>
                <a:gd name="T83" fmla="*/ 2147483647 h 202"/>
                <a:gd name="T84" fmla="*/ 2147483647 w 217"/>
                <a:gd name="T85" fmla="*/ 2147483647 h 202"/>
                <a:gd name="T86" fmla="*/ 2147483647 w 217"/>
                <a:gd name="T87" fmla="*/ 2147483647 h 202"/>
                <a:gd name="T88" fmla="*/ 2147483647 w 217"/>
                <a:gd name="T89" fmla="*/ 2147483647 h 202"/>
                <a:gd name="T90" fmla="*/ 2147483647 w 217"/>
                <a:gd name="T91" fmla="*/ 2147483647 h 2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17"/>
                <a:gd name="T139" fmla="*/ 0 h 202"/>
                <a:gd name="T140" fmla="*/ 217 w 217"/>
                <a:gd name="T141" fmla="*/ 202 h 20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17" h="202">
                  <a:moveTo>
                    <a:pt x="93" y="0"/>
                  </a:moveTo>
                  <a:cubicBezTo>
                    <a:pt x="72" y="0"/>
                    <a:pt x="72" y="0"/>
                    <a:pt x="72" y="0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87" y="119"/>
                    <a:pt x="91" y="128"/>
                    <a:pt x="87" y="130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9" y="130"/>
                    <a:pt x="35" y="132"/>
                    <a:pt x="33" y="133"/>
                  </a:cubicBezTo>
                  <a:cubicBezTo>
                    <a:pt x="31" y="133"/>
                    <a:pt x="25" y="132"/>
                    <a:pt x="22" y="132"/>
                  </a:cubicBezTo>
                  <a:cubicBezTo>
                    <a:pt x="20" y="132"/>
                    <a:pt x="17" y="137"/>
                    <a:pt x="16" y="136"/>
                  </a:cubicBezTo>
                  <a:cubicBezTo>
                    <a:pt x="15" y="136"/>
                    <a:pt x="10" y="130"/>
                    <a:pt x="8" y="130"/>
                  </a:cubicBezTo>
                  <a:cubicBezTo>
                    <a:pt x="6" y="130"/>
                    <a:pt x="5" y="138"/>
                    <a:pt x="4" y="139"/>
                  </a:cubicBezTo>
                  <a:cubicBezTo>
                    <a:pt x="4" y="141"/>
                    <a:pt x="1" y="142"/>
                    <a:pt x="0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45"/>
                    <a:pt x="0" y="149"/>
                    <a:pt x="0" y="150"/>
                  </a:cubicBezTo>
                  <a:cubicBezTo>
                    <a:pt x="0" y="152"/>
                    <a:pt x="0" y="157"/>
                    <a:pt x="2" y="158"/>
                  </a:cubicBezTo>
                  <a:cubicBezTo>
                    <a:pt x="5" y="160"/>
                    <a:pt x="9" y="162"/>
                    <a:pt x="9" y="165"/>
                  </a:cubicBezTo>
                  <a:cubicBezTo>
                    <a:pt x="9" y="168"/>
                    <a:pt x="9" y="174"/>
                    <a:pt x="10" y="174"/>
                  </a:cubicBezTo>
                  <a:cubicBezTo>
                    <a:pt x="10" y="175"/>
                    <a:pt x="13" y="179"/>
                    <a:pt x="14" y="178"/>
                  </a:cubicBezTo>
                  <a:cubicBezTo>
                    <a:pt x="15" y="176"/>
                    <a:pt x="17" y="176"/>
                    <a:pt x="18" y="178"/>
                  </a:cubicBezTo>
                  <a:cubicBezTo>
                    <a:pt x="20" y="179"/>
                    <a:pt x="22" y="178"/>
                    <a:pt x="24" y="177"/>
                  </a:cubicBezTo>
                  <a:cubicBezTo>
                    <a:pt x="26" y="175"/>
                    <a:pt x="28" y="178"/>
                    <a:pt x="31" y="177"/>
                  </a:cubicBezTo>
                  <a:cubicBezTo>
                    <a:pt x="35" y="175"/>
                    <a:pt x="36" y="171"/>
                    <a:pt x="39" y="172"/>
                  </a:cubicBezTo>
                  <a:cubicBezTo>
                    <a:pt x="42" y="174"/>
                    <a:pt x="43" y="180"/>
                    <a:pt x="45" y="183"/>
                  </a:cubicBezTo>
                  <a:cubicBezTo>
                    <a:pt x="47" y="186"/>
                    <a:pt x="48" y="187"/>
                    <a:pt x="48" y="189"/>
                  </a:cubicBezTo>
                  <a:cubicBezTo>
                    <a:pt x="49" y="192"/>
                    <a:pt x="52" y="194"/>
                    <a:pt x="52" y="195"/>
                  </a:cubicBezTo>
                  <a:cubicBezTo>
                    <a:pt x="52" y="197"/>
                    <a:pt x="52" y="202"/>
                    <a:pt x="55" y="202"/>
                  </a:cubicBezTo>
                  <a:cubicBezTo>
                    <a:pt x="57" y="201"/>
                    <a:pt x="57" y="197"/>
                    <a:pt x="60" y="199"/>
                  </a:cubicBezTo>
                  <a:cubicBezTo>
                    <a:pt x="63" y="201"/>
                    <a:pt x="65" y="202"/>
                    <a:pt x="68" y="202"/>
                  </a:cubicBezTo>
                  <a:cubicBezTo>
                    <a:pt x="71" y="201"/>
                    <a:pt x="74" y="196"/>
                    <a:pt x="77" y="198"/>
                  </a:cubicBezTo>
                  <a:cubicBezTo>
                    <a:pt x="80" y="199"/>
                    <a:pt x="78" y="201"/>
                    <a:pt x="82" y="199"/>
                  </a:cubicBezTo>
                  <a:cubicBezTo>
                    <a:pt x="86" y="198"/>
                    <a:pt x="86" y="196"/>
                    <a:pt x="88" y="194"/>
                  </a:cubicBezTo>
                  <a:cubicBezTo>
                    <a:pt x="90" y="192"/>
                    <a:pt x="93" y="185"/>
                    <a:pt x="92" y="183"/>
                  </a:cubicBezTo>
                  <a:cubicBezTo>
                    <a:pt x="90" y="181"/>
                    <a:pt x="87" y="181"/>
                    <a:pt x="91" y="179"/>
                  </a:cubicBezTo>
                  <a:cubicBezTo>
                    <a:pt x="95" y="177"/>
                    <a:pt x="101" y="179"/>
                    <a:pt x="102" y="175"/>
                  </a:cubicBezTo>
                  <a:cubicBezTo>
                    <a:pt x="103" y="171"/>
                    <a:pt x="104" y="169"/>
                    <a:pt x="105" y="166"/>
                  </a:cubicBezTo>
                  <a:cubicBezTo>
                    <a:pt x="106" y="163"/>
                    <a:pt x="107" y="156"/>
                    <a:pt x="109" y="158"/>
                  </a:cubicBezTo>
                  <a:cubicBezTo>
                    <a:pt x="110" y="159"/>
                    <a:pt x="113" y="162"/>
                    <a:pt x="115" y="160"/>
                  </a:cubicBezTo>
                  <a:cubicBezTo>
                    <a:pt x="117" y="158"/>
                    <a:pt x="120" y="157"/>
                    <a:pt x="122" y="155"/>
                  </a:cubicBezTo>
                  <a:cubicBezTo>
                    <a:pt x="124" y="153"/>
                    <a:pt x="128" y="147"/>
                    <a:pt x="130" y="147"/>
                  </a:cubicBezTo>
                  <a:cubicBezTo>
                    <a:pt x="132" y="147"/>
                    <a:pt x="133" y="150"/>
                    <a:pt x="134" y="148"/>
                  </a:cubicBezTo>
                  <a:cubicBezTo>
                    <a:pt x="134" y="145"/>
                    <a:pt x="139" y="144"/>
                    <a:pt x="141" y="143"/>
                  </a:cubicBezTo>
                  <a:cubicBezTo>
                    <a:pt x="142" y="142"/>
                    <a:pt x="150" y="134"/>
                    <a:pt x="153" y="136"/>
                  </a:cubicBezTo>
                  <a:cubicBezTo>
                    <a:pt x="157" y="137"/>
                    <a:pt x="160" y="138"/>
                    <a:pt x="164" y="138"/>
                  </a:cubicBezTo>
                  <a:cubicBezTo>
                    <a:pt x="167" y="138"/>
                    <a:pt x="176" y="136"/>
                    <a:pt x="177" y="135"/>
                  </a:cubicBezTo>
                  <a:cubicBezTo>
                    <a:pt x="179" y="133"/>
                    <a:pt x="203" y="135"/>
                    <a:pt x="207" y="132"/>
                  </a:cubicBezTo>
                  <a:cubicBezTo>
                    <a:pt x="211" y="130"/>
                    <a:pt x="217" y="122"/>
                    <a:pt x="217" y="112"/>
                  </a:cubicBezTo>
                  <a:cubicBezTo>
                    <a:pt x="217" y="107"/>
                    <a:pt x="217" y="91"/>
                    <a:pt x="217" y="8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3" name="Freeform 1291"/>
            <p:cNvSpPr>
              <a:spLocks/>
            </p:cNvSpPr>
            <p:nvPr/>
          </p:nvSpPr>
          <p:spPr bwMode="auto">
            <a:xfrm>
              <a:off x="87923" y="3887789"/>
              <a:ext cx="23446" cy="41275"/>
            </a:xfrm>
            <a:custGeom>
              <a:avLst/>
              <a:gdLst>
                <a:gd name="T0" fmla="*/ 0 w 16"/>
                <a:gd name="T1" fmla="*/ 2147483647 h 21"/>
                <a:gd name="T2" fmla="*/ 2147483647 w 16"/>
                <a:gd name="T3" fmla="*/ 2147483647 h 21"/>
                <a:gd name="T4" fmla="*/ 2147483647 w 16"/>
                <a:gd name="T5" fmla="*/ 2147483647 h 21"/>
                <a:gd name="T6" fmla="*/ 2147483647 w 16"/>
                <a:gd name="T7" fmla="*/ 2147483647 h 21"/>
                <a:gd name="T8" fmla="*/ 2147483647 w 16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21"/>
                <a:gd name="T17" fmla="*/ 16 w 16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21">
                  <a:moveTo>
                    <a:pt x="0" y="21"/>
                  </a:moveTo>
                  <a:cubicBezTo>
                    <a:pt x="1" y="18"/>
                    <a:pt x="3" y="14"/>
                    <a:pt x="6" y="14"/>
                  </a:cubicBezTo>
                  <a:cubicBezTo>
                    <a:pt x="9" y="14"/>
                    <a:pt x="15" y="16"/>
                    <a:pt x="15" y="12"/>
                  </a:cubicBezTo>
                  <a:cubicBezTo>
                    <a:pt x="15" y="8"/>
                    <a:pt x="12" y="9"/>
                    <a:pt x="12" y="7"/>
                  </a:cubicBezTo>
                  <a:cubicBezTo>
                    <a:pt x="12" y="5"/>
                    <a:pt x="16" y="5"/>
                    <a:pt x="1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4" name="Freeform 1292"/>
            <p:cNvSpPr>
              <a:spLocks/>
            </p:cNvSpPr>
            <p:nvPr/>
          </p:nvSpPr>
          <p:spPr bwMode="auto">
            <a:xfrm>
              <a:off x="60081" y="3887788"/>
              <a:ext cx="92319" cy="11112"/>
            </a:xfrm>
            <a:custGeom>
              <a:avLst/>
              <a:gdLst>
                <a:gd name="T0" fmla="*/ 0 w 67"/>
                <a:gd name="T1" fmla="*/ 2147483647 h 6"/>
                <a:gd name="T2" fmla="*/ 2147483647 w 67"/>
                <a:gd name="T3" fmla="*/ 2147483647 h 6"/>
                <a:gd name="T4" fmla="*/ 2147483647 w 67"/>
                <a:gd name="T5" fmla="*/ 2147483647 h 6"/>
                <a:gd name="T6" fmla="*/ 2147483647 w 67"/>
                <a:gd name="T7" fmla="*/ 0 h 6"/>
                <a:gd name="T8" fmla="*/ 2147483647 w 67"/>
                <a:gd name="T9" fmla="*/ 0 h 6"/>
                <a:gd name="T10" fmla="*/ 2147483647 w 67"/>
                <a:gd name="T11" fmla="*/ 2147483647 h 6"/>
                <a:gd name="T12" fmla="*/ 2147483647 w 67"/>
                <a:gd name="T13" fmla="*/ 214748364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6"/>
                <a:gd name="T23" fmla="*/ 67 w 67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6">
                  <a:moveTo>
                    <a:pt x="0" y="3"/>
                  </a:moveTo>
                  <a:cubicBezTo>
                    <a:pt x="3" y="2"/>
                    <a:pt x="6" y="1"/>
                    <a:pt x="6" y="1"/>
                  </a:cubicBezTo>
                  <a:cubicBezTo>
                    <a:pt x="6" y="1"/>
                    <a:pt x="8" y="3"/>
                    <a:pt x="11" y="3"/>
                  </a:cubicBezTo>
                  <a:cubicBezTo>
                    <a:pt x="14" y="3"/>
                    <a:pt x="14" y="0"/>
                    <a:pt x="17" y="0"/>
                  </a:cubicBezTo>
                  <a:cubicBezTo>
                    <a:pt x="19" y="0"/>
                    <a:pt x="42" y="0"/>
                    <a:pt x="44" y="0"/>
                  </a:cubicBezTo>
                  <a:cubicBezTo>
                    <a:pt x="46" y="0"/>
                    <a:pt x="52" y="2"/>
                    <a:pt x="55" y="4"/>
                  </a:cubicBezTo>
                  <a:cubicBezTo>
                    <a:pt x="57" y="6"/>
                    <a:pt x="62" y="5"/>
                    <a:pt x="67" y="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5" name="Freeform 1293"/>
            <p:cNvSpPr>
              <a:spLocks/>
            </p:cNvSpPr>
            <p:nvPr/>
          </p:nvSpPr>
          <p:spPr bwMode="auto">
            <a:xfrm>
              <a:off x="57151" y="3852864"/>
              <a:ext cx="54219" cy="20637"/>
            </a:xfrm>
            <a:custGeom>
              <a:avLst/>
              <a:gdLst>
                <a:gd name="T0" fmla="*/ 2147483647 w 39"/>
                <a:gd name="T1" fmla="*/ 2147483647 h 10"/>
                <a:gd name="T2" fmla="*/ 2147483647 w 39"/>
                <a:gd name="T3" fmla="*/ 0 h 10"/>
                <a:gd name="T4" fmla="*/ 2147483647 w 39"/>
                <a:gd name="T5" fmla="*/ 2147483647 h 10"/>
                <a:gd name="T6" fmla="*/ 2147483647 w 39"/>
                <a:gd name="T7" fmla="*/ 2147483647 h 10"/>
                <a:gd name="T8" fmla="*/ 2147483647 w 39"/>
                <a:gd name="T9" fmla="*/ 2147483647 h 10"/>
                <a:gd name="T10" fmla="*/ 2147483647 w 39"/>
                <a:gd name="T11" fmla="*/ 2147483647 h 10"/>
                <a:gd name="T12" fmla="*/ 2147483647 w 39"/>
                <a:gd name="T13" fmla="*/ 2147483647 h 10"/>
                <a:gd name="T14" fmla="*/ 0 w 39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0"/>
                <a:gd name="T26" fmla="*/ 39 w 39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0">
                  <a:moveTo>
                    <a:pt x="3" y="5"/>
                  </a:moveTo>
                  <a:cubicBezTo>
                    <a:pt x="19" y="4"/>
                    <a:pt x="19" y="1"/>
                    <a:pt x="20" y="0"/>
                  </a:cubicBezTo>
                  <a:cubicBezTo>
                    <a:pt x="22" y="0"/>
                    <a:pt x="25" y="2"/>
                    <a:pt x="28" y="4"/>
                  </a:cubicBezTo>
                  <a:cubicBezTo>
                    <a:pt x="31" y="6"/>
                    <a:pt x="35" y="4"/>
                    <a:pt x="37" y="5"/>
                  </a:cubicBezTo>
                  <a:cubicBezTo>
                    <a:pt x="39" y="7"/>
                    <a:pt x="35" y="9"/>
                    <a:pt x="31" y="9"/>
                  </a:cubicBezTo>
                  <a:cubicBezTo>
                    <a:pt x="27" y="9"/>
                    <a:pt x="24" y="7"/>
                    <a:pt x="20" y="6"/>
                  </a:cubicBezTo>
                  <a:cubicBezTo>
                    <a:pt x="17" y="5"/>
                    <a:pt x="12" y="9"/>
                    <a:pt x="10" y="10"/>
                  </a:cubicBezTo>
                  <a:cubicBezTo>
                    <a:pt x="8" y="10"/>
                    <a:pt x="3" y="10"/>
                    <a:pt x="0" y="1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6" name="Freeform 1294"/>
            <p:cNvSpPr>
              <a:spLocks/>
            </p:cNvSpPr>
            <p:nvPr/>
          </p:nvSpPr>
          <p:spPr bwMode="auto">
            <a:xfrm>
              <a:off x="704851" y="4689475"/>
              <a:ext cx="90854" cy="192088"/>
            </a:xfrm>
            <a:custGeom>
              <a:avLst/>
              <a:gdLst>
                <a:gd name="T0" fmla="*/ 2147483647 w 67"/>
                <a:gd name="T1" fmla="*/ 2147483647 h 97"/>
                <a:gd name="T2" fmla="*/ 2147483647 w 67"/>
                <a:gd name="T3" fmla="*/ 2147483647 h 97"/>
                <a:gd name="T4" fmla="*/ 2147483647 w 67"/>
                <a:gd name="T5" fmla="*/ 2147483647 h 97"/>
                <a:gd name="T6" fmla="*/ 2147483647 w 67"/>
                <a:gd name="T7" fmla="*/ 2147483647 h 97"/>
                <a:gd name="T8" fmla="*/ 2147483647 w 67"/>
                <a:gd name="T9" fmla="*/ 2147483647 h 97"/>
                <a:gd name="T10" fmla="*/ 2147483647 w 67"/>
                <a:gd name="T11" fmla="*/ 2147483647 h 97"/>
                <a:gd name="T12" fmla="*/ 2147483647 w 67"/>
                <a:gd name="T13" fmla="*/ 2147483647 h 97"/>
                <a:gd name="T14" fmla="*/ 2147483647 w 67"/>
                <a:gd name="T15" fmla="*/ 2147483647 h 97"/>
                <a:gd name="T16" fmla="*/ 2147483647 w 67"/>
                <a:gd name="T17" fmla="*/ 2147483647 h 97"/>
                <a:gd name="T18" fmla="*/ 2147483647 w 67"/>
                <a:gd name="T19" fmla="*/ 2147483647 h 97"/>
                <a:gd name="T20" fmla="*/ 0 w 67"/>
                <a:gd name="T21" fmla="*/ 2147483647 h 97"/>
                <a:gd name="T22" fmla="*/ 0 w 67"/>
                <a:gd name="T23" fmla="*/ 2147483647 h 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97"/>
                <a:gd name="T38" fmla="*/ 67 w 67"/>
                <a:gd name="T39" fmla="*/ 97 h 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97">
                  <a:moveTo>
                    <a:pt x="67" y="3"/>
                  </a:moveTo>
                  <a:cubicBezTo>
                    <a:pt x="67" y="2"/>
                    <a:pt x="65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1" y="3"/>
                    <a:pt x="54" y="4"/>
                    <a:pt x="51" y="4"/>
                  </a:cubicBezTo>
                  <a:cubicBezTo>
                    <a:pt x="48" y="4"/>
                    <a:pt x="49" y="6"/>
                    <a:pt x="47" y="8"/>
                  </a:cubicBezTo>
                  <a:cubicBezTo>
                    <a:pt x="45" y="11"/>
                    <a:pt x="45" y="8"/>
                    <a:pt x="41" y="4"/>
                  </a:cubicBezTo>
                  <a:cubicBezTo>
                    <a:pt x="37" y="0"/>
                    <a:pt x="38" y="2"/>
                    <a:pt x="35" y="3"/>
                  </a:cubicBezTo>
                  <a:cubicBezTo>
                    <a:pt x="32" y="4"/>
                    <a:pt x="25" y="5"/>
                    <a:pt x="21" y="7"/>
                  </a:cubicBezTo>
                  <a:cubicBezTo>
                    <a:pt x="17" y="9"/>
                    <a:pt x="13" y="8"/>
                    <a:pt x="13" y="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97"/>
                    <a:pt x="0" y="97"/>
                    <a:pt x="0" y="9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7" name="Freeform 1295"/>
            <p:cNvSpPr>
              <a:spLocks/>
            </p:cNvSpPr>
            <p:nvPr/>
          </p:nvSpPr>
          <p:spPr bwMode="auto">
            <a:xfrm>
              <a:off x="794239" y="4630738"/>
              <a:ext cx="136281" cy="182562"/>
            </a:xfrm>
            <a:custGeom>
              <a:avLst/>
              <a:gdLst>
                <a:gd name="T0" fmla="*/ 2147483647 w 100"/>
                <a:gd name="T1" fmla="*/ 2147483647 h 92"/>
                <a:gd name="T2" fmla="*/ 2147483647 w 100"/>
                <a:gd name="T3" fmla="*/ 2147483647 h 92"/>
                <a:gd name="T4" fmla="*/ 2147483647 w 100"/>
                <a:gd name="T5" fmla="*/ 2147483647 h 92"/>
                <a:gd name="T6" fmla="*/ 2147483647 w 100"/>
                <a:gd name="T7" fmla="*/ 2147483647 h 92"/>
                <a:gd name="T8" fmla="*/ 2147483647 w 100"/>
                <a:gd name="T9" fmla="*/ 2147483647 h 92"/>
                <a:gd name="T10" fmla="*/ 2147483647 w 100"/>
                <a:gd name="T11" fmla="*/ 2147483647 h 92"/>
                <a:gd name="T12" fmla="*/ 2147483647 w 100"/>
                <a:gd name="T13" fmla="*/ 2147483647 h 92"/>
                <a:gd name="T14" fmla="*/ 2147483647 w 100"/>
                <a:gd name="T15" fmla="*/ 2147483647 h 92"/>
                <a:gd name="T16" fmla="*/ 2147483647 w 100"/>
                <a:gd name="T17" fmla="*/ 2147483647 h 92"/>
                <a:gd name="T18" fmla="*/ 2147483647 w 100"/>
                <a:gd name="T19" fmla="*/ 0 h 92"/>
                <a:gd name="T20" fmla="*/ 2147483647 w 100"/>
                <a:gd name="T21" fmla="*/ 2147483647 h 92"/>
                <a:gd name="T22" fmla="*/ 2147483647 w 100"/>
                <a:gd name="T23" fmla="*/ 2147483647 h 92"/>
                <a:gd name="T24" fmla="*/ 2147483647 w 100"/>
                <a:gd name="T25" fmla="*/ 2147483647 h 92"/>
                <a:gd name="T26" fmla="*/ 2147483647 w 100"/>
                <a:gd name="T27" fmla="*/ 2147483647 h 92"/>
                <a:gd name="T28" fmla="*/ 2147483647 w 100"/>
                <a:gd name="T29" fmla="*/ 2147483647 h 92"/>
                <a:gd name="T30" fmla="*/ 2147483647 w 100"/>
                <a:gd name="T31" fmla="*/ 2147483647 h 92"/>
                <a:gd name="T32" fmla="*/ 2147483647 w 100"/>
                <a:gd name="T33" fmla="*/ 2147483647 h 92"/>
                <a:gd name="T34" fmla="*/ 2147483647 w 100"/>
                <a:gd name="T35" fmla="*/ 2147483647 h 92"/>
                <a:gd name="T36" fmla="*/ 2147483647 w 100"/>
                <a:gd name="T37" fmla="*/ 2147483647 h 92"/>
                <a:gd name="T38" fmla="*/ 2147483647 w 100"/>
                <a:gd name="T39" fmla="*/ 2147483647 h 92"/>
                <a:gd name="T40" fmla="*/ 2147483647 w 100"/>
                <a:gd name="T41" fmla="*/ 2147483647 h 92"/>
                <a:gd name="T42" fmla="*/ 2147483647 w 100"/>
                <a:gd name="T43" fmla="*/ 2147483647 h 92"/>
                <a:gd name="T44" fmla="*/ 2147483647 w 100"/>
                <a:gd name="T45" fmla="*/ 2147483647 h 92"/>
                <a:gd name="T46" fmla="*/ 2147483647 w 100"/>
                <a:gd name="T47" fmla="*/ 2147483647 h 92"/>
                <a:gd name="T48" fmla="*/ 2147483647 w 100"/>
                <a:gd name="T49" fmla="*/ 2147483647 h 92"/>
                <a:gd name="T50" fmla="*/ 2147483647 w 100"/>
                <a:gd name="T51" fmla="*/ 2147483647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0"/>
                <a:gd name="T79" fmla="*/ 0 h 92"/>
                <a:gd name="T80" fmla="*/ 100 w 100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0" h="92">
                  <a:moveTo>
                    <a:pt x="78" y="92"/>
                  </a:moveTo>
                  <a:cubicBezTo>
                    <a:pt x="78" y="92"/>
                    <a:pt x="92" y="76"/>
                    <a:pt x="92" y="73"/>
                  </a:cubicBezTo>
                  <a:cubicBezTo>
                    <a:pt x="92" y="69"/>
                    <a:pt x="100" y="61"/>
                    <a:pt x="100" y="59"/>
                  </a:cubicBezTo>
                  <a:cubicBezTo>
                    <a:pt x="100" y="57"/>
                    <a:pt x="98" y="52"/>
                    <a:pt x="97" y="47"/>
                  </a:cubicBezTo>
                  <a:cubicBezTo>
                    <a:pt x="97" y="42"/>
                    <a:pt x="99" y="40"/>
                    <a:pt x="99" y="36"/>
                  </a:cubicBezTo>
                  <a:cubicBezTo>
                    <a:pt x="99" y="32"/>
                    <a:pt x="98" y="20"/>
                    <a:pt x="97" y="17"/>
                  </a:cubicBezTo>
                  <a:cubicBezTo>
                    <a:pt x="96" y="14"/>
                    <a:pt x="92" y="13"/>
                    <a:pt x="90" y="12"/>
                  </a:cubicBezTo>
                  <a:cubicBezTo>
                    <a:pt x="88" y="11"/>
                    <a:pt x="80" y="9"/>
                    <a:pt x="77" y="7"/>
                  </a:cubicBezTo>
                  <a:cubicBezTo>
                    <a:pt x="74" y="5"/>
                    <a:pt x="67" y="7"/>
                    <a:pt x="67" y="7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4" y="1"/>
                    <a:pt x="60" y="1"/>
                    <a:pt x="58" y="1"/>
                  </a:cubicBezTo>
                  <a:cubicBezTo>
                    <a:pt x="53" y="1"/>
                    <a:pt x="48" y="3"/>
                    <a:pt x="47" y="7"/>
                  </a:cubicBezTo>
                  <a:cubicBezTo>
                    <a:pt x="46" y="11"/>
                    <a:pt x="41" y="13"/>
                    <a:pt x="37" y="15"/>
                  </a:cubicBezTo>
                  <a:cubicBezTo>
                    <a:pt x="33" y="17"/>
                    <a:pt x="28" y="25"/>
                    <a:pt x="27" y="27"/>
                  </a:cubicBezTo>
                  <a:cubicBezTo>
                    <a:pt x="26" y="30"/>
                    <a:pt x="23" y="32"/>
                    <a:pt x="18" y="32"/>
                  </a:cubicBezTo>
                  <a:cubicBezTo>
                    <a:pt x="13" y="32"/>
                    <a:pt x="12" y="32"/>
                    <a:pt x="8" y="31"/>
                  </a:cubicBezTo>
                  <a:cubicBezTo>
                    <a:pt x="5" y="30"/>
                    <a:pt x="3" y="32"/>
                    <a:pt x="1" y="33"/>
                  </a:cubicBezTo>
                  <a:cubicBezTo>
                    <a:pt x="0" y="35"/>
                    <a:pt x="7" y="42"/>
                    <a:pt x="9" y="45"/>
                  </a:cubicBezTo>
                  <a:cubicBezTo>
                    <a:pt x="12" y="47"/>
                    <a:pt x="10" y="50"/>
                    <a:pt x="14" y="53"/>
                  </a:cubicBezTo>
                  <a:cubicBezTo>
                    <a:pt x="17" y="57"/>
                    <a:pt x="24" y="60"/>
                    <a:pt x="26" y="61"/>
                  </a:cubicBezTo>
                  <a:cubicBezTo>
                    <a:pt x="28" y="61"/>
                    <a:pt x="26" y="64"/>
                    <a:pt x="26" y="64"/>
                  </a:cubicBezTo>
                  <a:cubicBezTo>
                    <a:pt x="26" y="64"/>
                    <a:pt x="30" y="65"/>
                    <a:pt x="32" y="68"/>
                  </a:cubicBezTo>
                  <a:cubicBezTo>
                    <a:pt x="34" y="70"/>
                    <a:pt x="32" y="69"/>
                    <a:pt x="31" y="73"/>
                  </a:cubicBezTo>
                  <a:cubicBezTo>
                    <a:pt x="30" y="76"/>
                    <a:pt x="36" y="83"/>
                    <a:pt x="36" y="83"/>
                  </a:cubicBezTo>
                  <a:cubicBezTo>
                    <a:pt x="36" y="83"/>
                    <a:pt x="40" y="83"/>
                    <a:pt x="44" y="83"/>
                  </a:cubicBezTo>
                  <a:cubicBezTo>
                    <a:pt x="47" y="83"/>
                    <a:pt x="49" y="88"/>
                    <a:pt x="50" y="9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8" name="Freeform 1296"/>
            <p:cNvSpPr>
              <a:spLocks/>
            </p:cNvSpPr>
            <p:nvPr/>
          </p:nvSpPr>
          <p:spPr bwMode="auto">
            <a:xfrm>
              <a:off x="568570" y="4667250"/>
              <a:ext cx="190500" cy="26988"/>
            </a:xfrm>
            <a:custGeom>
              <a:avLst/>
              <a:gdLst>
                <a:gd name="T0" fmla="*/ 0 w 139"/>
                <a:gd name="T1" fmla="*/ 2147483647 h 14"/>
                <a:gd name="T2" fmla="*/ 2147483647 w 139"/>
                <a:gd name="T3" fmla="*/ 2147483647 h 14"/>
                <a:gd name="T4" fmla="*/ 2147483647 w 139"/>
                <a:gd name="T5" fmla="*/ 2147483647 h 14"/>
                <a:gd name="T6" fmla="*/ 2147483647 w 139"/>
                <a:gd name="T7" fmla="*/ 2147483647 h 14"/>
                <a:gd name="T8" fmla="*/ 2147483647 w 139"/>
                <a:gd name="T9" fmla="*/ 2147483647 h 14"/>
                <a:gd name="T10" fmla="*/ 2147483647 w 139"/>
                <a:gd name="T11" fmla="*/ 2147483647 h 14"/>
                <a:gd name="T12" fmla="*/ 2147483647 w 139"/>
                <a:gd name="T13" fmla="*/ 2147483647 h 14"/>
                <a:gd name="T14" fmla="*/ 2147483647 w 139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"/>
                <a:gd name="T25" fmla="*/ 0 h 14"/>
                <a:gd name="T26" fmla="*/ 139 w 139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" h="14">
                  <a:moveTo>
                    <a:pt x="0" y="4"/>
                  </a:moveTo>
                  <a:cubicBezTo>
                    <a:pt x="3" y="5"/>
                    <a:pt x="7" y="6"/>
                    <a:pt x="9" y="6"/>
                  </a:cubicBezTo>
                  <a:cubicBezTo>
                    <a:pt x="11" y="6"/>
                    <a:pt x="14" y="1"/>
                    <a:pt x="17" y="1"/>
                  </a:cubicBezTo>
                  <a:cubicBezTo>
                    <a:pt x="20" y="0"/>
                    <a:pt x="25" y="6"/>
                    <a:pt x="25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83" y="12"/>
                    <a:pt x="85" y="12"/>
                  </a:cubicBezTo>
                  <a:cubicBezTo>
                    <a:pt x="87" y="12"/>
                    <a:pt x="109" y="13"/>
                    <a:pt x="115" y="14"/>
                  </a:cubicBezTo>
                  <a:cubicBezTo>
                    <a:pt x="119" y="14"/>
                    <a:pt x="133" y="10"/>
                    <a:pt x="139" y="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9" name="Freeform 1297"/>
            <p:cNvSpPr>
              <a:spLocks/>
            </p:cNvSpPr>
            <p:nvPr/>
          </p:nvSpPr>
          <p:spPr bwMode="auto">
            <a:xfrm>
              <a:off x="577362" y="4371976"/>
              <a:ext cx="196362" cy="142875"/>
            </a:xfrm>
            <a:custGeom>
              <a:avLst/>
              <a:gdLst>
                <a:gd name="T0" fmla="*/ 2147483647 w 143"/>
                <a:gd name="T1" fmla="*/ 2147483647 h 72"/>
                <a:gd name="T2" fmla="*/ 2147483647 w 143"/>
                <a:gd name="T3" fmla="*/ 2147483647 h 72"/>
                <a:gd name="T4" fmla="*/ 2147483647 w 143"/>
                <a:gd name="T5" fmla="*/ 2147483647 h 72"/>
                <a:gd name="T6" fmla="*/ 2147483647 w 143"/>
                <a:gd name="T7" fmla="*/ 2147483647 h 72"/>
                <a:gd name="T8" fmla="*/ 2147483647 w 143"/>
                <a:gd name="T9" fmla="*/ 2147483647 h 72"/>
                <a:gd name="T10" fmla="*/ 2147483647 w 143"/>
                <a:gd name="T11" fmla="*/ 2147483647 h 72"/>
                <a:gd name="T12" fmla="*/ 2147483647 w 143"/>
                <a:gd name="T13" fmla="*/ 2147483647 h 72"/>
                <a:gd name="T14" fmla="*/ 2147483647 w 143"/>
                <a:gd name="T15" fmla="*/ 2147483647 h 72"/>
                <a:gd name="T16" fmla="*/ 2147483647 w 143"/>
                <a:gd name="T17" fmla="*/ 2147483647 h 72"/>
                <a:gd name="T18" fmla="*/ 2147483647 w 143"/>
                <a:gd name="T19" fmla="*/ 2147483647 h 72"/>
                <a:gd name="T20" fmla="*/ 2147483647 w 143"/>
                <a:gd name="T21" fmla="*/ 2147483647 h 72"/>
                <a:gd name="T22" fmla="*/ 2147483647 w 143"/>
                <a:gd name="T23" fmla="*/ 2147483647 h 72"/>
                <a:gd name="T24" fmla="*/ 2147483647 w 143"/>
                <a:gd name="T25" fmla="*/ 2147483647 h 72"/>
                <a:gd name="T26" fmla="*/ 2147483647 w 143"/>
                <a:gd name="T27" fmla="*/ 2147483647 h 72"/>
                <a:gd name="T28" fmla="*/ 2147483647 w 143"/>
                <a:gd name="T29" fmla="*/ 2147483647 h 72"/>
                <a:gd name="T30" fmla="*/ 2147483647 w 143"/>
                <a:gd name="T31" fmla="*/ 0 h 72"/>
                <a:gd name="T32" fmla="*/ 2147483647 w 143"/>
                <a:gd name="T33" fmla="*/ 0 h 72"/>
                <a:gd name="T34" fmla="*/ 0 w 143"/>
                <a:gd name="T35" fmla="*/ 2147483647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72"/>
                <a:gd name="T56" fmla="*/ 143 w 14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72">
                  <a:moveTo>
                    <a:pt x="143" y="66"/>
                  </a:moveTo>
                  <a:cubicBezTo>
                    <a:pt x="142" y="66"/>
                    <a:pt x="142" y="66"/>
                    <a:pt x="141" y="66"/>
                  </a:cubicBezTo>
                  <a:cubicBezTo>
                    <a:pt x="138" y="66"/>
                    <a:pt x="132" y="69"/>
                    <a:pt x="128" y="69"/>
                  </a:cubicBezTo>
                  <a:cubicBezTo>
                    <a:pt x="125" y="69"/>
                    <a:pt x="122" y="72"/>
                    <a:pt x="122" y="69"/>
                  </a:cubicBezTo>
                  <a:cubicBezTo>
                    <a:pt x="121" y="66"/>
                    <a:pt x="122" y="63"/>
                    <a:pt x="122" y="59"/>
                  </a:cubicBezTo>
                  <a:cubicBezTo>
                    <a:pt x="121" y="54"/>
                    <a:pt x="115" y="51"/>
                    <a:pt x="117" y="45"/>
                  </a:cubicBezTo>
                  <a:cubicBezTo>
                    <a:pt x="119" y="38"/>
                    <a:pt x="120" y="38"/>
                    <a:pt x="119" y="34"/>
                  </a:cubicBezTo>
                  <a:cubicBezTo>
                    <a:pt x="118" y="30"/>
                    <a:pt x="116" y="27"/>
                    <a:pt x="116" y="24"/>
                  </a:cubicBezTo>
                  <a:cubicBezTo>
                    <a:pt x="116" y="21"/>
                    <a:pt x="116" y="19"/>
                    <a:pt x="116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6" y="25"/>
                    <a:pt x="86" y="27"/>
                  </a:cubicBezTo>
                  <a:cubicBezTo>
                    <a:pt x="85" y="28"/>
                    <a:pt x="71" y="31"/>
                    <a:pt x="67" y="30"/>
                  </a:cubicBezTo>
                  <a:cubicBezTo>
                    <a:pt x="63" y="29"/>
                    <a:pt x="53" y="12"/>
                    <a:pt x="52" y="7"/>
                  </a:cubicBezTo>
                  <a:cubicBezTo>
                    <a:pt x="51" y="1"/>
                    <a:pt x="46" y="0"/>
                    <a:pt x="44" y="0"/>
                  </a:cubicBezTo>
                  <a:cubicBezTo>
                    <a:pt x="42" y="0"/>
                    <a:pt x="10" y="0"/>
                    <a:pt x="10" y="0"/>
                  </a:cubicBezTo>
                  <a:cubicBezTo>
                    <a:pt x="10" y="0"/>
                    <a:pt x="4" y="3"/>
                    <a:pt x="0" y="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0" name="Freeform 1298"/>
            <p:cNvSpPr>
              <a:spLocks/>
            </p:cNvSpPr>
            <p:nvPr/>
          </p:nvSpPr>
          <p:spPr bwMode="auto">
            <a:xfrm>
              <a:off x="883628" y="4465638"/>
              <a:ext cx="61546" cy="165100"/>
            </a:xfrm>
            <a:custGeom>
              <a:avLst/>
              <a:gdLst>
                <a:gd name="T0" fmla="*/ 2147483647 w 45"/>
                <a:gd name="T1" fmla="*/ 2147483647 h 82"/>
                <a:gd name="T2" fmla="*/ 0 w 45"/>
                <a:gd name="T3" fmla="*/ 2147483647 h 82"/>
                <a:gd name="T4" fmla="*/ 2147483647 w 45"/>
                <a:gd name="T5" fmla="*/ 2147483647 h 82"/>
                <a:gd name="T6" fmla="*/ 2147483647 w 45"/>
                <a:gd name="T7" fmla="*/ 2147483647 h 82"/>
                <a:gd name="T8" fmla="*/ 2147483647 w 45"/>
                <a:gd name="T9" fmla="*/ 2147483647 h 82"/>
                <a:gd name="T10" fmla="*/ 2147483647 w 45"/>
                <a:gd name="T11" fmla="*/ 2147483647 h 82"/>
                <a:gd name="T12" fmla="*/ 2147483647 w 45"/>
                <a:gd name="T13" fmla="*/ 2147483647 h 82"/>
                <a:gd name="T14" fmla="*/ 2147483647 w 45"/>
                <a:gd name="T15" fmla="*/ 2147483647 h 82"/>
                <a:gd name="T16" fmla="*/ 2147483647 w 45"/>
                <a:gd name="T17" fmla="*/ 2147483647 h 82"/>
                <a:gd name="T18" fmla="*/ 2147483647 w 45"/>
                <a:gd name="T19" fmla="*/ 2147483647 h 82"/>
                <a:gd name="T20" fmla="*/ 2147483647 w 45"/>
                <a:gd name="T21" fmla="*/ 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82"/>
                <a:gd name="T35" fmla="*/ 45 w 45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82">
                  <a:moveTo>
                    <a:pt x="1" y="82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33" y="62"/>
                    <a:pt x="36" y="61"/>
                  </a:cubicBezTo>
                  <a:cubicBezTo>
                    <a:pt x="34" y="59"/>
                    <a:pt x="32" y="56"/>
                    <a:pt x="33" y="55"/>
                  </a:cubicBezTo>
                  <a:cubicBezTo>
                    <a:pt x="33" y="53"/>
                    <a:pt x="35" y="50"/>
                    <a:pt x="35" y="49"/>
                  </a:cubicBezTo>
                  <a:cubicBezTo>
                    <a:pt x="36" y="47"/>
                    <a:pt x="34" y="45"/>
                    <a:pt x="36" y="43"/>
                  </a:cubicBezTo>
                  <a:cubicBezTo>
                    <a:pt x="38" y="41"/>
                    <a:pt x="41" y="40"/>
                    <a:pt x="41" y="38"/>
                  </a:cubicBezTo>
                  <a:cubicBezTo>
                    <a:pt x="41" y="37"/>
                    <a:pt x="38" y="34"/>
                    <a:pt x="39" y="30"/>
                  </a:cubicBezTo>
                  <a:cubicBezTo>
                    <a:pt x="39" y="27"/>
                    <a:pt x="36" y="19"/>
                    <a:pt x="39" y="17"/>
                  </a:cubicBezTo>
                  <a:cubicBezTo>
                    <a:pt x="42" y="15"/>
                    <a:pt x="45" y="15"/>
                    <a:pt x="44" y="13"/>
                  </a:cubicBezTo>
                  <a:cubicBezTo>
                    <a:pt x="43" y="12"/>
                    <a:pt x="38" y="5"/>
                    <a:pt x="35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1" name="Freeform 1299"/>
            <p:cNvSpPr>
              <a:spLocks/>
            </p:cNvSpPr>
            <p:nvPr/>
          </p:nvSpPr>
          <p:spPr bwMode="auto">
            <a:xfrm>
              <a:off x="737089" y="4429125"/>
              <a:ext cx="156796" cy="261938"/>
            </a:xfrm>
            <a:custGeom>
              <a:avLst/>
              <a:gdLst>
                <a:gd name="T0" fmla="*/ 2147483647 w 115"/>
                <a:gd name="T1" fmla="*/ 2147483647 h 131"/>
                <a:gd name="T2" fmla="*/ 2147483647 w 115"/>
                <a:gd name="T3" fmla="*/ 0 h 131"/>
                <a:gd name="T4" fmla="*/ 2147483647 w 115"/>
                <a:gd name="T5" fmla="*/ 2147483647 h 131"/>
                <a:gd name="T6" fmla="*/ 2147483647 w 115"/>
                <a:gd name="T7" fmla="*/ 2147483647 h 131"/>
                <a:gd name="T8" fmla="*/ 2147483647 w 115"/>
                <a:gd name="T9" fmla="*/ 2147483647 h 131"/>
                <a:gd name="T10" fmla="*/ 2147483647 w 115"/>
                <a:gd name="T11" fmla="*/ 2147483647 h 131"/>
                <a:gd name="T12" fmla="*/ 2147483647 w 115"/>
                <a:gd name="T13" fmla="*/ 2147483647 h 131"/>
                <a:gd name="T14" fmla="*/ 2147483647 w 115"/>
                <a:gd name="T15" fmla="*/ 2147483647 h 131"/>
                <a:gd name="T16" fmla="*/ 2147483647 w 115"/>
                <a:gd name="T17" fmla="*/ 2147483647 h 131"/>
                <a:gd name="T18" fmla="*/ 2147483647 w 115"/>
                <a:gd name="T19" fmla="*/ 2147483647 h 131"/>
                <a:gd name="T20" fmla="*/ 2147483647 w 115"/>
                <a:gd name="T21" fmla="*/ 2147483647 h 131"/>
                <a:gd name="T22" fmla="*/ 2147483647 w 115"/>
                <a:gd name="T23" fmla="*/ 2147483647 h 131"/>
                <a:gd name="T24" fmla="*/ 2147483647 w 115"/>
                <a:gd name="T25" fmla="*/ 2147483647 h 131"/>
                <a:gd name="T26" fmla="*/ 2147483647 w 115"/>
                <a:gd name="T27" fmla="*/ 2147483647 h 131"/>
                <a:gd name="T28" fmla="*/ 2147483647 w 115"/>
                <a:gd name="T29" fmla="*/ 2147483647 h 131"/>
                <a:gd name="T30" fmla="*/ 2147483647 w 115"/>
                <a:gd name="T31" fmla="*/ 2147483647 h 131"/>
                <a:gd name="T32" fmla="*/ 2147483647 w 115"/>
                <a:gd name="T33" fmla="*/ 2147483647 h 131"/>
                <a:gd name="T34" fmla="*/ 2147483647 w 115"/>
                <a:gd name="T35" fmla="*/ 2147483647 h 131"/>
                <a:gd name="T36" fmla="*/ 2147483647 w 115"/>
                <a:gd name="T37" fmla="*/ 2147483647 h 131"/>
                <a:gd name="T38" fmla="*/ 2147483647 w 115"/>
                <a:gd name="T39" fmla="*/ 2147483647 h 131"/>
                <a:gd name="T40" fmla="*/ 0 w 115"/>
                <a:gd name="T41" fmla="*/ 2147483647 h 131"/>
                <a:gd name="T42" fmla="*/ 0 w 115"/>
                <a:gd name="T43" fmla="*/ 2147483647 h 131"/>
                <a:gd name="T44" fmla="*/ 2147483647 w 115"/>
                <a:gd name="T45" fmla="*/ 2147483647 h 131"/>
                <a:gd name="T46" fmla="*/ 2147483647 w 115"/>
                <a:gd name="T47" fmla="*/ 2147483647 h 131"/>
                <a:gd name="T48" fmla="*/ 2147483647 w 115"/>
                <a:gd name="T49" fmla="*/ 2147483647 h 131"/>
                <a:gd name="T50" fmla="*/ 2147483647 w 115"/>
                <a:gd name="T51" fmla="*/ 2147483647 h 131"/>
                <a:gd name="T52" fmla="*/ 2147483647 w 115"/>
                <a:gd name="T53" fmla="*/ 2147483647 h 13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5"/>
                <a:gd name="T82" fmla="*/ 0 h 131"/>
                <a:gd name="T83" fmla="*/ 115 w 115"/>
                <a:gd name="T84" fmla="*/ 131 h 13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5" h="131">
                  <a:moveTo>
                    <a:pt x="115" y="1"/>
                  </a:moveTo>
                  <a:cubicBezTo>
                    <a:pt x="115" y="2"/>
                    <a:pt x="114" y="1"/>
                    <a:pt x="112" y="0"/>
                  </a:cubicBezTo>
                  <a:cubicBezTo>
                    <a:pt x="106" y="1"/>
                    <a:pt x="93" y="3"/>
                    <a:pt x="92" y="5"/>
                  </a:cubicBezTo>
                  <a:cubicBezTo>
                    <a:pt x="90" y="7"/>
                    <a:pt x="91" y="10"/>
                    <a:pt x="89" y="11"/>
                  </a:cubicBezTo>
                  <a:cubicBezTo>
                    <a:pt x="87" y="12"/>
                    <a:pt x="84" y="15"/>
                    <a:pt x="87" y="19"/>
                  </a:cubicBezTo>
                  <a:cubicBezTo>
                    <a:pt x="89" y="23"/>
                    <a:pt x="88" y="33"/>
                    <a:pt x="87" y="36"/>
                  </a:cubicBezTo>
                  <a:cubicBezTo>
                    <a:pt x="87" y="38"/>
                    <a:pt x="83" y="46"/>
                    <a:pt x="86" y="48"/>
                  </a:cubicBezTo>
                  <a:cubicBezTo>
                    <a:pt x="89" y="50"/>
                    <a:pt x="90" y="57"/>
                    <a:pt x="94" y="57"/>
                  </a:cubicBezTo>
                  <a:cubicBezTo>
                    <a:pt x="97" y="57"/>
                    <a:pt x="101" y="54"/>
                    <a:pt x="102" y="55"/>
                  </a:cubicBezTo>
                  <a:cubicBezTo>
                    <a:pt x="103" y="56"/>
                    <a:pt x="102" y="69"/>
                    <a:pt x="102" y="69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87" y="61"/>
                    <a:pt x="83" y="59"/>
                  </a:cubicBezTo>
                  <a:cubicBezTo>
                    <a:pt x="80" y="57"/>
                    <a:pt x="75" y="57"/>
                    <a:pt x="73" y="54"/>
                  </a:cubicBezTo>
                  <a:cubicBezTo>
                    <a:pt x="71" y="51"/>
                    <a:pt x="68" y="46"/>
                    <a:pt x="68" y="46"/>
                  </a:cubicBezTo>
                  <a:cubicBezTo>
                    <a:pt x="68" y="46"/>
                    <a:pt x="65" y="52"/>
                    <a:pt x="63" y="52"/>
                  </a:cubicBezTo>
                  <a:cubicBezTo>
                    <a:pt x="62" y="52"/>
                    <a:pt x="48" y="49"/>
                    <a:pt x="46" y="46"/>
                  </a:cubicBezTo>
                  <a:cubicBezTo>
                    <a:pt x="44" y="44"/>
                    <a:pt x="44" y="42"/>
                    <a:pt x="40" y="42"/>
                  </a:cubicBezTo>
                  <a:cubicBezTo>
                    <a:pt x="37" y="43"/>
                    <a:pt x="36" y="45"/>
                    <a:pt x="33" y="42"/>
                  </a:cubicBezTo>
                  <a:cubicBezTo>
                    <a:pt x="31" y="40"/>
                    <a:pt x="29" y="37"/>
                    <a:pt x="27" y="37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9" y="126"/>
                    <a:pt x="20" y="126"/>
                    <a:pt x="21" y="126"/>
                  </a:cubicBezTo>
                  <a:cubicBezTo>
                    <a:pt x="24" y="125"/>
                    <a:pt x="29" y="125"/>
                    <a:pt x="32" y="125"/>
                  </a:cubicBezTo>
                  <a:cubicBezTo>
                    <a:pt x="34" y="125"/>
                    <a:pt x="38" y="126"/>
                    <a:pt x="40" y="128"/>
                  </a:cubicBezTo>
                  <a:cubicBezTo>
                    <a:pt x="42" y="129"/>
                    <a:pt x="41" y="130"/>
                    <a:pt x="40" y="13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2" name="Freeform 1300"/>
            <p:cNvSpPr>
              <a:spLocks/>
            </p:cNvSpPr>
            <p:nvPr/>
          </p:nvSpPr>
          <p:spPr bwMode="auto">
            <a:xfrm>
              <a:off x="933450" y="4583113"/>
              <a:ext cx="51288" cy="82550"/>
            </a:xfrm>
            <a:custGeom>
              <a:avLst/>
              <a:gdLst>
                <a:gd name="T0" fmla="*/ 0 w 38"/>
                <a:gd name="T1" fmla="*/ 2147483647 h 41"/>
                <a:gd name="T2" fmla="*/ 0 w 38"/>
                <a:gd name="T3" fmla="*/ 2147483647 h 41"/>
                <a:gd name="T4" fmla="*/ 2147483647 w 38"/>
                <a:gd name="T5" fmla="*/ 2147483647 h 41"/>
                <a:gd name="T6" fmla="*/ 2147483647 w 38"/>
                <a:gd name="T7" fmla="*/ 2147483647 h 41"/>
                <a:gd name="T8" fmla="*/ 2147483647 w 38"/>
                <a:gd name="T9" fmla="*/ 2147483647 h 41"/>
                <a:gd name="T10" fmla="*/ 2147483647 w 38"/>
                <a:gd name="T11" fmla="*/ 2147483647 h 41"/>
                <a:gd name="T12" fmla="*/ 2147483647 w 38"/>
                <a:gd name="T13" fmla="*/ 2147483647 h 41"/>
                <a:gd name="T14" fmla="*/ 2147483647 w 38"/>
                <a:gd name="T15" fmla="*/ 2147483647 h 41"/>
                <a:gd name="T16" fmla="*/ 2147483647 w 38"/>
                <a:gd name="T17" fmla="*/ 2147483647 h 41"/>
                <a:gd name="T18" fmla="*/ 2147483647 w 38"/>
                <a:gd name="T19" fmla="*/ 2147483647 h 41"/>
                <a:gd name="T20" fmla="*/ 2147483647 w 38"/>
                <a:gd name="T21" fmla="*/ 2147483647 h 41"/>
                <a:gd name="T22" fmla="*/ 2147483647 w 38"/>
                <a:gd name="T23" fmla="*/ 2147483647 h 41"/>
                <a:gd name="T24" fmla="*/ 2147483647 w 38"/>
                <a:gd name="T25" fmla="*/ 0 h 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"/>
                <a:gd name="T40" fmla="*/ 0 h 41"/>
                <a:gd name="T41" fmla="*/ 38 w 38"/>
                <a:gd name="T42" fmla="*/ 41 h 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" h="41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5" y="6"/>
                    <a:pt x="7" y="8"/>
                  </a:cubicBezTo>
                  <a:cubicBezTo>
                    <a:pt x="9" y="10"/>
                    <a:pt x="13" y="7"/>
                    <a:pt x="17" y="8"/>
                  </a:cubicBezTo>
                  <a:cubicBezTo>
                    <a:pt x="21" y="9"/>
                    <a:pt x="20" y="14"/>
                    <a:pt x="20" y="18"/>
                  </a:cubicBezTo>
                  <a:cubicBezTo>
                    <a:pt x="20" y="22"/>
                    <a:pt x="16" y="22"/>
                    <a:pt x="16" y="27"/>
                  </a:cubicBezTo>
                  <a:cubicBezTo>
                    <a:pt x="16" y="31"/>
                    <a:pt x="27" y="41"/>
                    <a:pt x="27" y="41"/>
                  </a:cubicBezTo>
                  <a:cubicBezTo>
                    <a:pt x="27" y="41"/>
                    <a:pt x="28" y="40"/>
                    <a:pt x="28" y="34"/>
                  </a:cubicBezTo>
                  <a:cubicBezTo>
                    <a:pt x="28" y="29"/>
                    <a:pt x="30" y="31"/>
                    <a:pt x="34" y="30"/>
                  </a:cubicBezTo>
                  <a:cubicBezTo>
                    <a:pt x="38" y="30"/>
                    <a:pt x="35" y="26"/>
                    <a:pt x="36" y="23"/>
                  </a:cubicBezTo>
                  <a:cubicBezTo>
                    <a:pt x="36" y="20"/>
                    <a:pt x="34" y="14"/>
                    <a:pt x="34" y="11"/>
                  </a:cubicBezTo>
                  <a:cubicBezTo>
                    <a:pt x="34" y="7"/>
                    <a:pt x="31" y="6"/>
                    <a:pt x="28" y="3"/>
                  </a:cubicBezTo>
                  <a:cubicBezTo>
                    <a:pt x="28" y="2"/>
                    <a:pt x="27" y="1"/>
                    <a:pt x="2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3" name="Freeform 1301"/>
            <p:cNvSpPr>
              <a:spLocks/>
            </p:cNvSpPr>
            <p:nvPr/>
          </p:nvSpPr>
          <p:spPr bwMode="auto">
            <a:xfrm>
              <a:off x="575897" y="4337050"/>
              <a:ext cx="14654" cy="31750"/>
            </a:xfrm>
            <a:custGeom>
              <a:avLst/>
              <a:gdLst>
                <a:gd name="T0" fmla="*/ 0 w 11"/>
                <a:gd name="T1" fmla="*/ 2147483647 h 16"/>
                <a:gd name="T2" fmla="*/ 2147483647 w 11"/>
                <a:gd name="T3" fmla="*/ 2147483647 h 16"/>
                <a:gd name="T4" fmla="*/ 2147483647 w 11"/>
                <a:gd name="T5" fmla="*/ 2147483647 h 16"/>
                <a:gd name="T6" fmla="*/ 2147483647 w 11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16"/>
                <a:gd name="T14" fmla="*/ 11 w 11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16">
                  <a:moveTo>
                    <a:pt x="0" y="16"/>
                  </a:moveTo>
                  <a:cubicBezTo>
                    <a:pt x="2" y="16"/>
                    <a:pt x="3" y="16"/>
                    <a:pt x="4" y="15"/>
                  </a:cubicBezTo>
                  <a:cubicBezTo>
                    <a:pt x="5" y="14"/>
                    <a:pt x="4" y="11"/>
                    <a:pt x="4" y="9"/>
                  </a:cubicBezTo>
                  <a:cubicBezTo>
                    <a:pt x="4" y="8"/>
                    <a:pt x="9" y="2"/>
                    <a:pt x="11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4" name="Freeform 1302"/>
            <p:cNvSpPr>
              <a:spLocks/>
            </p:cNvSpPr>
            <p:nvPr/>
          </p:nvSpPr>
          <p:spPr bwMode="auto">
            <a:xfrm>
              <a:off x="556846" y="4157664"/>
              <a:ext cx="55685" cy="161925"/>
            </a:xfrm>
            <a:custGeom>
              <a:avLst/>
              <a:gdLst>
                <a:gd name="T0" fmla="*/ 0 w 41"/>
                <a:gd name="T1" fmla="*/ 2147483647 h 81"/>
                <a:gd name="T2" fmla="*/ 2147483647 w 41"/>
                <a:gd name="T3" fmla="*/ 2147483647 h 81"/>
                <a:gd name="T4" fmla="*/ 2147483647 w 41"/>
                <a:gd name="T5" fmla="*/ 2147483647 h 81"/>
                <a:gd name="T6" fmla="*/ 2147483647 w 41"/>
                <a:gd name="T7" fmla="*/ 2147483647 h 81"/>
                <a:gd name="T8" fmla="*/ 2147483647 w 41"/>
                <a:gd name="T9" fmla="*/ 2147483647 h 81"/>
                <a:gd name="T10" fmla="*/ 2147483647 w 41"/>
                <a:gd name="T11" fmla="*/ 2147483647 h 81"/>
                <a:gd name="T12" fmla="*/ 2147483647 w 41"/>
                <a:gd name="T13" fmla="*/ 2147483647 h 81"/>
                <a:gd name="T14" fmla="*/ 2147483647 w 41"/>
                <a:gd name="T15" fmla="*/ 2147483647 h 81"/>
                <a:gd name="T16" fmla="*/ 2147483647 w 41"/>
                <a:gd name="T17" fmla="*/ 2147483647 h 81"/>
                <a:gd name="T18" fmla="*/ 2147483647 w 41"/>
                <a:gd name="T19" fmla="*/ 2147483647 h 81"/>
                <a:gd name="T20" fmla="*/ 2147483647 w 41"/>
                <a:gd name="T21" fmla="*/ 2147483647 h 81"/>
                <a:gd name="T22" fmla="*/ 2147483647 w 41"/>
                <a:gd name="T23" fmla="*/ 2147483647 h 81"/>
                <a:gd name="T24" fmla="*/ 2147483647 w 41"/>
                <a:gd name="T25" fmla="*/ 2147483647 h 81"/>
                <a:gd name="T26" fmla="*/ 2147483647 w 41"/>
                <a:gd name="T27" fmla="*/ 0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81"/>
                <a:gd name="T44" fmla="*/ 41 w 41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81">
                  <a:moveTo>
                    <a:pt x="0" y="81"/>
                  </a:moveTo>
                  <a:cubicBezTo>
                    <a:pt x="5" y="78"/>
                    <a:pt x="8" y="78"/>
                    <a:pt x="9" y="77"/>
                  </a:cubicBezTo>
                  <a:cubicBezTo>
                    <a:pt x="10" y="75"/>
                    <a:pt x="7" y="66"/>
                    <a:pt x="7" y="64"/>
                  </a:cubicBezTo>
                  <a:cubicBezTo>
                    <a:pt x="7" y="61"/>
                    <a:pt x="12" y="63"/>
                    <a:pt x="15" y="63"/>
                  </a:cubicBezTo>
                  <a:cubicBezTo>
                    <a:pt x="18" y="63"/>
                    <a:pt x="17" y="57"/>
                    <a:pt x="20" y="56"/>
                  </a:cubicBezTo>
                  <a:cubicBezTo>
                    <a:pt x="23" y="55"/>
                    <a:pt x="26" y="63"/>
                    <a:pt x="27" y="63"/>
                  </a:cubicBezTo>
                  <a:cubicBezTo>
                    <a:pt x="28" y="63"/>
                    <a:pt x="30" y="60"/>
                    <a:pt x="32" y="60"/>
                  </a:cubicBezTo>
                  <a:cubicBezTo>
                    <a:pt x="34" y="60"/>
                    <a:pt x="37" y="64"/>
                    <a:pt x="38" y="63"/>
                  </a:cubicBezTo>
                  <a:cubicBezTo>
                    <a:pt x="40" y="63"/>
                    <a:pt x="41" y="45"/>
                    <a:pt x="41" y="40"/>
                  </a:cubicBezTo>
                  <a:cubicBezTo>
                    <a:pt x="41" y="36"/>
                    <a:pt x="36" y="33"/>
                    <a:pt x="36" y="30"/>
                  </a:cubicBezTo>
                  <a:cubicBezTo>
                    <a:pt x="35" y="27"/>
                    <a:pt x="38" y="22"/>
                    <a:pt x="40" y="20"/>
                  </a:cubicBezTo>
                  <a:cubicBezTo>
                    <a:pt x="41" y="17"/>
                    <a:pt x="38" y="12"/>
                    <a:pt x="35" y="12"/>
                  </a:cubicBezTo>
                  <a:cubicBezTo>
                    <a:pt x="32" y="12"/>
                    <a:pt x="31" y="14"/>
                    <a:pt x="28" y="14"/>
                  </a:cubicBezTo>
                  <a:cubicBezTo>
                    <a:pt x="26" y="14"/>
                    <a:pt x="26" y="6"/>
                    <a:pt x="2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5" name="Freeform 1303"/>
            <p:cNvSpPr>
              <a:spLocks/>
            </p:cNvSpPr>
            <p:nvPr/>
          </p:nvSpPr>
          <p:spPr bwMode="auto">
            <a:xfrm>
              <a:off x="530469" y="4157663"/>
              <a:ext cx="30774" cy="38100"/>
            </a:xfrm>
            <a:custGeom>
              <a:avLst/>
              <a:gdLst>
                <a:gd name="T0" fmla="*/ 2147483647 w 27"/>
                <a:gd name="T1" fmla="*/ 0 h 22"/>
                <a:gd name="T2" fmla="*/ 2147483647 w 27"/>
                <a:gd name="T3" fmla="*/ 2147483647 h 22"/>
                <a:gd name="T4" fmla="*/ 0 w 27"/>
                <a:gd name="T5" fmla="*/ 2147483647 h 22"/>
                <a:gd name="T6" fmla="*/ 0 60000 65536"/>
                <a:gd name="T7" fmla="*/ 0 60000 65536"/>
                <a:gd name="T8" fmla="*/ 0 60000 65536"/>
                <a:gd name="T9" fmla="*/ 0 w 27"/>
                <a:gd name="T10" fmla="*/ 0 h 22"/>
                <a:gd name="T11" fmla="*/ 27 w 27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22">
                  <a:moveTo>
                    <a:pt x="27" y="0"/>
                  </a:moveTo>
                  <a:lnTo>
                    <a:pt x="27" y="22"/>
                  </a:lnTo>
                  <a:lnTo>
                    <a:pt x="0" y="22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6" name="Freeform 1304"/>
            <p:cNvSpPr>
              <a:spLocks/>
            </p:cNvSpPr>
            <p:nvPr/>
          </p:nvSpPr>
          <p:spPr bwMode="auto">
            <a:xfrm>
              <a:off x="575897" y="4124325"/>
              <a:ext cx="106973" cy="223838"/>
            </a:xfrm>
            <a:custGeom>
              <a:avLst/>
              <a:gdLst>
                <a:gd name="T0" fmla="*/ 0 w 79"/>
                <a:gd name="T1" fmla="*/ 2147483647 h 113"/>
                <a:gd name="T2" fmla="*/ 2147483647 w 79"/>
                <a:gd name="T3" fmla="*/ 2147483647 h 113"/>
                <a:gd name="T4" fmla="*/ 2147483647 w 79"/>
                <a:gd name="T5" fmla="*/ 2147483647 h 113"/>
                <a:gd name="T6" fmla="*/ 2147483647 w 79"/>
                <a:gd name="T7" fmla="*/ 2147483647 h 113"/>
                <a:gd name="T8" fmla="*/ 2147483647 w 79"/>
                <a:gd name="T9" fmla="*/ 2147483647 h 113"/>
                <a:gd name="T10" fmla="*/ 2147483647 w 79"/>
                <a:gd name="T11" fmla="*/ 2147483647 h 113"/>
                <a:gd name="T12" fmla="*/ 2147483647 w 79"/>
                <a:gd name="T13" fmla="*/ 2147483647 h 113"/>
                <a:gd name="T14" fmla="*/ 2147483647 w 79"/>
                <a:gd name="T15" fmla="*/ 2147483647 h 113"/>
                <a:gd name="T16" fmla="*/ 2147483647 w 79"/>
                <a:gd name="T17" fmla="*/ 2147483647 h 113"/>
                <a:gd name="T18" fmla="*/ 2147483647 w 79"/>
                <a:gd name="T19" fmla="*/ 0 h 1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113"/>
                <a:gd name="T32" fmla="*/ 79 w 79"/>
                <a:gd name="T33" fmla="*/ 113 h 1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113">
                  <a:moveTo>
                    <a:pt x="0" y="113"/>
                  </a:moveTo>
                  <a:cubicBezTo>
                    <a:pt x="3" y="110"/>
                    <a:pt x="6" y="107"/>
                    <a:pt x="8" y="106"/>
                  </a:cubicBezTo>
                  <a:cubicBezTo>
                    <a:pt x="12" y="104"/>
                    <a:pt x="13" y="109"/>
                    <a:pt x="16" y="111"/>
                  </a:cubicBezTo>
                  <a:cubicBezTo>
                    <a:pt x="18" y="112"/>
                    <a:pt x="23" y="105"/>
                    <a:pt x="27" y="104"/>
                  </a:cubicBezTo>
                  <a:cubicBezTo>
                    <a:pt x="30" y="103"/>
                    <a:pt x="26" y="111"/>
                    <a:pt x="28" y="110"/>
                  </a:cubicBezTo>
                  <a:cubicBezTo>
                    <a:pt x="30" y="108"/>
                    <a:pt x="48" y="98"/>
                    <a:pt x="48" y="95"/>
                  </a:cubicBezTo>
                  <a:cubicBezTo>
                    <a:pt x="48" y="91"/>
                    <a:pt x="48" y="75"/>
                    <a:pt x="48" y="72"/>
                  </a:cubicBezTo>
                  <a:cubicBezTo>
                    <a:pt x="48" y="68"/>
                    <a:pt x="61" y="50"/>
                    <a:pt x="64" y="46"/>
                  </a:cubicBezTo>
                  <a:cubicBezTo>
                    <a:pt x="67" y="42"/>
                    <a:pt x="72" y="22"/>
                    <a:pt x="73" y="17"/>
                  </a:cubicBezTo>
                  <a:cubicBezTo>
                    <a:pt x="74" y="12"/>
                    <a:pt x="79" y="4"/>
                    <a:pt x="79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7" name="Freeform 1305"/>
            <p:cNvSpPr>
              <a:spLocks/>
            </p:cNvSpPr>
            <p:nvPr/>
          </p:nvSpPr>
          <p:spPr bwMode="auto">
            <a:xfrm>
              <a:off x="961292" y="4489451"/>
              <a:ext cx="101112" cy="36513"/>
            </a:xfrm>
            <a:custGeom>
              <a:avLst/>
              <a:gdLst>
                <a:gd name="T0" fmla="*/ 0 w 73"/>
                <a:gd name="T1" fmla="*/ 2147483647 h 19"/>
                <a:gd name="T2" fmla="*/ 2147483647 w 73"/>
                <a:gd name="T3" fmla="*/ 2147483647 h 19"/>
                <a:gd name="T4" fmla="*/ 2147483647 w 73"/>
                <a:gd name="T5" fmla="*/ 2147483647 h 19"/>
                <a:gd name="T6" fmla="*/ 2147483647 w 73"/>
                <a:gd name="T7" fmla="*/ 2147483647 h 19"/>
                <a:gd name="T8" fmla="*/ 2147483647 w 73"/>
                <a:gd name="T9" fmla="*/ 2147483647 h 19"/>
                <a:gd name="T10" fmla="*/ 2147483647 w 73"/>
                <a:gd name="T11" fmla="*/ 2147483647 h 19"/>
                <a:gd name="T12" fmla="*/ 2147483647 w 73"/>
                <a:gd name="T13" fmla="*/ 2147483647 h 19"/>
                <a:gd name="T14" fmla="*/ 2147483647 w 73"/>
                <a:gd name="T15" fmla="*/ 2147483647 h 19"/>
                <a:gd name="T16" fmla="*/ 2147483647 w 73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9"/>
                <a:gd name="T29" fmla="*/ 73 w 7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9">
                  <a:moveTo>
                    <a:pt x="0" y="15"/>
                  </a:moveTo>
                  <a:cubicBezTo>
                    <a:pt x="2" y="15"/>
                    <a:pt x="4" y="15"/>
                    <a:pt x="5" y="15"/>
                  </a:cubicBezTo>
                  <a:cubicBezTo>
                    <a:pt x="7" y="17"/>
                    <a:pt x="10" y="14"/>
                    <a:pt x="14" y="15"/>
                  </a:cubicBezTo>
                  <a:cubicBezTo>
                    <a:pt x="18" y="16"/>
                    <a:pt x="19" y="19"/>
                    <a:pt x="22" y="18"/>
                  </a:cubicBezTo>
                  <a:cubicBezTo>
                    <a:pt x="25" y="17"/>
                    <a:pt x="28" y="14"/>
                    <a:pt x="30" y="16"/>
                  </a:cubicBezTo>
                  <a:cubicBezTo>
                    <a:pt x="32" y="18"/>
                    <a:pt x="38" y="19"/>
                    <a:pt x="41" y="16"/>
                  </a:cubicBezTo>
                  <a:cubicBezTo>
                    <a:pt x="43" y="12"/>
                    <a:pt x="41" y="11"/>
                    <a:pt x="46" y="11"/>
                  </a:cubicBezTo>
                  <a:cubicBezTo>
                    <a:pt x="50" y="12"/>
                    <a:pt x="53" y="13"/>
                    <a:pt x="57" y="11"/>
                  </a:cubicBezTo>
                  <a:cubicBezTo>
                    <a:pt x="60" y="9"/>
                    <a:pt x="67" y="4"/>
                    <a:pt x="73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8" name="Freeform 1306"/>
            <p:cNvSpPr>
              <a:spLocks/>
            </p:cNvSpPr>
            <p:nvPr/>
          </p:nvSpPr>
          <p:spPr bwMode="auto">
            <a:xfrm>
              <a:off x="893885" y="4432300"/>
              <a:ext cx="57150" cy="44450"/>
            </a:xfrm>
            <a:custGeom>
              <a:avLst/>
              <a:gdLst>
                <a:gd name="T0" fmla="*/ 0 w 43"/>
                <a:gd name="T1" fmla="*/ 0 h 22"/>
                <a:gd name="T2" fmla="*/ 2147483647 w 43"/>
                <a:gd name="T3" fmla="*/ 2147483647 h 22"/>
                <a:gd name="T4" fmla="*/ 2147483647 w 43"/>
                <a:gd name="T5" fmla="*/ 2147483647 h 22"/>
                <a:gd name="T6" fmla="*/ 2147483647 w 43"/>
                <a:gd name="T7" fmla="*/ 2147483647 h 22"/>
                <a:gd name="T8" fmla="*/ 2147483647 w 43"/>
                <a:gd name="T9" fmla="*/ 2147483647 h 22"/>
                <a:gd name="T10" fmla="*/ 2147483647 w 43"/>
                <a:gd name="T11" fmla="*/ 2147483647 h 22"/>
                <a:gd name="T12" fmla="*/ 2147483647 w 43"/>
                <a:gd name="T13" fmla="*/ 2147483647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22"/>
                <a:gd name="T23" fmla="*/ 43 w 43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22">
                  <a:moveTo>
                    <a:pt x="0" y="0"/>
                  </a:moveTo>
                  <a:cubicBezTo>
                    <a:pt x="2" y="2"/>
                    <a:pt x="4" y="4"/>
                    <a:pt x="6" y="5"/>
                  </a:cubicBezTo>
                  <a:cubicBezTo>
                    <a:pt x="8" y="6"/>
                    <a:pt x="11" y="8"/>
                    <a:pt x="13" y="10"/>
                  </a:cubicBezTo>
                  <a:cubicBezTo>
                    <a:pt x="15" y="12"/>
                    <a:pt x="18" y="13"/>
                    <a:pt x="22" y="13"/>
                  </a:cubicBezTo>
                  <a:cubicBezTo>
                    <a:pt x="26" y="14"/>
                    <a:pt x="22" y="15"/>
                    <a:pt x="27" y="17"/>
                  </a:cubicBezTo>
                  <a:cubicBezTo>
                    <a:pt x="32" y="19"/>
                    <a:pt x="35" y="18"/>
                    <a:pt x="40" y="19"/>
                  </a:cubicBezTo>
                  <a:cubicBezTo>
                    <a:pt x="42" y="20"/>
                    <a:pt x="42" y="21"/>
                    <a:pt x="43" y="2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9" name="Freeform 1307"/>
            <p:cNvSpPr>
              <a:spLocks/>
            </p:cNvSpPr>
            <p:nvPr/>
          </p:nvSpPr>
          <p:spPr bwMode="auto">
            <a:xfrm>
              <a:off x="871904" y="4240214"/>
              <a:ext cx="41031" cy="90487"/>
            </a:xfrm>
            <a:custGeom>
              <a:avLst/>
              <a:gdLst>
                <a:gd name="T0" fmla="*/ 2147483647 w 30"/>
                <a:gd name="T1" fmla="*/ 2147483647 h 46"/>
                <a:gd name="T2" fmla="*/ 2147483647 w 30"/>
                <a:gd name="T3" fmla="*/ 2147483647 h 46"/>
                <a:gd name="T4" fmla="*/ 2147483647 w 30"/>
                <a:gd name="T5" fmla="*/ 0 h 46"/>
                <a:gd name="T6" fmla="*/ 2147483647 w 30"/>
                <a:gd name="T7" fmla="*/ 2147483647 h 46"/>
                <a:gd name="T8" fmla="*/ 2147483647 w 30"/>
                <a:gd name="T9" fmla="*/ 2147483647 h 46"/>
                <a:gd name="T10" fmla="*/ 2147483647 w 30"/>
                <a:gd name="T11" fmla="*/ 2147483647 h 46"/>
                <a:gd name="T12" fmla="*/ 2147483647 w 30"/>
                <a:gd name="T13" fmla="*/ 2147483647 h 46"/>
                <a:gd name="T14" fmla="*/ 0 w 30"/>
                <a:gd name="T15" fmla="*/ 2147483647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46"/>
                <a:gd name="T26" fmla="*/ 30 w 30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46">
                  <a:moveTo>
                    <a:pt x="30" y="1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28" y="1"/>
                    <a:pt x="25" y="0"/>
                    <a:pt x="23" y="0"/>
                  </a:cubicBezTo>
                  <a:cubicBezTo>
                    <a:pt x="18" y="0"/>
                    <a:pt x="14" y="2"/>
                    <a:pt x="11" y="3"/>
                  </a:cubicBezTo>
                  <a:cubicBezTo>
                    <a:pt x="13" y="6"/>
                    <a:pt x="17" y="13"/>
                    <a:pt x="17" y="15"/>
                  </a:cubicBezTo>
                  <a:cubicBezTo>
                    <a:pt x="17" y="18"/>
                    <a:pt x="11" y="21"/>
                    <a:pt x="11" y="25"/>
                  </a:cubicBezTo>
                  <a:cubicBezTo>
                    <a:pt x="11" y="30"/>
                    <a:pt x="15" y="25"/>
                    <a:pt x="17" y="31"/>
                  </a:cubicBezTo>
                  <a:cubicBezTo>
                    <a:pt x="18" y="34"/>
                    <a:pt x="6" y="42"/>
                    <a:pt x="0" y="4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0" name="Freeform 1308"/>
            <p:cNvSpPr>
              <a:spLocks/>
            </p:cNvSpPr>
            <p:nvPr/>
          </p:nvSpPr>
          <p:spPr bwMode="auto">
            <a:xfrm>
              <a:off x="951035" y="4244976"/>
              <a:ext cx="92319" cy="93663"/>
            </a:xfrm>
            <a:custGeom>
              <a:avLst/>
              <a:gdLst>
                <a:gd name="T0" fmla="*/ 0 w 81"/>
                <a:gd name="T1" fmla="*/ 0 h 57"/>
                <a:gd name="T2" fmla="*/ 2147483647 w 81"/>
                <a:gd name="T3" fmla="*/ 2147483647 h 57"/>
                <a:gd name="T4" fmla="*/ 2147483647 w 81"/>
                <a:gd name="T5" fmla="*/ 2147483647 h 57"/>
                <a:gd name="T6" fmla="*/ 2147483647 w 81"/>
                <a:gd name="T7" fmla="*/ 214748364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57"/>
                <a:gd name="T14" fmla="*/ 81 w 81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57">
                  <a:moveTo>
                    <a:pt x="0" y="0"/>
                  </a:moveTo>
                  <a:lnTo>
                    <a:pt x="59" y="32"/>
                  </a:lnTo>
                  <a:lnTo>
                    <a:pt x="59" y="42"/>
                  </a:lnTo>
                  <a:lnTo>
                    <a:pt x="81" y="57"/>
                  </a:ln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1" name="Freeform 1309"/>
            <p:cNvSpPr>
              <a:spLocks/>
            </p:cNvSpPr>
            <p:nvPr/>
          </p:nvSpPr>
          <p:spPr bwMode="auto">
            <a:xfrm>
              <a:off x="981808" y="3917950"/>
              <a:ext cx="218343" cy="211138"/>
            </a:xfrm>
            <a:custGeom>
              <a:avLst/>
              <a:gdLst>
                <a:gd name="T0" fmla="*/ 2147483647 w 160"/>
                <a:gd name="T1" fmla="*/ 0 h 106"/>
                <a:gd name="T2" fmla="*/ 2147483647 w 160"/>
                <a:gd name="T3" fmla="*/ 2147483647 h 106"/>
                <a:gd name="T4" fmla="*/ 2147483647 w 160"/>
                <a:gd name="T5" fmla="*/ 2147483647 h 106"/>
                <a:gd name="T6" fmla="*/ 2147483647 w 160"/>
                <a:gd name="T7" fmla="*/ 2147483647 h 106"/>
                <a:gd name="T8" fmla="*/ 2147483647 w 160"/>
                <a:gd name="T9" fmla="*/ 2147483647 h 106"/>
                <a:gd name="T10" fmla="*/ 2147483647 w 160"/>
                <a:gd name="T11" fmla="*/ 2147483647 h 106"/>
                <a:gd name="T12" fmla="*/ 2147483647 w 160"/>
                <a:gd name="T13" fmla="*/ 2147483647 h 106"/>
                <a:gd name="T14" fmla="*/ 2147483647 w 160"/>
                <a:gd name="T15" fmla="*/ 2147483647 h 106"/>
                <a:gd name="T16" fmla="*/ 2147483647 w 160"/>
                <a:gd name="T17" fmla="*/ 2147483647 h 106"/>
                <a:gd name="T18" fmla="*/ 2147483647 w 160"/>
                <a:gd name="T19" fmla="*/ 2147483647 h 106"/>
                <a:gd name="T20" fmla="*/ 2147483647 w 160"/>
                <a:gd name="T21" fmla="*/ 2147483647 h 106"/>
                <a:gd name="T22" fmla="*/ 2147483647 w 160"/>
                <a:gd name="T23" fmla="*/ 2147483647 h 106"/>
                <a:gd name="T24" fmla="*/ 2147483647 w 160"/>
                <a:gd name="T25" fmla="*/ 2147483647 h 106"/>
                <a:gd name="T26" fmla="*/ 2147483647 w 160"/>
                <a:gd name="T27" fmla="*/ 2147483647 h 106"/>
                <a:gd name="T28" fmla="*/ 0 w 160"/>
                <a:gd name="T29" fmla="*/ 2147483647 h 10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"/>
                <a:gd name="T46" fmla="*/ 0 h 106"/>
                <a:gd name="T47" fmla="*/ 160 w 160"/>
                <a:gd name="T48" fmla="*/ 106 h 10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" h="106">
                  <a:moveTo>
                    <a:pt x="100" y="0"/>
                  </a:moveTo>
                  <a:cubicBezTo>
                    <a:pt x="97" y="4"/>
                    <a:pt x="92" y="9"/>
                    <a:pt x="92" y="10"/>
                  </a:cubicBezTo>
                  <a:cubicBezTo>
                    <a:pt x="92" y="12"/>
                    <a:pt x="98" y="23"/>
                    <a:pt x="102" y="28"/>
                  </a:cubicBezTo>
                  <a:cubicBezTo>
                    <a:pt x="107" y="32"/>
                    <a:pt x="148" y="46"/>
                    <a:pt x="148" y="46"/>
                  </a:cubicBezTo>
                  <a:cubicBezTo>
                    <a:pt x="160" y="47"/>
                    <a:pt x="160" y="47"/>
                    <a:pt x="160" y="47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86"/>
                    <a:pt x="110" y="86"/>
                    <a:pt x="104" y="86"/>
                  </a:cubicBezTo>
                  <a:cubicBezTo>
                    <a:pt x="99" y="86"/>
                    <a:pt x="88" y="94"/>
                    <a:pt x="86" y="94"/>
                  </a:cubicBezTo>
                  <a:cubicBezTo>
                    <a:pt x="84" y="94"/>
                    <a:pt x="79" y="98"/>
                    <a:pt x="74" y="98"/>
                  </a:cubicBezTo>
                  <a:cubicBezTo>
                    <a:pt x="69" y="98"/>
                    <a:pt x="67" y="96"/>
                    <a:pt x="62" y="96"/>
                  </a:cubicBezTo>
                  <a:cubicBezTo>
                    <a:pt x="58" y="96"/>
                    <a:pt x="52" y="106"/>
                    <a:pt x="50" y="106"/>
                  </a:cubicBezTo>
                  <a:cubicBezTo>
                    <a:pt x="47" y="106"/>
                    <a:pt x="30" y="102"/>
                    <a:pt x="30" y="10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0" y="88"/>
                    <a:pt x="0" y="88"/>
                    <a:pt x="0" y="8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2" name="Freeform 1310"/>
            <p:cNvSpPr>
              <a:spLocks/>
            </p:cNvSpPr>
            <p:nvPr/>
          </p:nvSpPr>
          <p:spPr bwMode="auto">
            <a:xfrm>
              <a:off x="861647" y="4246563"/>
              <a:ext cx="27843" cy="42862"/>
            </a:xfrm>
            <a:custGeom>
              <a:avLst/>
              <a:gdLst>
                <a:gd name="T0" fmla="*/ 2147483647 w 20"/>
                <a:gd name="T1" fmla="*/ 0 h 22"/>
                <a:gd name="T2" fmla="*/ 2147483647 w 20"/>
                <a:gd name="T3" fmla="*/ 2147483647 h 22"/>
                <a:gd name="T4" fmla="*/ 2147483647 w 20"/>
                <a:gd name="T5" fmla="*/ 2147483647 h 22"/>
                <a:gd name="T6" fmla="*/ 2147483647 w 20"/>
                <a:gd name="T7" fmla="*/ 2147483647 h 22"/>
                <a:gd name="T8" fmla="*/ 0 w 20"/>
                <a:gd name="T9" fmla="*/ 2147483647 h 22"/>
                <a:gd name="T10" fmla="*/ 2147483647 w 20"/>
                <a:gd name="T11" fmla="*/ 2147483647 h 22"/>
                <a:gd name="T12" fmla="*/ 2147483647 w 20"/>
                <a:gd name="T13" fmla="*/ 2147483647 h 22"/>
                <a:gd name="T14" fmla="*/ 2147483647 w 20"/>
                <a:gd name="T15" fmla="*/ 2147483647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2"/>
                <a:gd name="T26" fmla="*/ 20 w 20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2">
                  <a:moveTo>
                    <a:pt x="18" y="0"/>
                  </a:moveTo>
                  <a:cubicBezTo>
                    <a:pt x="16" y="1"/>
                    <a:pt x="15" y="2"/>
                    <a:pt x="14" y="3"/>
                  </a:cubicBezTo>
                  <a:cubicBezTo>
                    <a:pt x="12" y="4"/>
                    <a:pt x="9" y="3"/>
                    <a:pt x="7" y="2"/>
                  </a:cubicBezTo>
                  <a:cubicBezTo>
                    <a:pt x="5" y="4"/>
                    <a:pt x="2" y="10"/>
                    <a:pt x="1" y="13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3" y="21"/>
                    <a:pt x="7" y="22"/>
                    <a:pt x="10" y="22"/>
                  </a:cubicBezTo>
                  <a:cubicBezTo>
                    <a:pt x="14" y="22"/>
                    <a:pt x="7" y="17"/>
                    <a:pt x="12" y="17"/>
                  </a:cubicBezTo>
                  <a:cubicBezTo>
                    <a:pt x="15" y="17"/>
                    <a:pt x="18" y="17"/>
                    <a:pt x="20" y="1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3" name="Freeform 1311"/>
            <p:cNvSpPr>
              <a:spLocks/>
            </p:cNvSpPr>
            <p:nvPr/>
          </p:nvSpPr>
          <p:spPr bwMode="auto">
            <a:xfrm>
              <a:off x="861647" y="4286251"/>
              <a:ext cx="2931" cy="23813"/>
            </a:xfrm>
            <a:custGeom>
              <a:avLst/>
              <a:gdLst>
                <a:gd name="T0" fmla="*/ 0 w 2"/>
                <a:gd name="T1" fmla="*/ 0 h 12"/>
                <a:gd name="T2" fmla="*/ 0 w 2"/>
                <a:gd name="T3" fmla="*/ 2147483647 h 12"/>
                <a:gd name="T4" fmla="*/ 2147483647 w 2"/>
                <a:gd name="T5" fmla="*/ 2147483647 h 12"/>
                <a:gd name="T6" fmla="*/ 0 60000 65536"/>
                <a:gd name="T7" fmla="*/ 0 60000 65536"/>
                <a:gd name="T8" fmla="*/ 0 60000 65536"/>
                <a:gd name="T9" fmla="*/ 0 w 2"/>
                <a:gd name="T10" fmla="*/ 0 h 12"/>
                <a:gd name="T11" fmla="*/ 2 w 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2" y="7"/>
                    <a:pt x="2" y="1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4" name="Freeform 1312"/>
            <p:cNvSpPr>
              <a:spLocks/>
            </p:cNvSpPr>
            <p:nvPr/>
          </p:nvSpPr>
          <p:spPr bwMode="auto">
            <a:xfrm>
              <a:off x="1090246" y="3879851"/>
              <a:ext cx="29308" cy="53975"/>
            </a:xfrm>
            <a:custGeom>
              <a:avLst/>
              <a:gdLst>
                <a:gd name="T0" fmla="*/ 2147483647 w 21"/>
                <a:gd name="T1" fmla="*/ 0 h 27"/>
                <a:gd name="T2" fmla="*/ 2147483647 w 21"/>
                <a:gd name="T3" fmla="*/ 2147483647 h 27"/>
                <a:gd name="T4" fmla="*/ 0 w 21"/>
                <a:gd name="T5" fmla="*/ 2147483647 h 27"/>
                <a:gd name="T6" fmla="*/ 0 w 21"/>
                <a:gd name="T7" fmla="*/ 2147483647 h 27"/>
                <a:gd name="T8" fmla="*/ 2147483647 w 21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7"/>
                <a:gd name="T17" fmla="*/ 21 w 21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7">
                  <a:moveTo>
                    <a:pt x="14" y="0"/>
                  </a:moveTo>
                  <a:cubicBezTo>
                    <a:pt x="11" y="2"/>
                    <a:pt x="8" y="5"/>
                    <a:pt x="8" y="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21"/>
                    <a:pt x="0" y="24"/>
                  </a:cubicBezTo>
                  <a:cubicBezTo>
                    <a:pt x="0" y="27"/>
                    <a:pt x="21" y="18"/>
                    <a:pt x="21" y="1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5" name="Freeform 1313"/>
            <p:cNvSpPr>
              <a:spLocks/>
            </p:cNvSpPr>
            <p:nvPr/>
          </p:nvSpPr>
          <p:spPr bwMode="auto">
            <a:xfrm>
              <a:off x="994997" y="3824289"/>
              <a:ext cx="106973" cy="66675"/>
            </a:xfrm>
            <a:custGeom>
              <a:avLst/>
              <a:gdLst>
                <a:gd name="T0" fmla="*/ 0 w 78"/>
                <a:gd name="T1" fmla="*/ 2147483647 h 33"/>
                <a:gd name="T2" fmla="*/ 2147483647 w 78"/>
                <a:gd name="T3" fmla="*/ 2147483647 h 33"/>
                <a:gd name="T4" fmla="*/ 2147483647 w 78"/>
                <a:gd name="T5" fmla="*/ 2147483647 h 33"/>
                <a:gd name="T6" fmla="*/ 2147483647 w 78"/>
                <a:gd name="T7" fmla="*/ 0 h 33"/>
                <a:gd name="T8" fmla="*/ 2147483647 w 78"/>
                <a:gd name="T9" fmla="*/ 2147483647 h 33"/>
                <a:gd name="T10" fmla="*/ 2147483647 w 78"/>
                <a:gd name="T11" fmla="*/ 2147483647 h 33"/>
                <a:gd name="T12" fmla="*/ 2147483647 w 78"/>
                <a:gd name="T13" fmla="*/ 2147483647 h 33"/>
                <a:gd name="T14" fmla="*/ 2147483647 w 78"/>
                <a:gd name="T15" fmla="*/ 2147483647 h 33"/>
                <a:gd name="T16" fmla="*/ 2147483647 w 78"/>
                <a:gd name="T17" fmla="*/ 2147483647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33"/>
                <a:gd name="T29" fmla="*/ 78 w 78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33">
                  <a:moveTo>
                    <a:pt x="0" y="7"/>
                  </a:moveTo>
                  <a:cubicBezTo>
                    <a:pt x="3" y="7"/>
                    <a:pt x="7" y="6"/>
                    <a:pt x="9" y="6"/>
                  </a:cubicBezTo>
                  <a:cubicBezTo>
                    <a:pt x="12" y="6"/>
                    <a:pt x="12" y="9"/>
                    <a:pt x="17" y="9"/>
                  </a:cubicBezTo>
                  <a:cubicBezTo>
                    <a:pt x="21" y="9"/>
                    <a:pt x="17" y="0"/>
                    <a:pt x="19" y="0"/>
                  </a:cubicBezTo>
                  <a:cubicBezTo>
                    <a:pt x="22" y="0"/>
                    <a:pt x="26" y="6"/>
                    <a:pt x="28" y="6"/>
                  </a:cubicBezTo>
                  <a:cubicBezTo>
                    <a:pt x="30" y="6"/>
                    <a:pt x="32" y="2"/>
                    <a:pt x="33" y="2"/>
                  </a:cubicBezTo>
                  <a:cubicBezTo>
                    <a:pt x="35" y="2"/>
                    <a:pt x="35" y="5"/>
                    <a:pt x="38" y="5"/>
                  </a:cubicBezTo>
                  <a:cubicBezTo>
                    <a:pt x="41" y="5"/>
                    <a:pt x="55" y="7"/>
                    <a:pt x="58" y="10"/>
                  </a:cubicBezTo>
                  <a:cubicBezTo>
                    <a:pt x="61" y="13"/>
                    <a:pt x="74" y="28"/>
                    <a:pt x="78" y="3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6" name="Freeform 1314"/>
            <p:cNvSpPr>
              <a:spLocks/>
            </p:cNvSpPr>
            <p:nvPr/>
          </p:nvSpPr>
          <p:spPr bwMode="auto">
            <a:xfrm>
              <a:off x="794239" y="3597275"/>
              <a:ext cx="186104" cy="38100"/>
            </a:xfrm>
            <a:custGeom>
              <a:avLst/>
              <a:gdLst>
                <a:gd name="T0" fmla="*/ 2147483647 w 136"/>
                <a:gd name="T1" fmla="*/ 0 h 20"/>
                <a:gd name="T2" fmla="*/ 2147483647 w 136"/>
                <a:gd name="T3" fmla="*/ 2147483647 h 20"/>
                <a:gd name="T4" fmla="*/ 2147483647 w 136"/>
                <a:gd name="T5" fmla="*/ 2147483647 h 20"/>
                <a:gd name="T6" fmla="*/ 2147483647 w 136"/>
                <a:gd name="T7" fmla="*/ 2147483647 h 20"/>
                <a:gd name="T8" fmla="*/ 2147483647 w 136"/>
                <a:gd name="T9" fmla="*/ 2147483647 h 20"/>
                <a:gd name="T10" fmla="*/ 2147483647 w 136"/>
                <a:gd name="T11" fmla="*/ 2147483647 h 20"/>
                <a:gd name="T12" fmla="*/ 0 w 136"/>
                <a:gd name="T13" fmla="*/ 2147483647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20"/>
                <a:gd name="T23" fmla="*/ 136 w 136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20">
                  <a:moveTo>
                    <a:pt x="136" y="0"/>
                  </a:moveTo>
                  <a:cubicBezTo>
                    <a:pt x="132" y="4"/>
                    <a:pt x="129" y="3"/>
                    <a:pt x="127" y="5"/>
                  </a:cubicBezTo>
                  <a:cubicBezTo>
                    <a:pt x="125" y="7"/>
                    <a:pt x="126" y="10"/>
                    <a:pt x="124" y="11"/>
                  </a:cubicBezTo>
                  <a:cubicBezTo>
                    <a:pt x="123" y="13"/>
                    <a:pt x="119" y="11"/>
                    <a:pt x="117" y="13"/>
                  </a:cubicBezTo>
                  <a:cubicBezTo>
                    <a:pt x="115" y="15"/>
                    <a:pt x="115" y="20"/>
                    <a:pt x="112" y="20"/>
                  </a:cubicBezTo>
                  <a:cubicBezTo>
                    <a:pt x="110" y="20"/>
                    <a:pt x="104" y="16"/>
                    <a:pt x="104" y="16"/>
                  </a:cubicBezTo>
                  <a:cubicBezTo>
                    <a:pt x="0" y="16"/>
                    <a:pt x="0" y="16"/>
                    <a:pt x="0" y="1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7" name="Freeform 1315"/>
            <p:cNvSpPr>
              <a:spLocks/>
            </p:cNvSpPr>
            <p:nvPr/>
          </p:nvSpPr>
          <p:spPr bwMode="auto">
            <a:xfrm>
              <a:off x="934916" y="3740150"/>
              <a:ext cx="96715" cy="368300"/>
            </a:xfrm>
            <a:custGeom>
              <a:avLst/>
              <a:gdLst>
                <a:gd name="T0" fmla="*/ 2147483647 w 71"/>
                <a:gd name="T1" fmla="*/ 2147483647 h 185"/>
                <a:gd name="T2" fmla="*/ 2147483647 w 71"/>
                <a:gd name="T3" fmla="*/ 2147483647 h 185"/>
                <a:gd name="T4" fmla="*/ 2147483647 w 71"/>
                <a:gd name="T5" fmla="*/ 2147483647 h 185"/>
                <a:gd name="T6" fmla="*/ 2147483647 w 71"/>
                <a:gd name="T7" fmla="*/ 2147483647 h 185"/>
                <a:gd name="T8" fmla="*/ 2147483647 w 71"/>
                <a:gd name="T9" fmla="*/ 2147483647 h 185"/>
                <a:gd name="T10" fmla="*/ 2147483647 w 71"/>
                <a:gd name="T11" fmla="*/ 2147483647 h 185"/>
                <a:gd name="T12" fmla="*/ 2147483647 w 71"/>
                <a:gd name="T13" fmla="*/ 2147483647 h 185"/>
                <a:gd name="T14" fmla="*/ 2147483647 w 71"/>
                <a:gd name="T15" fmla="*/ 2147483647 h 185"/>
                <a:gd name="T16" fmla="*/ 2147483647 w 71"/>
                <a:gd name="T17" fmla="*/ 2147483647 h 185"/>
                <a:gd name="T18" fmla="*/ 2147483647 w 71"/>
                <a:gd name="T19" fmla="*/ 2147483647 h 185"/>
                <a:gd name="T20" fmla="*/ 2147483647 w 71"/>
                <a:gd name="T21" fmla="*/ 2147483647 h 185"/>
                <a:gd name="T22" fmla="*/ 2147483647 w 71"/>
                <a:gd name="T23" fmla="*/ 2147483647 h 185"/>
                <a:gd name="T24" fmla="*/ 2147483647 w 71"/>
                <a:gd name="T25" fmla="*/ 2147483647 h 185"/>
                <a:gd name="T26" fmla="*/ 2147483647 w 71"/>
                <a:gd name="T27" fmla="*/ 2147483647 h 185"/>
                <a:gd name="T28" fmla="*/ 2147483647 w 71"/>
                <a:gd name="T29" fmla="*/ 2147483647 h 185"/>
                <a:gd name="T30" fmla="*/ 2147483647 w 71"/>
                <a:gd name="T31" fmla="*/ 2147483647 h 185"/>
                <a:gd name="T32" fmla="*/ 2147483647 w 71"/>
                <a:gd name="T33" fmla="*/ 2147483647 h 185"/>
                <a:gd name="T34" fmla="*/ 2147483647 w 71"/>
                <a:gd name="T35" fmla="*/ 2147483647 h 185"/>
                <a:gd name="T36" fmla="*/ 2147483647 w 71"/>
                <a:gd name="T37" fmla="*/ 2147483647 h 185"/>
                <a:gd name="T38" fmla="*/ 2147483647 w 71"/>
                <a:gd name="T39" fmla="*/ 2147483647 h 185"/>
                <a:gd name="T40" fmla="*/ 2147483647 w 71"/>
                <a:gd name="T41" fmla="*/ 2147483647 h 185"/>
                <a:gd name="T42" fmla="*/ 2147483647 w 71"/>
                <a:gd name="T43" fmla="*/ 2147483647 h 185"/>
                <a:gd name="T44" fmla="*/ 2147483647 w 71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1"/>
                <a:gd name="T70" fmla="*/ 0 h 185"/>
                <a:gd name="T71" fmla="*/ 71 w 71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1" h="185">
                  <a:moveTo>
                    <a:pt x="11" y="185"/>
                  </a:moveTo>
                  <a:cubicBezTo>
                    <a:pt x="12" y="183"/>
                    <a:pt x="13" y="181"/>
                    <a:pt x="14" y="179"/>
                  </a:cubicBezTo>
                  <a:cubicBezTo>
                    <a:pt x="17" y="175"/>
                    <a:pt x="27" y="174"/>
                    <a:pt x="29" y="173"/>
                  </a:cubicBezTo>
                  <a:cubicBezTo>
                    <a:pt x="31" y="173"/>
                    <a:pt x="35" y="177"/>
                    <a:pt x="35" y="177"/>
                  </a:cubicBezTo>
                  <a:cubicBezTo>
                    <a:pt x="35" y="177"/>
                    <a:pt x="35" y="172"/>
                    <a:pt x="35" y="169"/>
                  </a:cubicBezTo>
                  <a:cubicBezTo>
                    <a:pt x="35" y="167"/>
                    <a:pt x="32" y="169"/>
                    <a:pt x="28" y="166"/>
                  </a:cubicBezTo>
                  <a:cubicBezTo>
                    <a:pt x="25" y="163"/>
                    <a:pt x="21" y="154"/>
                    <a:pt x="20" y="152"/>
                  </a:cubicBezTo>
                  <a:cubicBezTo>
                    <a:pt x="19" y="150"/>
                    <a:pt x="15" y="149"/>
                    <a:pt x="15" y="146"/>
                  </a:cubicBezTo>
                  <a:cubicBezTo>
                    <a:pt x="14" y="144"/>
                    <a:pt x="8" y="138"/>
                    <a:pt x="4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2" y="128"/>
                    <a:pt x="4" y="128"/>
                    <a:pt x="8" y="128"/>
                  </a:cubicBezTo>
                  <a:cubicBezTo>
                    <a:pt x="12" y="128"/>
                    <a:pt x="13" y="125"/>
                    <a:pt x="13" y="118"/>
                  </a:cubicBezTo>
                  <a:cubicBezTo>
                    <a:pt x="13" y="110"/>
                    <a:pt x="16" y="103"/>
                    <a:pt x="18" y="100"/>
                  </a:cubicBezTo>
                  <a:cubicBezTo>
                    <a:pt x="19" y="96"/>
                    <a:pt x="22" y="97"/>
                    <a:pt x="25" y="96"/>
                  </a:cubicBezTo>
                  <a:cubicBezTo>
                    <a:pt x="28" y="95"/>
                    <a:pt x="26" y="90"/>
                    <a:pt x="26" y="86"/>
                  </a:cubicBezTo>
                  <a:cubicBezTo>
                    <a:pt x="26" y="82"/>
                    <a:pt x="31" y="76"/>
                    <a:pt x="31" y="73"/>
                  </a:cubicBezTo>
                  <a:cubicBezTo>
                    <a:pt x="31" y="71"/>
                    <a:pt x="38" y="72"/>
                    <a:pt x="39" y="71"/>
                  </a:cubicBezTo>
                  <a:cubicBezTo>
                    <a:pt x="41" y="70"/>
                    <a:pt x="42" y="63"/>
                    <a:pt x="43" y="59"/>
                  </a:cubicBezTo>
                  <a:cubicBezTo>
                    <a:pt x="45" y="54"/>
                    <a:pt x="44" y="45"/>
                    <a:pt x="44" y="41"/>
                  </a:cubicBezTo>
                  <a:cubicBezTo>
                    <a:pt x="44" y="38"/>
                    <a:pt x="47" y="33"/>
                    <a:pt x="49" y="30"/>
                  </a:cubicBezTo>
                  <a:cubicBezTo>
                    <a:pt x="51" y="26"/>
                    <a:pt x="48" y="22"/>
                    <a:pt x="50" y="18"/>
                  </a:cubicBezTo>
                  <a:cubicBezTo>
                    <a:pt x="53" y="13"/>
                    <a:pt x="60" y="7"/>
                    <a:pt x="66" y="7"/>
                  </a:cubicBezTo>
                  <a:cubicBezTo>
                    <a:pt x="69" y="7"/>
                    <a:pt x="70" y="3"/>
                    <a:pt x="71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8" name="Freeform 1316"/>
            <p:cNvSpPr>
              <a:spLocks/>
            </p:cNvSpPr>
            <p:nvPr/>
          </p:nvSpPr>
          <p:spPr bwMode="auto">
            <a:xfrm>
              <a:off x="737089" y="3695701"/>
              <a:ext cx="156796" cy="428625"/>
            </a:xfrm>
            <a:custGeom>
              <a:avLst/>
              <a:gdLst>
                <a:gd name="T0" fmla="*/ 2147483647 w 115"/>
                <a:gd name="T1" fmla="*/ 0 h 215"/>
                <a:gd name="T2" fmla="*/ 2147483647 w 115"/>
                <a:gd name="T3" fmla="*/ 2147483647 h 215"/>
                <a:gd name="T4" fmla="*/ 2147483647 w 115"/>
                <a:gd name="T5" fmla="*/ 2147483647 h 215"/>
                <a:gd name="T6" fmla="*/ 2147483647 w 115"/>
                <a:gd name="T7" fmla="*/ 2147483647 h 215"/>
                <a:gd name="T8" fmla="*/ 2147483647 w 115"/>
                <a:gd name="T9" fmla="*/ 2147483647 h 215"/>
                <a:gd name="T10" fmla="*/ 2147483647 w 115"/>
                <a:gd name="T11" fmla="*/ 2147483647 h 215"/>
                <a:gd name="T12" fmla="*/ 2147483647 w 115"/>
                <a:gd name="T13" fmla="*/ 2147483647 h 215"/>
                <a:gd name="T14" fmla="*/ 2147483647 w 115"/>
                <a:gd name="T15" fmla="*/ 2147483647 h 215"/>
                <a:gd name="T16" fmla="*/ 2147483647 w 115"/>
                <a:gd name="T17" fmla="*/ 2147483647 h 215"/>
                <a:gd name="T18" fmla="*/ 2147483647 w 115"/>
                <a:gd name="T19" fmla="*/ 2147483647 h 215"/>
                <a:gd name="T20" fmla="*/ 2147483647 w 115"/>
                <a:gd name="T21" fmla="*/ 2147483647 h 215"/>
                <a:gd name="T22" fmla="*/ 2147483647 w 115"/>
                <a:gd name="T23" fmla="*/ 2147483647 h 215"/>
                <a:gd name="T24" fmla="*/ 2147483647 w 115"/>
                <a:gd name="T25" fmla="*/ 2147483647 h 215"/>
                <a:gd name="T26" fmla="*/ 2147483647 w 115"/>
                <a:gd name="T27" fmla="*/ 2147483647 h 215"/>
                <a:gd name="T28" fmla="*/ 2147483647 w 115"/>
                <a:gd name="T29" fmla="*/ 2147483647 h 215"/>
                <a:gd name="T30" fmla="*/ 2147483647 w 115"/>
                <a:gd name="T31" fmla="*/ 2147483647 h 215"/>
                <a:gd name="T32" fmla="*/ 2147483647 w 115"/>
                <a:gd name="T33" fmla="*/ 2147483647 h 215"/>
                <a:gd name="T34" fmla="*/ 2147483647 w 115"/>
                <a:gd name="T35" fmla="*/ 2147483647 h 215"/>
                <a:gd name="T36" fmla="*/ 2147483647 w 115"/>
                <a:gd name="T37" fmla="*/ 2147483647 h 215"/>
                <a:gd name="T38" fmla="*/ 2147483647 w 115"/>
                <a:gd name="T39" fmla="*/ 2147483647 h 215"/>
                <a:gd name="T40" fmla="*/ 2147483647 w 115"/>
                <a:gd name="T41" fmla="*/ 2147483647 h 215"/>
                <a:gd name="T42" fmla="*/ 2147483647 w 115"/>
                <a:gd name="T43" fmla="*/ 2147483647 h 215"/>
                <a:gd name="T44" fmla="*/ 2147483647 w 115"/>
                <a:gd name="T45" fmla="*/ 2147483647 h 215"/>
                <a:gd name="T46" fmla="*/ 2147483647 w 115"/>
                <a:gd name="T47" fmla="*/ 2147483647 h 215"/>
                <a:gd name="T48" fmla="*/ 2147483647 w 115"/>
                <a:gd name="T49" fmla="*/ 2147483647 h 215"/>
                <a:gd name="T50" fmla="*/ 2147483647 w 115"/>
                <a:gd name="T51" fmla="*/ 2147483647 h 215"/>
                <a:gd name="T52" fmla="*/ 2147483647 w 115"/>
                <a:gd name="T53" fmla="*/ 2147483647 h 215"/>
                <a:gd name="T54" fmla="*/ 2147483647 w 115"/>
                <a:gd name="T55" fmla="*/ 2147483647 h 21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5"/>
                <a:gd name="T85" fmla="*/ 0 h 215"/>
                <a:gd name="T86" fmla="*/ 115 w 115"/>
                <a:gd name="T87" fmla="*/ 215 h 21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5" h="215">
                  <a:moveTo>
                    <a:pt x="29" y="0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17" y="53"/>
                    <a:pt x="17" y="55"/>
                  </a:cubicBezTo>
                  <a:cubicBezTo>
                    <a:pt x="16" y="57"/>
                    <a:pt x="16" y="61"/>
                    <a:pt x="14" y="62"/>
                  </a:cubicBezTo>
                  <a:cubicBezTo>
                    <a:pt x="13" y="64"/>
                    <a:pt x="10" y="64"/>
                    <a:pt x="10" y="66"/>
                  </a:cubicBezTo>
                  <a:cubicBezTo>
                    <a:pt x="10" y="69"/>
                    <a:pt x="9" y="71"/>
                    <a:pt x="8" y="72"/>
                  </a:cubicBezTo>
                  <a:cubicBezTo>
                    <a:pt x="6" y="74"/>
                    <a:pt x="6" y="77"/>
                    <a:pt x="6" y="79"/>
                  </a:cubicBezTo>
                  <a:cubicBezTo>
                    <a:pt x="5" y="81"/>
                    <a:pt x="8" y="85"/>
                    <a:pt x="5" y="88"/>
                  </a:cubicBezTo>
                  <a:cubicBezTo>
                    <a:pt x="2" y="90"/>
                    <a:pt x="0" y="93"/>
                    <a:pt x="4" y="93"/>
                  </a:cubicBezTo>
                  <a:cubicBezTo>
                    <a:pt x="7" y="93"/>
                    <a:pt x="8" y="95"/>
                    <a:pt x="8" y="98"/>
                  </a:cubicBezTo>
                  <a:cubicBezTo>
                    <a:pt x="8" y="102"/>
                    <a:pt x="9" y="106"/>
                    <a:pt x="12" y="108"/>
                  </a:cubicBezTo>
                  <a:cubicBezTo>
                    <a:pt x="14" y="110"/>
                    <a:pt x="15" y="112"/>
                    <a:pt x="15" y="116"/>
                  </a:cubicBezTo>
                  <a:cubicBezTo>
                    <a:pt x="15" y="120"/>
                    <a:pt x="15" y="120"/>
                    <a:pt x="17" y="122"/>
                  </a:cubicBezTo>
                  <a:cubicBezTo>
                    <a:pt x="19" y="124"/>
                    <a:pt x="24" y="129"/>
                    <a:pt x="24" y="132"/>
                  </a:cubicBezTo>
                  <a:cubicBezTo>
                    <a:pt x="24" y="136"/>
                    <a:pt x="24" y="138"/>
                    <a:pt x="23" y="141"/>
                  </a:cubicBezTo>
                  <a:cubicBezTo>
                    <a:pt x="22" y="144"/>
                    <a:pt x="22" y="147"/>
                    <a:pt x="25" y="148"/>
                  </a:cubicBezTo>
                  <a:cubicBezTo>
                    <a:pt x="28" y="148"/>
                    <a:pt x="32" y="147"/>
                    <a:pt x="32" y="150"/>
                  </a:cubicBezTo>
                  <a:cubicBezTo>
                    <a:pt x="32" y="152"/>
                    <a:pt x="35" y="151"/>
                    <a:pt x="40" y="154"/>
                  </a:cubicBezTo>
                  <a:cubicBezTo>
                    <a:pt x="45" y="156"/>
                    <a:pt x="42" y="157"/>
                    <a:pt x="44" y="162"/>
                  </a:cubicBezTo>
                  <a:cubicBezTo>
                    <a:pt x="47" y="166"/>
                    <a:pt x="47" y="166"/>
                    <a:pt x="51" y="168"/>
                  </a:cubicBezTo>
                  <a:cubicBezTo>
                    <a:pt x="54" y="170"/>
                    <a:pt x="59" y="169"/>
                    <a:pt x="59" y="175"/>
                  </a:cubicBezTo>
                  <a:cubicBezTo>
                    <a:pt x="59" y="180"/>
                    <a:pt x="67" y="183"/>
                    <a:pt x="68" y="186"/>
                  </a:cubicBezTo>
                  <a:cubicBezTo>
                    <a:pt x="69" y="187"/>
                    <a:pt x="69" y="190"/>
                    <a:pt x="69" y="192"/>
                  </a:cubicBezTo>
                  <a:cubicBezTo>
                    <a:pt x="73" y="192"/>
                    <a:pt x="82" y="205"/>
                    <a:pt x="84" y="205"/>
                  </a:cubicBezTo>
                  <a:cubicBezTo>
                    <a:pt x="86" y="205"/>
                    <a:pt x="87" y="200"/>
                    <a:pt x="89" y="200"/>
                  </a:cubicBezTo>
                  <a:cubicBezTo>
                    <a:pt x="90" y="200"/>
                    <a:pt x="92" y="204"/>
                    <a:pt x="95" y="204"/>
                  </a:cubicBezTo>
                  <a:cubicBezTo>
                    <a:pt x="98" y="204"/>
                    <a:pt x="97" y="201"/>
                    <a:pt x="101" y="201"/>
                  </a:cubicBezTo>
                  <a:cubicBezTo>
                    <a:pt x="103" y="201"/>
                    <a:pt x="111" y="210"/>
                    <a:pt x="115" y="21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49" name="Freeform 1317"/>
            <p:cNvSpPr>
              <a:spLocks/>
            </p:cNvSpPr>
            <p:nvPr/>
          </p:nvSpPr>
          <p:spPr bwMode="auto">
            <a:xfrm>
              <a:off x="118697" y="3951288"/>
              <a:ext cx="101111" cy="80962"/>
            </a:xfrm>
            <a:custGeom>
              <a:avLst/>
              <a:gdLst>
                <a:gd name="T0" fmla="*/ 0 w 74"/>
                <a:gd name="T1" fmla="*/ 2147483647 h 41"/>
                <a:gd name="T2" fmla="*/ 2147483647 w 74"/>
                <a:gd name="T3" fmla="*/ 2147483647 h 41"/>
                <a:gd name="T4" fmla="*/ 2147483647 w 74"/>
                <a:gd name="T5" fmla="*/ 2147483647 h 41"/>
                <a:gd name="T6" fmla="*/ 2147483647 w 74"/>
                <a:gd name="T7" fmla="*/ 2147483647 h 41"/>
                <a:gd name="T8" fmla="*/ 2147483647 w 74"/>
                <a:gd name="T9" fmla="*/ 2147483647 h 41"/>
                <a:gd name="T10" fmla="*/ 2147483647 w 74"/>
                <a:gd name="T11" fmla="*/ 2147483647 h 41"/>
                <a:gd name="T12" fmla="*/ 2147483647 w 74"/>
                <a:gd name="T13" fmla="*/ 2147483647 h 41"/>
                <a:gd name="T14" fmla="*/ 2147483647 w 74"/>
                <a:gd name="T15" fmla="*/ 2147483647 h 41"/>
                <a:gd name="T16" fmla="*/ 2147483647 w 74"/>
                <a:gd name="T17" fmla="*/ 2147483647 h 41"/>
                <a:gd name="T18" fmla="*/ 2147483647 w 74"/>
                <a:gd name="T19" fmla="*/ 2147483647 h 41"/>
                <a:gd name="T20" fmla="*/ 2147483647 w 74"/>
                <a:gd name="T21" fmla="*/ 2147483647 h 41"/>
                <a:gd name="T22" fmla="*/ 2147483647 w 74"/>
                <a:gd name="T23" fmla="*/ 2147483647 h 41"/>
                <a:gd name="T24" fmla="*/ 2147483647 w 74"/>
                <a:gd name="T25" fmla="*/ 2147483647 h 41"/>
                <a:gd name="T26" fmla="*/ 2147483647 w 74"/>
                <a:gd name="T27" fmla="*/ 2147483647 h 41"/>
                <a:gd name="T28" fmla="*/ 2147483647 w 74"/>
                <a:gd name="T29" fmla="*/ 2147483647 h 41"/>
                <a:gd name="T30" fmla="*/ 2147483647 w 74"/>
                <a:gd name="T31" fmla="*/ 0 h 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4"/>
                <a:gd name="T49" fmla="*/ 0 h 41"/>
                <a:gd name="T50" fmla="*/ 74 w 74"/>
                <a:gd name="T51" fmla="*/ 41 h 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4" h="41">
                  <a:moveTo>
                    <a:pt x="0" y="16"/>
                  </a:moveTo>
                  <a:cubicBezTo>
                    <a:pt x="2" y="14"/>
                    <a:pt x="5" y="11"/>
                    <a:pt x="7" y="10"/>
                  </a:cubicBezTo>
                  <a:cubicBezTo>
                    <a:pt x="9" y="8"/>
                    <a:pt x="12" y="5"/>
                    <a:pt x="15" y="5"/>
                  </a:cubicBezTo>
                  <a:cubicBezTo>
                    <a:pt x="18" y="5"/>
                    <a:pt x="21" y="3"/>
                    <a:pt x="25" y="3"/>
                  </a:cubicBezTo>
                  <a:cubicBezTo>
                    <a:pt x="30" y="4"/>
                    <a:pt x="34" y="12"/>
                    <a:pt x="36" y="15"/>
                  </a:cubicBezTo>
                  <a:cubicBezTo>
                    <a:pt x="37" y="18"/>
                    <a:pt x="36" y="25"/>
                    <a:pt x="36" y="27"/>
                  </a:cubicBezTo>
                  <a:cubicBezTo>
                    <a:pt x="37" y="30"/>
                    <a:pt x="43" y="22"/>
                    <a:pt x="46" y="22"/>
                  </a:cubicBezTo>
                  <a:cubicBezTo>
                    <a:pt x="50" y="21"/>
                    <a:pt x="51" y="36"/>
                    <a:pt x="53" y="39"/>
                  </a:cubicBezTo>
                  <a:cubicBezTo>
                    <a:pt x="56" y="41"/>
                    <a:pt x="60" y="34"/>
                    <a:pt x="61" y="34"/>
                  </a:cubicBezTo>
                  <a:cubicBezTo>
                    <a:pt x="63" y="34"/>
                    <a:pt x="65" y="34"/>
                    <a:pt x="67" y="34"/>
                  </a:cubicBezTo>
                  <a:cubicBezTo>
                    <a:pt x="69" y="33"/>
                    <a:pt x="67" y="28"/>
                    <a:pt x="67" y="26"/>
                  </a:cubicBezTo>
                  <a:cubicBezTo>
                    <a:pt x="66" y="24"/>
                    <a:pt x="69" y="24"/>
                    <a:pt x="71" y="24"/>
                  </a:cubicBezTo>
                  <a:cubicBezTo>
                    <a:pt x="74" y="24"/>
                    <a:pt x="70" y="22"/>
                    <a:pt x="68" y="19"/>
                  </a:cubicBezTo>
                  <a:cubicBezTo>
                    <a:pt x="66" y="17"/>
                    <a:pt x="69" y="17"/>
                    <a:pt x="71" y="14"/>
                  </a:cubicBezTo>
                  <a:cubicBezTo>
                    <a:pt x="73" y="11"/>
                    <a:pt x="67" y="11"/>
                    <a:pt x="66" y="8"/>
                  </a:cubicBezTo>
                  <a:cubicBezTo>
                    <a:pt x="65" y="7"/>
                    <a:pt x="67" y="3"/>
                    <a:pt x="68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0" name="Freeform 1318"/>
            <p:cNvSpPr>
              <a:spLocks/>
            </p:cNvSpPr>
            <p:nvPr/>
          </p:nvSpPr>
          <p:spPr bwMode="auto">
            <a:xfrm>
              <a:off x="199292" y="4019551"/>
              <a:ext cx="29308" cy="80963"/>
            </a:xfrm>
            <a:custGeom>
              <a:avLst/>
              <a:gdLst>
                <a:gd name="T0" fmla="*/ 2147483647 w 21"/>
                <a:gd name="T1" fmla="*/ 2147483647 h 41"/>
                <a:gd name="T2" fmla="*/ 2147483647 w 21"/>
                <a:gd name="T3" fmla="*/ 2147483647 h 41"/>
                <a:gd name="T4" fmla="*/ 2147483647 w 21"/>
                <a:gd name="T5" fmla="*/ 2147483647 h 41"/>
                <a:gd name="T6" fmla="*/ 2147483647 w 21"/>
                <a:gd name="T7" fmla="*/ 2147483647 h 41"/>
                <a:gd name="T8" fmla="*/ 2147483647 w 21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41"/>
                <a:gd name="T17" fmla="*/ 21 w 21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41">
                  <a:moveTo>
                    <a:pt x="18" y="41"/>
                  </a:moveTo>
                  <a:cubicBezTo>
                    <a:pt x="17" y="37"/>
                    <a:pt x="17" y="34"/>
                    <a:pt x="19" y="30"/>
                  </a:cubicBezTo>
                  <a:cubicBezTo>
                    <a:pt x="21" y="25"/>
                    <a:pt x="12" y="20"/>
                    <a:pt x="8" y="18"/>
                  </a:cubicBezTo>
                  <a:cubicBezTo>
                    <a:pt x="3" y="17"/>
                    <a:pt x="0" y="16"/>
                    <a:pt x="4" y="13"/>
                  </a:cubicBezTo>
                  <a:cubicBezTo>
                    <a:pt x="7" y="11"/>
                    <a:pt x="6" y="3"/>
                    <a:pt x="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1" name="Freeform 1319"/>
            <p:cNvSpPr>
              <a:spLocks/>
            </p:cNvSpPr>
            <p:nvPr/>
          </p:nvSpPr>
          <p:spPr bwMode="auto">
            <a:xfrm>
              <a:off x="149470" y="4006851"/>
              <a:ext cx="20515" cy="30163"/>
            </a:xfrm>
            <a:custGeom>
              <a:avLst/>
              <a:gdLst>
                <a:gd name="T0" fmla="*/ 2147483647 w 15"/>
                <a:gd name="T1" fmla="*/ 0 h 15"/>
                <a:gd name="T2" fmla="*/ 2147483647 w 15"/>
                <a:gd name="T3" fmla="*/ 2147483647 h 15"/>
                <a:gd name="T4" fmla="*/ 0 w 15"/>
                <a:gd name="T5" fmla="*/ 2147483647 h 15"/>
                <a:gd name="T6" fmla="*/ 0 60000 65536"/>
                <a:gd name="T7" fmla="*/ 0 60000 65536"/>
                <a:gd name="T8" fmla="*/ 0 60000 65536"/>
                <a:gd name="T9" fmla="*/ 0 w 15"/>
                <a:gd name="T10" fmla="*/ 0 h 15"/>
                <a:gd name="T11" fmla="*/ 15 w 1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5">
                  <a:moveTo>
                    <a:pt x="15" y="0"/>
                  </a:moveTo>
                  <a:cubicBezTo>
                    <a:pt x="14" y="3"/>
                    <a:pt x="12" y="6"/>
                    <a:pt x="9" y="7"/>
                  </a:cubicBezTo>
                  <a:cubicBezTo>
                    <a:pt x="5" y="9"/>
                    <a:pt x="2" y="13"/>
                    <a:pt x="0" y="15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2" name="Freeform 1320"/>
            <p:cNvSpPr>
              <a:spLocks/>
            </p:cNvSpPr>
            <p:nvPr/>
          </p:nvSpPr>
          <p:spPr bwMode="auto">
            <a:xfrm>
              <a:off x="298939" y="3929063"/>
              <a:ext cx="80597" cy="157162"/>
            </a:xfrm>
            <a:custGeom>
              <a:avLst/>
              <a:gdLst>
                <a:gd name="T0" fmla="*/ 2147483647 w 58"/>
                <a:gd name="T1" fmla="*/ 2147483647 h 79"/>
                <a:gd name="T2" fmla="*/ 2147483647 w 58"/>
                <a:gd name="T3" fmla="*/ 2147483647 h 79"/>
                <a:gd name="T4" fmla="*/ 2147483647 w 58"/>
                <a:gd name="T5" fmla="*/ 2147483647 h 79"/>
                <a:gd name="T6" fmla="*/ 2147483647 w 58"/>
                <a:gd name="T7" fmla="*/ 2147483647 h 79"/>
                <a:gd name="T8" fmla="*/ 2147483647 w 58"/>
                <a:gd name="T9" fmla="*/ 2147483647 h 79"/>
                <a:gd name="T10" fmla="*/ 2147483647 w 58"/>
                <a:gd name="T11" fmla="*/ 0 h 79"/>
                <a:gd name="T12" fmla="*/ 2147483647 w 58"/>
                <a:gd name="T13" fmla="*/ 0 h 79"/>
                <a:gd name="T14" fmla="*/ 2147483647 w 58"/>
                <a:gd name="T15" fmla="*/ 2147483647 h 79"/>
                <a:gd name="T16" fmla="*/ 2147483647 w 58"/>
                <a:gd name="T17" fmla="*/ 2147483647 h 79"/>
                <a:gd name="T18" fmla="*/ 2147483647 w 58"/>
                <a:gd name="T19" fmla="*/ 2147483647 h 79"/>
                <a:gd name="T20" fmla="*/ 2147483647 w 58"/>
                <a:gd name="T21" fmla="*/ 2147483647 h 79"/>
                <a:gd name="T22" fmla="*/ 2147483647 w 58"/>
                <a:gd name="T23" fmla="*/ 2147483647 h 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"/>
                <a:gd name="T37" fmla="*/ 0 h 79"/>
                <a:gd name="T38" fmla="*/ 58 w 58"/>
                <a:gd name="T39" fmla="*/ 79 h 7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" h="79">
                  <a:moveTo>
                    <a:pt x="58" y="65"/>
                  </a:moveTo>
                  <a:cubicBezTo>
                    <a:pt x="55" y="62"/>
                    <a:pt x="50" y="57"/>
                    <a:pt x="50" y="53"/>
                  </a:cubicBezTo>
                  <a:cubicBezTo>
                    <a:pt x="50" y="49"/>
                    <a:pt x="51" y="41"/>
                    <a:pt x="47" y="36"/>
                  </a:cubicBezTo>
                  <a:cubicBezTo>
                    <a:pt x="42" y="32"/>
                    <a:pt x="47" y="21"/>
                    <a:pt x="47" y="15"/>
                  </a:cubicBezTo>
                  <a:cubicBezTo>
                    <a:pt x="47" y="10"/>
                    <a:pt x="44" y="7"/>
                    <a:pt x="43" y="5"/>
                  </a:cubicBezTo>
                  <a:cubicBezTo>
                    <a:pt x="42" y="4"/>
                    <a:pt x="42" y="2"/>
                    <a:pt x="43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8" y="27"/>
                    <a:pt x="8" y="31"/>
                  </a:cubicBezTo>
                  <a:cubicBezTo>
                    <a:pt x="9" y="36"/>
                    <a:pt x="5" y="42"/>
                    <a:pt x="4" y="45"/>
                  </a:cubicBezTo>
                  <a:cubicBezTo>
                    <a:pt x="3" y="49"/>
                    <a:pt x="1" y="52"/>
                    <a:pt x="1" y="57"/>
                  </a:cubicBezTo>
                  <a:cubicBezTo>
                    <a:pt x="0" y="61"/>
                    <a:pt x="7" y="71"/>
                    <a:pt x="7" y="74"/>
                  </a:cubicBezTo>
                  <a:cubicBezTo>
                    <a:pt x="7" y="75"/>
                    <a:pt x="6" y="77"/>
                    <a:pt x="5" y="7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3" name="Freeform 1321"/>
            <p:cNvSpPr>
              <a:spLocks/>
            </p:cNvSpPr>
            <p:nvPr/>
          </p:nvSpPr>
          <p:spPr bwMode="auto">
            <a:xfrm>
              <a:off x="357554" y="3929063"/>
              <a:ext cx="30774" cy="125412"/>
            </a:xfrm>
            <a:custGeom>
              <a:avLst/>
              <a:gdLst>
                <a:gd name="T0" fmla="*/ 2147483647 w 22"/>
                <a:gd name="T1" fmla="*/ 2147483647 h 63"/>
                <a:gd name="T2" fmla="*/ 2147483647 w 22"/>
                <a:gd name="T3" fmla="*/ 2147483647 h 63"/>
                <a:gd name="T4" fmla="*/ 2147483647 w 22"/>
                <a:gd name="T5" fmla="*/ 2147483647 h 63"/>
                <a:gd name="T6" fmla="*/ 2147483647 w 22"/>
                <a:gd name="T7" fmla="*/ 2147483647 h 63"/>
                <a:gd name="T8" fmla="*/ 2147483647 w 22"/>
                <a:gd name="T9" fmla="*/ 0 h 63"/>
                <a:gd name="T10" fmla="*/ 0 w 22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3"/>
                <a:gd name="T20" fmla="*/ 22 w 22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3">
                  <a:moveTo>
                    <a:pt x="22" y="63"/>
                  </a:moveTo>
                  <a:cubicBezTo>
                    <a:pt x="20" y="55"/>
                    <a:pt x="21" y="36"/>
                    <a:pt x="20" y="29"/>
                  </a:cubicBezTo>
                  <a:cubicBezTo>
                    <a:pt x="20" y="21"/>
                    <a:pt x="19" y="18"/>
                    <a:pt x="18" y="17"/>
                  </a:cubicBezTo>
                  <a:cubicBezTo>
                    <a:pt x="16" y="15"/>
                    <a:pt x="11" y="9"/>
                    <a:pt x="10" y="4"/>
                  </a:cubicBezTo>
                  <a:cubicBezTo>
                    <a:pt x="9" y="3"/>
                    <a:pt x="10" y="1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4" name="Line 1322"/>
            <p:cNvSpPr>
              <a:spLocks noChangeShapeType="1"/>
            </p:cNvSpPr>
            <p:nvPr/>
          </p:nvSpPr>
          <p:spPr bwMode="auto">
            <a:xfrm>
              <a:off x="378069" y="4057650"/>
              <a:ext cx="1466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5" name="Freeform 1323"/>
            <p:cNvSpPr>
              <a:spLocks/>
            </p:cNvSpPr>
            <p:nvPr/>
          </p:nvSpPr>
          <p:spPr bwMode="auto">
            <a:xfrm>
              <a:off x="256443" y="3940175"/>
              <a:ext cx="52754" cy="33338"/>
            </a:xfrm>
            <a:custGeom>
              <a:avLst/>
              <a:gdLst>
                <a:gd name="T0" fmla="*/ 0 w 39"/>
                <a:gd name="T1" fmla="*/ 0 h 16"/>
                <a:gd name="T2" fmla="*/ 2147483647 w 39"/>
                <a:gd name="T3" fmla="*/ 2147483647 h 16"/>
                <a:gd name="T4" fmla="*/ 2147483647 w 39"/>
                <a:gd name="T5" fmla="*/ 2147483647 h 16"/>
                <a:gd name="T6" fmla="*/ 2147483647 w 39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16"/>
                <a:gd name="T14" fmla="*/ 39 w 39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16">
                  <a:moveTo>
                    <a:pt x="0" y="0"/>
                  </a:moveTo>
                  <a:cubicBezTo>
                    <a:pt x="4" y="2"/>
                    <a:pt x="11" y="13"/>
                    <a:pt x="15" y="13"/>
                  </a:cubicBezTo>
                  <a:cubicBezTo>
                    <a:pt x="20" y="13"/>
                    <a:pt x="20" y="8"/>
                    <a:pt x="27" y="8"/>
                  </a:cubicBezTo>
                  <a:cubicBezTo>
                    <a:pt x="32" y="8"/>
                    <a:pt x="37" y="12"/>
                    <a:pt x="39" y="1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6" name="Freeform 1324"/>
            <p:cNvSpPr>
              <a:spLocks/>
            </p:cNvSpPr>
            <p:nvPr/>
          </p:nvSpPr>
          <p:spPr bwMode="auto">
            <a:xfrm>
              <a:off x="360484" y="3822700"/>
              <a:ext cx="42497" cy="106363"/>
            </a:xfrm>
            <a:custGeom>
              <a:avLst/>
              <a:gdLst>
                <a:gd name="T0" fmla="*/ 2147483647 w 31"/>
                <a:gd name="T1" fmla="*/ 2147483647 h 53"/>
                <a:gd name="T2" fmla="*/ 2147483647 w 31"/>
                <a:gd name="T3" fmla="*/ 2147483647 h 53"/>
                <a:gd name="T4" fmla="*/ 2147483647 w 31"/>
                <a:gd name="T5" fmla="*/ 2147483647 h 53"/>
                <a:gd name="T6" fmla="*/ 2147483647 w 31"/>
                <a:gd name="T7" fmla="*/ 2147483647 h 53"/>
                <a:gd name="T8" fmla="*/ 2147483647 w 31"/>
                <a:gd name="T9" fmla="*/ 2147483647 h 53"/>
                <a:gd name="T10" fmla="*/ 2147483647 w 31"/>
                <a:gd name="T11" fmla="*/ 2147483647 h 53"/>
                <a:gd name="T12" fmla="*/ 2147483647 w 31"/>
                <a:gd name="T13" fmla="*/ 2147483647 h 53"/>
                <a:gd name="T14" fmla="*/ 2147483647 w 31"/>
                <a:gd name="T15" fmla="*/ 2147483647 h 53"/>
                <a:gd name="T16" fmla="*/ 2147483647 w 31"/>
                <a:gd name="T17" fmla="*/ 2147483647 h 53"/>
                <a:gd name="T18" fmla="*/ 2147483647 w 31"/>
                <a:gd name="T19" fmla="*/ 0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"/>
                <a:gd name="T31" fmla="*/ 0 h 53"/>
                <a:gd name="T32" fmla="*/ 31 w 31"/>
                <a:gd name="T33" fmla="*/ 53 h 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" h="53">
                  <a:moveTo>
                    <a:pt x="9" y="53"/>
                  </a:moveTo>
                  <a:cubicBezTo>
                    <a:pt x="10" y="52"/>
                    <a:pt x="13" y="50"/>
                    <a:pt x="14" y="48"/>
                  </a:cubicBezTo>
                  <a:cubicBezTo>
                    <a:pt x="17" y="45"/>
                    <a:pt x="18" y="47"/>
                    <a:pt x="23" y="47"/>
                  </a:cubicBezTo>
                  <a:cubicBezTo>
                    <a:pt x="28" y="47"/>
                    <a:pt x="31" y="42"/>
                    <a:pt x="31" y="40"/>
                  </a:cubicBezTo>
                  <a:cubicBezTo>
                    <a:pt x="31" y="38"/>
                    <a:pt x="25" y="37"/>
                    <a:pt x="25" y="34"/>
                  </a:cubicBezTo>
                  <a:cubicBezTo>
                    <a:pt x="24" y="30"/>
                    <a:pt x="24" y="31"/>
                    <a:pt x="22" y="32"/>
                  </a:cubicBezTo>
                  <a:cubicBezTo>
                    <a:pt x="21" y="33"/>
                    <a:pt x="19" y="32"/>
                    <a:pt x="14" y="29"/>
                  </a:cubicBezTo>
                  <a:cubicBezTo>
                    <a:pt x="10" y="25"/>
                    <a:pt x="10" y="26"/>
                    <a:pt x="9" y="21"/>
                  </a:cubicBezTo>
                  <a:cubicBezTo>
                    <a:pt x="9" y="17"/>
                    <a:pt x="6" y="15"/>
                    <a:pt x="3" y="11"/>
                  </a:cubicBezTo>
                  <a:cubicBezTo>
                    <a:pt x="0" y="9"/>
                    <a:pt x="0" y="4"/>
                    <a:pt x="1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7" name="Freeform 1325"/>
            <p:cNvSpPr>
              <a:spLocks/>
            </p:cNvSpPr>
            <p:nvPr/>
          </p:nvSpPr>
          <p:spPr bwMode="auto">
            <a:xfrm>
              <a:off x="407378" y="3851276"/>
              <a:ext cx="209550" cy="239713"/>
            </a:xfrm>
            <a:custGeom>
              <a:avLst/>
              <a:gdLst>
                <a:gd name="T0" fmla="*/ 2147483647 w 152"/>
                <a:gd name="T1" fmla="*/ 2147483647 h 121"/>
                <a:gd name="T2" fmla="*/ 2147483647 w 152"/>
                <a:gd name="T3" fmla="*/ 2147483647 h 121"/>
                <a:gd name="T4" fmla="*/ 2147483647 w 152"/>
                <a:gd name="T5" fmla="*/ 2147483647 h 121"/>
                <a:gd name="T6" fmla="*/ 2147483647 w 152"/>
                <a:gd name="T7" fmla="*/ 2147483647 h 121"/>
                <a:gd name="T8" fmla="*/ 2147483647 w 152"/>
                <a:gd name="T9" fmla="*/ 2147483647 h 121"/>
                <a:gd name="T10" fmla="*/ 2147483647 w 152"/>
                <a:gd name="T11" fmla="*/ 2147483647 h 121"/>
                <a:gd name="T12" fmla="*/ 2147483647 w 152"/>
                <a:gd name="T13" fmla="*/ 2147483647 h 121"/>
                <a:gd name="T14" fmla="*/ 2147483647 w 152"/>
                <a:gd name="T15" fmla="*/ 2147483647 h 121"/>
                <a:gd name="T16" fmla="*/ 2147483647 w 152"/>
                <a:gd name="T17" fmla="*/ 2147483647 h 121"/>
                <a:gd name="T18" fmla="*/ 2147483647 w 152"/>
                <a:gd name="T19" fmla="*/ 2147483647 h 121"/>
                <a:gd name="T20" fmla="*/ 2147483647 w 152"/>
                <a:gd name="T21" fmla="*/ 2147483647 h 121"/>
                <a:gd name="T22" fmla="*/ 2147483647 w 152"/>
                <a:gd name="T23" fmla="*/ 2147483647 h 121"/>
                <a:gd name="T24" fmla="*/ 2147483647 w 152"/>
                <a:gd name="T25" fmla="*/ 2147483647 h 121"/>
                <a:gd name="T26" fmla="*/ 2147483647 w 152"/>
                <a:gd name="T27" fmla="*/ 2147483647 h 121"/>
                <a:gd name="T28" fmla="*/ 2147483647 w 152"/>
                <a:gd name="T29" fmla="*/ 2147483647 h 121"/>
                <a:gd name="T30" fmla="*/ 2147483647 w 152"/>
                <a:gd name="T31" fmla="*/ 2147483647 h 121"/>
                <a:gd name="T32" fmla="*/ 2147483647 w 152"/>
                <a:gd name="T33" fmla="*/ 2147483647 h 121"/>
                <a:gd name="T34" fmla="*/ 2147483647 w 152"/>
                <a:gd name="T35" fmla="*/ 2147483647 h 121"/>
                <a:gd name="T36" fmla="*/ 2147483647 w 152"/>
                <a:gd name="T37" fmla="*/ 2147483647 h 121"/>
                <a:gd name="T38" fmla="*/ 2147483647 w 152"/>
                <a:gd name="T39" fmla="*/ 2147483647 h 121"/>
                <a:gd name="T40" fmla="*/ 2147483647 w 152"/>
                <a:gd name="T41" fmla="*/ 2147483647 h 121"/>
                <a:gd name="T42" fmla="*/ 2147483647 w 152"/>
                <a:gd name="T43" fmla="*/ 0 h 121"/>
                <a:gd name="T44" fmla="*/ 2147483647 w 152"/>
                <a:gd name="T45" fmla="*/ 2147483647 h 121"/>
                <a:gd name="T46" fmla="*/ 2147483647 w 152"/>
                <a:gd name="T47" fmla="*/ 2147483647 h 121"/>
                <a:gd name="T48" fmla="*/ 2147483647 w 152"/>
                <a:gd name="T49" fmla="*/ 2147483647 h 121"/>
                <a:gd name="T50" fmla="*/ 2147483647 w 152"/>
                <a:gd name="T51" fmla="*/ 2147483647 h 121"/>
                <a:gd name="T52" fmla="*/ 0 w 152"/>
                <a:gd name="T53" fmla="*/ 2147483647 h 121"/>
                <a:gd name="T54" fmla="*/ 2147483647 w 152"/>
                <a:gd name="T55" fmla="*/ 2147483647 h 12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2"/>
                <a:gd name="T85" fmla="*/ 0 h 121"/>
                <a:gd name="T86" fmla="*/ 152 w 152"/>
                <a:gd name="T87" fmla="*/ 121 h 12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2" h="121">
                  <a:moveTo>
                    <a:pt x="76" y="121"/>
                  </a:moveTo>
                  <a:cubicBezTo>
                    <a:pt x="78" y="118"/>
                    <a:pt x="80" y="112"/>
                    <a:pt x="81" y="109"/>
                  </a:cubicBezTo>
                  <a:cubicBezTo>
                    <a:pt x="81" y="106"/>
                    <a:pt x="87" y="101"/>
                    <a:pt x="89" y="98"/>
                  </a:cubicBezTo>
                  <a:cubicBezTo>
                    <a:pt x="92" y="95"/>
                    <a:pt x="99" y="94"/>
                    <a:pt x="101" y="94"/>
                  </a:cubicBezTo>
                  <a:cubicBezTo>
                    <a:pt x="104" y="93"/>
                    <a:pt x="103" y="94"/>
                    <a:pt x="106" y="97"/>
                  </a:cubicBezTo>
                  <a:cubicBezTo>
                    <a:pt x="109" y="101"/>
                    <a:pt x="111" y="100"/>
                    <a:pt x="113" y="98"/>
                  </a:cubicBezTo>
                  <a:cubicBezTo>
                    <a:pt x="116" y="96"/>
                    <a:pt x="123" y="81"/>
                    <a:pt x="124" y="75"/>
                  </a:cubicBezTo>
                  <a:cubicBezTo>
                    <a:pt x="125" y="69"/>
                    <a:pt x="128" y="72"/>
                    <a:pt x="130" y="70"/>
                  </a:cubicBezTo>
                  <a:cubicBezTo>
                    <a:pt x="133" y="68"/>
                    <a:pt x="131" y="62"/>
                    <a:pt x="134" y="59"/>
                  </a:cubicBezTo>
                  <a:cubicBezTo>
                    <a:pt x="136" y="55"/>
                    <a:pt x="141" y="36"/>
                    <a:pt x="146" y="36"/>
                  </a:cubicBezTo>
                  <a:cubicBezTo>
                    <a:pt x="150" y="36"/>
                    <a:pt x="152" y="32"/>
                    <a:pt x="152" y="27"/>
                  </a:cubicBezTo>
                  <a:cubicBezTo>
                    <a:pt x="152" y="21"/>
                    <a:pt x="149" y="23"/>
                    <a:pt x="149" y="21"/>
                  </a:cubicBezTo>
                  <a:cubicBezTo>
                    <a:pt x="149" y="18"/>
                    <a:pt x="144" y="16"/>
                    <a:pt x="144" y="11"/>
                  </a:cubicBezTo>
                  <a:cubicBezTo>
                    <a:pt x="144" y="7"/>
                    <a:pt x="142" y="4"/>
                    <a:pt x="141" y="1"/>
                  </a:cubicBezTo>
                  <a:cubicBezTo>
                    <a:pt x="137" y="3"/>
                    <a:pt x="130" y="9"/>
                    <a:pt x="127" y="10"/>
                  </a:cubicBezTo>
                  <a:cubicBezTo>
                    <a:pt x="122" y="11"/>
                    <a:pt x="118" y="8"/>
                    <a:pt x="114" y="8"/>
                  </a:cubicBezTo>
                  <a:cubicBezTo>
                    <a:pt x="110" y="8"/>
                    <a:pt x="98" y="9"/>
                    <a:pt x="94" y="11"/>
                  </a:cubicBezTo>
                  <a:cubicBezTo>
                    <a:pt x="91" y="13"/>
                    <a:pt x="84" y="14"/>
                    <a:pt x="80" y="14"/>
                  </a:cubicBezTo>
                  <a:cubicBezTo>
                    <a:pt x="75" y="14"/>
                    <a:pt x="69" y="8"/>
                    <a:pt x="67" y="9"/>
                  </a:cubicBezTo>
                  <a:cubicBezTo>
                    <a:pt x="65" y="10"/>
                    <a:pt x="57" y="13"/>
                    <a:pt x="54" y="11"/>
                  </a:cubicBezTo>
                  <a:cubicBezTo>
                    <a:pt x="50" y="9"/>
                    <a:pt x="47" y="3"/>
                    <a:pt x="44" y="3"/>
                  </a:cubicBezTo>
                  <a:cubicBezTo>
                    <a:pt x="40" y="3"/>
                    <a:pt x="37" y="0"/>
                    <a:pt x="35" y="0"/>
                  </a:cubicBezTo>
                  <a:cubicBezTo>
                    <a:pt x="32" y="0"/>
                    <a:pt x="21" y="4"/>
                    <a:pt x="19" y="6"/>
                  </a:cubicBezTo>
                  <a:cubicBezTo>
                    <a:pt x="17" y="8"/>
                    <a:pt x="18" y="15"/>
                    <a:pt x="16" y="17"/>
                  </a:cubicBezTo>
                  <a:cubicBezTo>
                    <a:pt x="13" y="19"/>
                    <a:pt x="14" y="22"/>
                    <a:pt x="13" y="25"/>
                  </a:cubicBezTo>
                  <a:cubicBezTo>
                    <a:pt x="12" y="27"/>
                    <a:pt x="12" y="41"/>
                    <a:pt x="9" y="47"/>
                  </a:cubicBezTo>
                  <a:cubicBezTo>
                    <a:pt x="6" y="53"/>
                    <a:pt x="0" y="60"/>
                    <a:pt x="0" y="65"/>
                  </a:cubicBezTo>
                  <a:cubicBezTo>
                    <a:pt x="0" y="70"/>
                    <a:pt x="2" y="92"/>
                    <a:pt x="2" y="9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8" name="Freeform 1326"/>
            <p:cNvSpPr>
              <a:spLocks/>
            </p:cNvSpPr>
            <p:nvPr/>
          </p:nvSpPr>
          <p:spPr bwMode="auto">
            <a:xfrm>
              <a:off x="401516" y="3887788"/>
              <a:ext cx="21981" cy="31750"/>
            </a:xfrm>
            <a:custGeom>
              <a:avLst/>
              <a:gdLst>
                <a:gd name="T0" fmla="*/ 2147483647 w 16"/>
                <a:gd name="T1" fmla="*/ 2147483647 h 16"/>
                <a:gd name="T2" fmla="*/ 2147483647 w 16"/>
                <a:gd name="T3" fmla="*/ 2147483647 h 16"/>
                <a:gd name="T4" fmla="*/ 0 w 16"/>
                <a:gd name="T5" fmla="*/ 2147483647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16" y="16"/>
                  </a:moveTo>
                  <a:cubicBezTo>
                    <a:pt x="11" y="9"/>
                    <a:pt x="5" y="0"/>
                    <a:pt x="4" y="2"/>
                  </a:cubicBezTo>
                  <a:cubicBezTo>
                    <a:pt x="2" y="3"/>
                    <a:pt x="1" y="5"/>
                    <a:pt x="0" y="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9" name="Freeform 1327"/>
            <p:cNvSpPr>
              <a:spLocks/>
            </p:cNvSpPr>
            <p:nvPr/>
          </p:nvSpPr>
          <p:spPr bwMode="auto">
            <a:xfrm>
              <a:off x="597877" y="3600450"/>
              <a:ext cx="39566" cy="252413"/>
            </a:xfrm>
            <a:custGeom>
              <a:avLst/>
              <a:gdLst>
                <a:gd name="T0" fmla="*/ 2147483647 w 29"/>
                <a:gd name="T1" fmla="*/ 2147483647 h 126"/>
                <a:gd name="T2" fmla="*/ 0 w 29"/>
                <a:gd name="T3" fmla="*/ 2147483647 h 126"/>
                <a:gd name="T4" fmla="*/ 2147483647 w 29"/>
                <a:gd name="T5" fmla="*/ 2147483647 h 126"/>
                <a:gd name="T6" fmla="*/ 2147483647 w 29"/>
                <a:gd name="T7" fmla="*/ 2147483647 h 126"/>
                <a:gd name="T8" fmla="*/ 2147483647 w 29"/>
                <a:gd name="T9" fmla="*/ 2147483647 h 126"/>
                <a:gd name="T10" fmla="*/ 2147483647 w 29"/>
                <a:gd name="T11" fmla="*/ 2147483647 h 126"/>
                <a:gd name="T12" fmla="*/ 2147483647 w 29"/>
                <a:gd name="T13" fmla="*/ 2147483647 h 126"/>
                <a:gd name="T14" fmla="*/ 2147483647 w 29"/>
                <a:gd name="T15" fmla="*/ 0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26"/>
                <a:gd name="T26" fmla="*/ 29 w 2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26">
                  <a:moveTo>
                    <a:pt x="2" y="126"/>
                  </a:moveTo>
                  <a:cubicBezTo>
                    <a:pt x="1" y="124"/>
                    <a:pt x="0" y="123"/>
                    <a:pt x="0" y="121"/>
                  </a:cubicBezTo>
                  <a:cubicBezTo>
                    <a:pt x="0" y="116"/>
                    <a:pt x="4" y="107"/>
                    <a:pt x="8" y="102"/>
                  </a:cubicBezTo>
                  <a:cubicBezTo>
                    <a:pt x="13" y="98"/>
                    <a:pt x="25" y="86"/>
                    <a:pt x="25" y="86"/>
                  </a:cubicBezTo>
                  <a:cubicBezTo>
                    <a:pt x="25" y="86"/>
                    <a:pt x="25" y="69"/>
                    <a:pt x="25" y="62"/>
                  </a:cubicBezTo>
                  <a:cubicBezTo>
                    <a:pt x="25" y="55"/>
                    <a:pt x="29" y="41"/>
                    <a:pt x="29" y="38"/>
                  </a:cubicBezTo>
                  <a:cubicBezTo>
                    <a:pt x="29" y="35"/>
                    <a:pt x="20" y="19"/>
                    <a:pt x="20" y="19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0" name="Freeform 1328"/>
            <p:cNvSpPr>
              <a:spLocks/>
            </p:cNvSpPr>
            <p:nvPr/>
          </p:nvSpPr>
          <p:spPr bwMode="auto">
            <a:xfrm>
              <a:off x="534866" y="3870326"/>
              <a:ext cx="106973" cy="296863"/>
            </a:xfrm>
            <a:custGeom>
              <a:avLst/>
              <a:gdLst>
                <a:gd name="T0" fmla="*/ 0 w 78"/>
                <a:gd name="T1" fmla="*/ 2147483647 h 149"/>
                <a:gd name="T2" fmla="*/ 2147483647 w 78"/>
                <a:gd name="T3" fmla="*/ 2147483647 h 149"/>
                <a:gd name="T4" fmla="*/ 2147483647 w 78"/>
                <a:gd name="T5" fmla="*/ 2147483647 h 149"/>
                <a:gd name="T6" fmla="*/ 2147483647 w 78"/>
                <a:gd name="T7" fmla="*/ 2147483647 h 149"/>
                <a:gd name="T8" fmla="*/ 2147483647 w 78"/>
                <a:gd name="T9" fmla="*/ 2147483647 h 149"/>
                <a:gd name="T10" fmla="*/ 2147483647 w 78"/>
                <a:gd name="T11" fmla="*/ 2147483647 h 149"/>
                <a:gd name="T12" fmla="*/ 2147483647 w 78"/>
                <a:gd name="T13" fmla="*/ 2147483647 h 149"/>
                <a:gd name="T14" fmla="*/ 2147483647 w 78"/>
                <a:gd name="T15" fmla="*/ 2147483647 h 149"/>
                <a:gd name="T16" fmla="*/ 2147483647 w 78"/>
                <a:gd name="T17" fmla="*/ 2147483647 h 149"/>
                <a:gd name="T18" fmla="*/ 2147483647 w 78"/>
                <a:gd name="T19" fmla="*/ 2147483647 h 149"/>
                <a:gd name="T20" fmla="*/ 2147483647 w 78"/>
                <a:gd name="T21" fmla="*/ 2147483647 h 149"/>
                <a:gd name="T22" fmla="*/ 2147483647 w 78"/>
                <a:gd name="T23" fmla="*/ 2147483647 h 149"/>
                <a:gd name="T24" fmla="*/ 2147483647 w 78"/>
                <a:gd name="T25" fmla="*/ 2147483647 h 149"/>
                <a:gd name="T26" fmla="*/ 2147483647 w 78"/>
                <a:gd name="T27" fmla="*/ 2147483647 h 149"/>
                <a:gd name="T28" fmla="*/ 2147483647 w 78"/>
                <a:gd name="T29" fmla="*/ 2147483647 h 149"/>
                <a:gd name="T30" fmla="*/ 2147483647 w 78"/>
                <a:gd name="T31" fmla="*/ 2147483647 h 149"/>
                <a:gd name="T32" fmla="*/ 2147483647 w 78"/>
                <a:gd name="T33" fmla="*/ 2147483647 h 149"/>
                <a:gd name="T34" fmla="*/ 2147483647 w 78"/>
                <a:gd name="T35" fmla="*/ 2147483647 h 149"/>
                <a:gd name="T36" fmla="*/ 2147483647 w 78"/>
                <a:gd name="T37" fmla="*/ 2147483647 h 149"/>
                <a:gd name="T38" fmla="*/ 2147483647 w 78"/>
                <a:gd name="T39" fmla="*/ 2147483647 h 149"/>
                <a:gd name="T40" fmla="*/ 2147483647 w 78"/>
                <a:gd name="T41" fmla="*/ 0 h 149"/>
                <a:gd name="T42" fmla="*/ 2147483647 w 78"/>
                <a:gd name="T43" fmla="*/ 2147483647 h 1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8"/>
                <a:gd name="T67" fmla="*/ 0 h 149"/>
                <a:gd name="T68" fmla="*/ 78 w 78"/>
                <a:gd name="T69" fmla="*/ 149 h 1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8" h="149">
                  <a:moveTo>
                    <a:pt x="0" y="145"/>
                  </a:moveTo>
                  <a:cubicBezTo>
                    <a:pt x="9" y="145"/>
                    <a:pt x="25" y="143"/>
                    <a:pt x="31" y="143"/>
                  </a:cubicBezTo>
                  <a:cubicBezTo>
                    <a:pt x="38" y="143"/>
                    <a:pt x="54" y="146"/>
                    <a:pt x="58" y="146"/>
                  </a:cubicBezTo>
                  <a:cubicBezTo>
                    <a:pt x="63" y="146"/>
                    <a:pt x="71" y="149"/>
                    <a:pt x="73" y="149"/>
                  </a:cubicBezTo>
                  <a:cubicBezTo>
                    <a:pt x="75" y="149"/>
                    <a:pt x="76" y="147"/>
                    <a:pt x="77" y="146"/>
                  </a:cubicBezTo>
                  <a:cubicBezTo>
                    <a:pt x="77" y="144"/>
                    <a:pt x="78" y="142"/>
                    <a:pt x="78" y="140"/>
                  </a:cubicBezTo>
                  <a:cubicBezTo>
                    <a:pt x="78" y="137"/>
                    <a:pt x="73" y="131"/>
                    <a:pt x="70" y="129"/>
                  </a:cubicBezTo>
                  <a:cubicBezTo>
                    <a:pt x="68" y="127"/>
                    <a:pt x="67" y="126"/>
                    <a:pt x="66" y="124"/>
                  </a:cubicBezTo>
                  <a:cubicBezTo>
                    <a:pt x="66" y="121"/>
                    <a:pt x="66" y="118"/>
                    <a:pt x="63" y="116"/>
                  </a:cubicBezTo>
                  <a:cubicBezTo>
                    <a:pt x="61" y="113"/>
                    <a:pt x="58" y="106"/>
                    <a:pt x="58" y="103"/>
                  </a:cubicBezTo>
                  <a:cubicBezTo>
                    <a:pt x="58" y="101"/>
                    <a:pt x="58" y="99"/>
                    <a:pt x="59" y="95"/>
                  </a:cubicBezTo>
                  <a:cubicBezTo>
                    <a:pt x="60" y="91"/>
                    <a:pt x="64" y="90"/>
                    <a:pt x="65" y="86"/>
                  </a:cubicBezTo>
                  <a:cubicBezTo>
                    <a:pt x="66" y="82"/>
                    <a:pt x="71" y="75"/>
                    <a:pt x="71" y="75"/>
                  </a:cubicBezTo>
                  <a:cubicBezTo>
                    <a:pt x="71" y="75"/>
                    <a:pt x="67" y="62"/>
                    <a:pt x="66" y="60"/>
                  </a:cubicBezTo>
                  <a:cubicBezTo>
                    <a:pt x="65" y="57"/>
                    <a:pt x="55" y="51"/>
                    <a:pt x="53" y="48"/>
                  </a:cubicBezTo>
                  <a:cubicBezTo>
                    <a:pt x="52" y="45"/>
                    <a:pt x="55" y="43"/>
                    <a:pt x="58" y="43"/>
                  </a:cubicBezTo>
                  <a:cubicBezTo>
                    <a:pt x="60" y="43"/>
                    <a:pt x="70" y="43"/>
                    <a:pt x="70" y="43"/>
                  </a:cubicBezTo>
                  <a:cubicBezTo>
                    <a:pt x="70" y="43"/>
                    <a:pt x="67" y="37"/>
                    <a:pt x="66" y="34"/>
                  </a:cubicBezTo>
                  <a:cubicBezTo>
                    <a:pt x="64" y="31"/>
                    <a:pt x="65" y="24"/>
                    <a:pt x="65" y="21"/>
                  </a:cubicBezTo>
                  <a:cubicBezTo>
                    <a:pt x="65" y="18"/>
                    <a:pt x="65" y="11"/>
                    <a:pt x="63" y="8"/>
                  </a:cubicBezTo>
                  <a:cubicBezTo>
                    <a:pt x="62" y="6"/>
                    <a:pt x="55" y="2"/>
                    <a:pt x="51" y="0"/>
                  </a:cubicBezTo>
                  <a:cubicBezTo>
                    <a:pt x="51" y="0"/>
                    <a:pt x="51" y="0"/>
                    <a:pt x="51" y="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1" name="Freeform 1329"/>
            <p:cNvSpPr>
              <a:spLocks/>
            </p:cNvSpPr>
            <p:nvPr/>
          </p:nvSpPr>
          <p:spPr bwMode="auto">
            <a:xfrm>
              <a:off x="640374" y="4076701"/>
              <a:ext cx="190500" cy="85725"/>
            </a:xfrm>
            <a:custGeom>
              <a:avLst/>
              <a:gdLst>
                <a:gd name="T0" fmla="*/ 0 w 139"/>
                <a:gd name="T1" fmla="*/ 2147483647 h 43"/>
                <a:gd name="T2" fmla="*/ 2147483647 w 139"/>
                <a:gd name="T3" fmla="*/ 2147483647 h 43"/>
                <a:gd name="T4" fmla="*/ 2147483647 w 139"/>
                <a:gd name="T5" fmla="*/ 2147483647 h 43"/>
                <a:gd name="T6" fmla="*/ 2147483647 w 139"/>
                <a:gd name="T7" fmla="*/ 2147483647 h 43"/>
                <a:gd name="T8" fmla="*/ 2147483647 w 139"/>
                <a:gd name="T9" fmla="*/ 2147483647 h 43"/>
                <a:gd name="T10" fmla="*/ 2147483647 w 139"/>
                <a:gd name="T11" fmla="*/ 2147483647 h 43"/>
                <a:gd name="T12" fmla="*/ 2147483647 w 139"/>
                <a:gd name="T13" fmla="*/ 2147483647 h 43"/>
                <a:gd name="T14" fmla="*/ 2147483647 w 139"/>
                <a:gd name="T15" fmla="*/ 2147483647 h 43"/>
                <a:gd name="T16" fmla="*/ 2147483647 w 139"/>
                <a:gd name="T17" fmla="*/ 2147483647 h 43"/>
                <a:gd name="T18" fmla="*/ 2147483647 w 139"/>
                <a:gd name="T19" fmla="*/ 2147483647 h 43"/>
                <a:gd name="T20" fmla="*/ 2147483647 w 139"/>
                <a:gd name="T21" fmla="*/ 2147483647 h 43"/>
                <a:gd name="T22" fmla="*/ 2147483647 w 139"/>
                <a:gd name="T23" fmla="*/ 2147483647 h 43"/>
                <a:gd name="T24" fmla="*/ 2147483647 w 139"/>
                <a:gd name="T25" fmla="*/ 2147483647 h 43"/>
                <a:gd name="T26" fmla="*/ 2147483647 w 139"/>
                <a:gd name="T27" fmla="*/ 2147483647 h 43"/>
                <a:gd name="T28" fmla="*/ 2147483647 w 139"/>
                <a:gd name="T29" fmla="*/ 2147483647 h 43"/>
                <a:gd name="T30" fmla="*/ 2147483647 w 139"/>
                <a:gd name="T31" fmla="*/ 0 h 43"/>
                <a:gd name="T32" fmla="*/ 2147483647 w 139"/>
                <a:gd name="T33" fmla="*/ 2147483647 h 43"/>
                <a:gd name="T34" fmla="*/ 2147483647 w 139"/>
                <a:gd name="T35" fmla="*/ 2147483647 h 43"/>
                <a:gd name="T36" fmla="*/ 2147483647 w 139"/>
                <a:gd name="T37" fmla="*/ 2147483647 h 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9"/>
                <a:gd name="T58" fmla="*/ 0 h 43"/>
                <a:gd name="T59" fmla="*/ 139 w 139"/>
                <a:gd name="T60" fmla="*/ 43 h 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9" h="43">
                  <a:moveTo>
                    <a:pt x="0" y="43"/>
                  </a:moveTo>
                  <a:cubicBezTo>
                    <a:pt x="1" y="42"/>
                    <a:pt x="1" y="41"/>
                    <a:pt x="2" y="41"/>
                  </a:cubicBezTo>
                  <a:cubicBezTo>
                    <a:pt x="4" y="39"/>
                    <a:pt x="5" y="23"/>
                    <a:pt x="9" y="23"/>
                  </a:cubicBezTo>
                  <a:cubicBezTo>
                    <a:pt x="13" y="23"/>
                    <a:pt x="14" y="21"/>
                    <a:pt x="19" y="21"/>
                  </a:cubicBezTo>
                  <a:cubicBezTo>
                    <a:pt x="23" y="21"/>
                    <a:pt x="21" y="24"/>
                    <a:pt x="24" y="24"/>
                  </a:cubicBezTo>
                  <a:cubicBezTo>
                    <a:pt x="25" y="24"/>
                    <a:pt x="29" y="24"/>
                    <a:pt x="31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1"/>
                    <a:pt x="31" y="16"/>
                    <a:pt x="31" y="14"/>
                  </a:cubicBezTo>
                  <a:cubicBezTo>
                    <a:pt x="31" y="11"/>
                    <a:pt x="38" y="4"/>
                    <a:pt x="41" y="3"/>
                  </a:cubicBezTo>
                  <a:cubicBezTo>
                    <a:pt x="45" y="1"/>
                    <a:pt x="50" y="6"/>
                    <a:pt x="54" y="10"/>
                  </a:cubicBezTo>
                  <a:cubicBezTo>
                    <a:pt x="59" y="15"/>
                    <a:pt x="74" y="16"/>
                    <a:pt x="79" y="16"/>
                  </a:cubicBezTo>
                  <a:cubicBezTo>
                    <a:pt x="83" y="15"/>
                    <a:pt x="82" y="5"/>
                    <a:pt x="85" y="4"/>
                  </a:cubicBezTo>
                  <a:cubicBezTo>
                    <a:pt x="87" y="3"/>
                    <a:pt x="87" y="7"/>
                    <a:pt x="90" y="6"/>
                  </a:cubicBezTo>
                  <a:cubicBezTo>
                    <a:pt x="93" y="6"/>
                    <a:pt x="101" y="5"/>
                    <a:pt x="103" y="4"/>
                  </a:cubicBezTo>
                  <a:cubicBezTo>
                    <a:pt x="106" y="3"/>
                    <a:pt x="107" y="5"/>
                    <a:pt x="110" y="5"/>
                  </a:cubicBezTo>
                  <a:cubicBezTo>
                    <a:pt x="113" y="5"/>
                    <a:pt x="115" y="1"/>
                    <a:pt x="118" y="0"/>
                  </a:cubicBezTo>
                  <a:cubicBezTo>
                    <a:pt x="121" y="0"/>
                    <a:pt x="129" y="4"/>
                    <a:pt x="131" y="4"/>
                  </a:cubicBezTo>
                  <a:cubicBezTo>
                    <a:pt x="133" y="4"/>
                    <a:pt x="135" y="1"/>
                    <a:pt x="139" y="1"/>
                  </a:cubicBezTo>
                  <a:cubicBezTo>
                    <a:pt x="139" y="1"/>
                    <a:pt x="139" y="1"/>
                    <a:pt x="139" y="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2" name="Freeform 1330"/>
            <p:cNvSpPr>
              <a:spLocks/>
            </p:cNvSpPr>
            <p:nvPr/>
          </p:nvSpPr>
          <p:spPr bwMode="auto">
            <a:xfrm>
              <a:off x="631582" y="3927476"/>
              <a:ext cx="126023" cy="93663"/>
            </a:xfrm>
            <a:custGeom>
              <a:avLst/>
              <a:gdLst>
                <a:gd name="T0" fmla="*/ 2147483647 w 91"/>
                <a:gd name="T1" fmla="*/ 0 h 47"/>
                <a:gd name="T2" fmla="*/ 2147483647 w 91"/>
                <a:gd name="T3" fmla="*/ 2147483647 h 47"/>
                <a:gd name="T4" fmla="*/ 2147483647 w 91"/>
                <a:gd name="T5" fmla="*/ 2147483647 h 47"/>
                <a:gd name="T6" fmla="*/ 2147483647 w 91"/>
                <a:gd name="T7" fmla="*/ 2147483647 h 47"/>
                <a:gd name="T8" fmla="*/ 2147483647 w 91"/>
                <a:gd name="T9" fmla="*/ 2147483647 h 47"/>
                <a:gd name="T10" fmla="*/ 2147483647 w 91"/>
                <a:gd name="T11" fmla="*/ 2147483647 h 47"/>
                <a:gd name="T12" fmla="*/ 2147483647 w 91"/>
                <a:gd name="T13" fmla="*/ 2147483647 h 47"/>
                <a:gd name="T14" fmla="*/ 2147483647 w 91"/>
                <a:gd name="T15" fmla="*/ 2147483647 h 47"/>
                <a:gd name="T16" fmla="*/ 0 w 91"/>
                <a:gd name="T17" fmla="*/ 2147483647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1"/>
                <a:gd name="T28" fmla="*/ 0 h 47"/>
                <a:gd name="T29" fmla="*/ 91 w 91"/>
                <a:gd name="T30" fmla="*/ 47 h 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1" h="47">
                  <a:moveTo>
                    <a:pt x="91" y="0"/>
                  </a:moveTo>
                  <a:cubicBezTo>
                    <a:pt x="81" y="0"/>
                    <a:pt x="78" y="3"/>
                    <a:pt x="77" y="7"/>
                  </a:cubicBezTo>
                  <a:cubicBezTo>
                    <a:pt x="76" y="11"/>
                    <a:pt x="72" y="13"/>
                    <a:pt x="65" y="20"/>
                  </a:cubicBezTo>
                  <a:cubicBezTo>
                    <a:pt x="57" y="26"/>
                    <a:pt x="50" y="27"/>
                    <a:pt x="44" y="28"/>
                  </a:cubicBezTo>
                  <a:cubicBezTo>
                    <a:pt x="38" y="29"/>
                    <a:pt x="43" y="29"/>
                    <a:pt x="41" y="33"/>
                  </a:cubicBezTo>
                  <a:cubicBezTo>
                    <a:pt x="40" y="37"/>
                    <a:pt x="35" y="39"/>
                    <a:pt x="30" y="40"/>
                  </a:cubicBezTo>
                  <a:cubicBezTo>
                    <a:pt x="26" y="41"/>
                    <a:pt x="19" y="45"/>
                    <a:pt x="16" y="46"/>
                  </a:cubicBezTo>
                  <a:cubicBezTo>
                    <a:pt x="12" y="47"/>
                    <a:pt x="12" y="41"/>
                    <a:pt x="9" y="43"/>
                  </a:cubicBezTo>
                  <a:cubicBezTo>
                    <a:pt x="6" y="45"/>
                    <a:pt x="2" y="46"/>
                    <a:pt x="0" y="4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3" name="Line 1331"/>
            <p:cNvSpPr>
              <a:spLocks noChangeShapeType="1"/>
            </p:cNvSpPr>
            <p:nvPr/>
          </p:nvSpPr>
          <p:spPr bwMode="auto">
            <a:xfrm flipH="1" flipV="1">
              <a:off x="1276351" y="3711575"/>
              <a:ext cx="19050" cy="650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4" name="Freeform 1332"/>
            <p:cNvSpPr>
              <a:spLocks/>
            </p:cNvSpPr>
            <p:nvPr/>
          </p:nvSpPr>
          <p:spPr bwMode="auto">
            <a:xfrm>
              <a:off x="1109296" y="3576639"/>
              <a:ext cx="232996" cy="206375"/>
            </a:xfrm>
            <a:custGeom>
              <a:avLst/>
              <a:gdLst>
                <a:gd name="T0" fmla="*/ 0 w 170"/>
                <a:gd name="T1" fmla="*/ 2147483647 h 103"/>
                <a:gd name="T2" fmla="*/ 2147483647 w 170"/>
                <a:gd name="T3" fmla="*/ 2147483647 h 103"/>
                <a:gd name="T4" fmla="*/ 2147483647 w 170"/>
                <a:gd name="T5" fmla="*/ 2147483647 h 103"/>
                <a:gd name="T6" fmla="*/ 2147483647 w 170"/>
                <a:gd name="T7" fmla="*/ 2147483647 h 103"/>
                <a:gd name="T8" fmla="*/ 2147483647 w 170"/>
                <a:gd name="T9" fmla="*/ 2147483647 h 103"/>
                <a:gd name="T10" fmla="*/ 2147483647 w 170"/>
                <a:gd name="T11" fmla="*/ 2147483647 h 103"/>
                <a:gd name="T12" fmla="*/ 2147483647 w 170"/>
                <a:gd name="T13" fmla="*/ 2147483647 h 103"/>
                <a:gd name="T14" fmla="*/ 2147483647 w 170"/>
                <a:gd name="T15" fmla="*/ 2147483647 h 103"/>
                <a:gd name="T16" fmla="*/ 2147483647 w 170"/>
                <a:gd name="T17" fmla="*/ 2147483647 h 103"/>
                <a:gd name="T18" fmla="*/ 2147483647 w 170"/>
                <a:gd name="T19" fmla="*/ 2147483647 h 103"/>
                <a:gd name="T20" fmla="*/ 2147483647 w 170"/>
                <a:gd name="T21" fmla="*/ 2147483647 h 103"/>
                <a:gd name="T22" fmla="*/ 2147483647 w 170"/>
                <a:gd name="T23" fmla="*/ 2147483647 h 103"/>
                <a:gd name="T24" fmla="*/ 2147483647 w 170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0"/>
                <a:gd name="T40" fmla="*/ 0 h 103"/>
                <a:gd name="T41" fmla="*/ 170 w 170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0" h="103">
                  <a:moveTo>
                    <a:pt x="0" y="103"/>
                  </a:moveTo>
                  <a:cubicBezTo>
                    <a:pt x="2" y="103"/>
                    <a:pt x="4" y="103"/>
                    <a:pt x="4" y="101"/>
                  </a:cubicBezTo>
                  <a:cubicBezTo>
                    <a:pt x="5" y="96"/>
                    <a:pt x="5" y="91"/>
                    <a:pt x="9" y="90"/>
                  </a:cubicBezTo>
                  <a:cubicBezTo>
                    <a:pt x="12" y="90"/>
                    <a:pt x="13" y="91"/>
                    <a:pt x="18" y="91"/>
                  </a:cubicBezTo>
                  <a:cubicBezTo>
                    <a:pt x="24" y="91"/>
                    <a:pt x="48" y="91"/>
                    <a:pt x="51" y="92"/>
                  </a:cubicBezTo>
                  <a:cubicBezTo>
                    <a:pt x="53" y="94"/>
                    <a:pt x="53" y="95"/>
                    <a:pt x="57" y="94"/>
                  </a:cubicBezTo>
                  <a:cubicBezTo>
                    <a:pt x="60" y="94"/>
                    <a:pt x="70" y="73"/>
                    <a:pt x="84" y="73"/>
                  </a:cubicBezTo>
                  <a:cubicBezTo>
                    <a:pt x="97" y="73"/>
                    <a:pt x="103" y="73"/>
                    <a:pt x="109" y="71"/>
                  </a:cubicBezTo>
                  <a:cubicBezTo>
                    <a:pt x="116" y="69"/>
                    <a:pt x="163" y="55"/>
                    <a:pt x="163" y="55"/>
                  </a:cubicBezTo>
                  <a:cubicBezTo>
                    <a:pt x="163" y="55"/>
                    <a:pt x="170" y="34"/>
                    <a:pt x="169" y="29"/>
                  </a:cubicBezTo>
                  <a:cubicBezTo>
                    <a:pt x="167" y="23"/>
                    <a:pt x="164" y="18"/>
                    <a:pt x="164" y="18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21" y="0"/>
                    <a:pt x="121" y="0"/>
                    <a:pt x="121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5" name="Freeform 1333"/>
            <p:cNvSpPr>
              <a:spLocks/>
            </p:cNvSpPr>
            <p:nvPr/>
          </p:nvSpPr>
          <p:spPr bwMode="auto">
            <a:xfrm>
              <a:off x="1046285" y="3340101"/>
              <a:ext cx="165589" cy="106363"/>
            </a:xfrm>
            <a:custGeom>
              <a:avLst/>
              <a:gdLst>
                <a:gd name="T0" fmla="*/ 2147483647 w 121"/>
                <a:gd name="T1" fmla="*/ 2147483647 h 53"/>
                <a:gd name="T2" fmla="*/ 2147483647 w 121"/>
                <a:gd name="T3" fmla="*/ 2147483647 h 53"/>
                <a:gd name="T4" fmla="*/ 2147483647 w 121"/>
                <a:gd name="T5" fmla="*/ 2147483647 h 53"/>
                <a:gd name="T6" fmla="*/ 2147483647 w 121"/>
                <a:gd name="T7" fmla="*/ 2147483647 h 53"/>
                <a:gd name="T8" fmla="*/ 2147483647 w 121"/>
                <a:gd name="T9" fmla="*/ 2147483647 h 53"/>
                <a:gd name="T10" fmla="*/ 2147483647 w 121"/>
                <a:gd name="T11" fmla="*/ 2147483647 h 53"/>
                <a:gd name="T12" fmla="*/ 0 w 121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53"/>
                <a:gd name="T23" fmla="*/ 121 w 121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53">
                  <a:moveTo>
                    <a:pt x="121" y="53"/>
                  </a:moveTo>
                  <a:cubicBezTo>
                    <a:pt x="111" y="52"/>
                    <a:pt x="111" y="52"/>
                    <a:pt x="111" y="52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38" y="16"/>
                    <a:pt x="34" y="14"/>
                  </a:cubicBezTo>
                  <a:cubicBezTo>
                    <a:pt x="31" y="11"/>
                    <a:pt x="16" y="4"/>
                    <a:pt x="16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6" name="Freeform 1334"/>
            <p:cNvSpPr>
              <a:spLocks/>
            </p:cNvSpPr>
            <p:nvPr/>
          </p:nvSpPr>
          <p:spPr bwMode="auto">
            <a:xfrm>
              <a:off x="1252904" y="3544888"/>
              <a:ext cx="10257" cy="12700"/>
            </a:xfrm>
            <a:custGeom>
              <a:avLst/>
              <a:gdLst>
                <a:gd name="T0" fmla="*/ 2147483647 w 8"/>
                <a:gd name="T1" fmla="*/ 2147483647 h 7"/>
                <a:gd name="T2" fmla="*/ 0 w 8"/>
                <a:gd name="T3" fmla="*/ 0 h 7"/>
                <a:gd name="T4" fmla="*/ 0 60000 65536"/>
                <a:gd name="T5" fmla="*/ 0 60000 65536"/>
                <a:gd name="T6" fmla="*/ 0 w 8"/>
                <a:gd name="T7" fmla="*/ 0 h 7"/>
                <a:gd name="T8" fmla="*/ 8 w 8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7">
                  <a:moveTo>
                    <a:pt x="8" y="7"/>
                  </a:moveTo>
                  <a:cubicBezTo>
                    <a:pt x="6" y="6"/>
                    <a:pt x="3" y="3"/>
                    <a:pt x="0" y="0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7" name="Freeform 1335"/>
            <p:cNvSpPr>
              <a:spLocks/>
            </p:cNvSpPr>
            <p:nvPr/>
          </p:nvSpPr>
          <p:spPr bwMode="auto">
            <a:xfrm>
              <a:off x="1148862" y="3195639"/>
              <a:ext cx="67408" cy="238125"/>
            </a:xfrm>
            <a:custGeom>
              <a:avLst/>
              <a:gdLst>
                <a:gd name="T0" fmla="*/ 2147483647 w 49"/>
                <a:gd name="T1" fmla="*/ 2147483647 h 119"/>
                <a:gd name="T2" fmla="*/ 2147483647 w 49"/>
                <a:gd name="T3" fmla="*/ 2147483647 h 119"/>
                <a:gd name="T4" fmla="*/ 2147483647 w 49"/>
                <a:gd name="T5" fmla="*/ 2147483647 h 119"/>
                <a:gd name="T6" fmla="*/ 2147483647 w 49"/>
                <a:gd name="T7" fmla="*/ 2147483647 h 119"/>
                <a:gd name="T8" fmla="*/ 2147483647 w 49"/>
                <a:gd name="T9" fmla="*/ 2147483647 h 119"/>
                <a:gd name="T10" fmla="*/ 2147483647 w 49"/>
                <a:gd name="T11" fmla="*/ 2147483647 h 119"/>
                <a:gd name="T12" fmla="*/ 2147483647 w 49"/>
                <a:gd name="T13" fmla="*/ 2147483647 h 119"/>
                <a:gd name="T14" fmla="*/ 2147483647 w 49"/>
                <a:gd name="T15" fmla="*/ 2147483647 h 119"/>
                <a:gd name="T16" fmla="*/ 2147483647 w 49"/>
                <a:gd name="T17" fmla="*/ 2147483647 h 119"/>
                <a:gd name="T18" fmla="*/ 2147483647 w 49"/>
                <a:gd name="T19" fmla="*/ 2147483647 h 119"/>
                <a:gd name="T20" fmla="*/ 2147483647 w 49"/>
                <a:gd name="T21" fmla="*/ 2147483647 h 119"/>
                <a:gd name="T22" fmla="*/ 2147483647 w 49"/>
                <a:gd name="T23" fmla="*/ 2147483647 h 119"/>
                <a:gd name="T24" fmla="*/ 2147483647 w 49"/>
                <a:gd name="T25" fmla="*/ 2147483647 h 119"/>
                <a:gd name="T26" fmla="*/ 2147483647 w 49"/>
                <a:gd name="T27" fmla="*/ 2147483647 h 119"/>
                <a:gd name="T28" fmla="*/ 2147483647 w 49"/>
                <a:gd name="T29" fmla="*/ 2147483647 h 119"/>
                <a:gd name="T30" fmla="*/ 2147483647 w 49"/>
                <a:gd name="T31" fmla="*/ 2147483647 h 119"/>
                <a:gd name="T32" fmla="*/ 0 w 49"/>
                <a:gd name="T33" fmla="*/ 0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119"/>
                <a:gd name="T53" fmla="*/ 49 w 49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119">
                  <a:moveTo>
                    <a:pt x="21" y="119"/>
                  </a:moveTo>
                  <a:cubicBezTo>
                    <a:pt x="22" y="116"/>
                    <a:pt x="25" y="110"/>
                    <a:pt x="29" y="105"/>
                  </a:cubicBezTo>
                  <a:cubicBezTo>
                    <a:pt x="33" y="102"/>
                    <a:pt x="36" y="103"/>
                    <a:pt x="39" y="104"/>
                  </a:cubicBezTo>
                  <a:cubicBezTo>
                    <a:pt x="39" y="104"/>
                    <a:pt x="39" y="104"/>
                    <a:pt x="40" y="105"/>
                  </a:cubicBezTo>
                  <a:cubicBezTo>
                    <a:pt x="43" y="107"/>
                    <a:pt x="48" y="109"/>
                    <a:pt x="49" y="108"/>
                  </a:cubicBezTo>
                  <a:cubicBezTo>
                    <a:pt x="46" y="105"/>
                    <a:pt x="42" y="100"/>
                    <a:pt x="41" y="98"/>
                  </a:cubicBezTo>
                  <a:cubicBezTo>
                    <a:pt x="39" y="94"/>
                    <a:pt x="43" y="93"/>
                    <a:pt x="40" y="90"/>
                  </a:cubicBezTo>
                  <a:cubicBezTo>
                    <a:pt x="37" y="87"/>
                    <a:pt x="33" y="86"/>
                    <a:pt x="36" y="83"/>
                  </a:cubicBezTo>
                  <a:cubicBezTo>
                    <a:pt x="39" y="81"/>
                    <a:pt x="36" y="77"/>
                    <a:pt x="32" y="72"/>
                  </a:cubicBezTo>
                  <a:cubicBezTo>
                    <a:pt x="29" y="68"/>
                    <a:pt x="17" y="62"/>
                    <a:pt x="16" y="60"/>
                  </a:cubicBezTo>
                  <a:cubicBezTo>
                    <a:pt x="14" y="57"/>
                    <a:pt x="15" y="55"/>
                    <a:pt x="12" y="53"/>
                  </a:cubicBezTo>
                  <a:cubicBezTo>
                    <a:pt x="9" y="51"/>
                    <a:pt x="6" y="45"/>
                    <a:pt x="7" y="40"/>
                  </a:cubicBezTo>
                  <a:cubicBezTo>
                    <a:pt x="8" y="34"/>
                    <a:pt x="15" y="32"/>
                    <a:pt x="15" y="28"/>
                  </a:cubicBezTo>
                  <a:cubicBezTo>
                    <a:pt x="15" y="25"/>
                    <a:pt x="18" y="23"/>
                    <a:pt x="15" y="21"/>
                  </a:cubicBezTo>
                  <a:cubicBezTo>
                    <a:pt x="12" y="18"/>
                    <a:pt x="9" y="18"/>
                    <a:pt x="6" y="13"/>
                  </a:cubicBezTo>
                  <a:cubicBezTo>
                    <a:pt x="4" y="8"/>
                    <a:pt x="2" y="8"/>
                    <a:pt x="2" y="5"/>
                  </a:cubicBezTo>
                  <a:cubicBezTo>
                    <a:pt x="1" y="2"/>
                    <a:pt x="1" y="2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8" name="Freeform 1336"/>
            <p:cNvSpPr>
              <a:spLocks/>
            </p:cNvSpPr>
            <p:nvPr/>
          </p:nvSpPr>
          <p:spPr bwMode="auto">
            <a:xfrm>
              <a:off x="968620" y="3308351"/>
              <a:ext cx="77665" cy="117475"/>
            </a:xfrm>
            <a:custGeom>
              <a:avLst/>
              <a:gdLst>
                <a:gd name="T0" fmla="*/ 2147483647 w 57"/>
                <a:gd name="T1" fmla="*/ 2147483647 h 58"/>
                <a:gd name="T2" fmla="*/ 2147483647 w 57"/>
                <a:gd name="T3" fmla="*/ 2147483647 h 58"/>
                <a:gd name="T4" fmla="*/ 2147483647 w 57"/>
                <a:gd name="T5" fmla="*/ 2147483647 h 58"/>
                <a:gd name="T6" fmla="*/ 2147483647 w 57"/>
                <a:gd name="T7" fmla="*/ 2147483647 h 58"/>
                <a:gd name="T8" fmla="*/ 0 w 57"/>
                <a:gd name="T9" fmla="*/ 2147483647 h 58"/>
                <a:gd name="T10" fmla="*/ 2147483647 w 57"/>
                <a:gd name="T11" fmla="*/ 2147483647 h 58"/>
                <a:gd name="T12" fmla="*/ 2147483647 w 57"/>
                <a:gd name="T13" fmla="*/ 2147483647 h 58"/>
                <a:gd name="T14" fmla="*/ 2147483647 w 57"/>
                <a:gd name="T15" fmla="*/ 2147483647 h 58"/>
                <a:gd name="T16" fmla="*/ 2147483647 w 57"/>
                <a:gd name="T17" fmla="*/ 2147483647 h 58"/>
                <a:gd name="T18" fmla="*/ 2147483647 w 57"/>
                <a:gd name="T19" fmla="*/ 2147483647 h 58"/>
                <a:gd name="T20" fmla="*/ 2147483647 w 57"/>
                <a:gd name="T21" fmla="*/ 2147483647 h 58"/>
                <a:gd name="T22" fmla="*/ 2147483647 w 57"/>
                <a:gd name="T23" fmla="*/ 0 h 58"/>
                <a:gd name="T24" fmla="*/ 2147483647 w 57"/>
                <a:gd name="T25" fmla="*/ 2147483647 h 5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"/>
                <a:gd name="T40" fmla="*/ 0 h 58"/>
                <a:gd name="T41" fmla="*/ 57 w 57"/>
                <a:gd name="T42" fmla="*/ 58 h 5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" h="58">
                  <a:moveTo>
                    <a:pt x="25" y="14"/>
                  </a:moveTo>
                  <a:cubicBezTo>
                    <a:pt x="21" y="14"/>
                    <a:pt x="10" y="5"/>
                    <a:pt x="10" y="5"/>
                  </a:cubicBezTo>
                  <a:cubicBezTo>
                    <a:pt x="10" y="10"/>
                    <a:pt x="9" y="21"/>
                    <a:pt x="9" y="24"/>
                  </a:cubicBezTo>
                  <a:cubicBezTo>
                    <a:pt x="9" y="29"/>
                    <a:pt x="2" y="43"/>
                    <a:pt x="1" y="47"/>
                  </a:cubicBezTo>
                  <a:cubicBezTo>
                    <a:pt x="1" y="48"/>
                    <a:pt x="0" y="50"/>
                    <a:pt x="0" y="53"/>
                  </a:cubicBezTo>
                  <a:cubicBezTo>
                    <a:pt x="4" y="55"/>
                    <a:pt x="11" y="58"/>
                    <a:pt x="15" y="58"/>
                  </a:cubicBezTo>
                  <a:cubicBezTo>
                    <a:pt x="20" y="58"/>
                    <a:pt x="20" y="48"/>
                    <a:pt x="24" y="48"/>
                  </a:cubicBezTo>
                  <a:cubicBezTo>
                    <a:pt x="28" y="48"/>
                    <a:pt x="29" y="51"/>
                    <a:pt x="31" y="48"/>
                  </a:cubicBezTo>
                  <a:cubicBezTo>
                    <a:pt x="34" y="46"/>
                    <a:pt x="43" y="45"/>
                    <a:pt x="40" y="39"/>
                  </a:cubicBezTo>
                  <a:cubicBezTo>
                    <a:pt x="36" y="33"/>
                    <a:pt x="31" y="25"/>
                    <a:pt x="31" y="2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39" y="7"/>
                    <a:pt x="27" y="14"/>
                    <a:pt x="25" y="14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9" name="Freeform 1337"/>
            <p:cNvSpPr>
              <a:spLocks/>
            </p:cNvSpPr>
            <p:nvPr/>
          </p:nvSpPr>
          <p:spPr bwMode="auto">
            <a:xfrm>
              <a:off x="1141535" y="3109913"/>
              <a:ext cx="29308" cy="31750"/>
            </a:xfrm>
            <a:custGeom>
              <a:avLst/>
              <a:gdLst>
                <a:gd name="T0" fmla="*/ 2147483647 w 22"/>
                <a:gd name="T1" fmla="*/ 2147483647 h 16"/>
                <a:gd name="T2" fmla="*/ 2147483647 w 22"/>
                <a:gd name="T3" fmla="*/ 2147483647 h 16"/>
                <a:gd name="T4" fmla="*/ 2147483647 w 22"/>
                <a:gd name="T5" fmla="*/ 2147483647 h 16"/>
                <a:gd name="T6" fmla="*/ 2147483647 w 22"/>
                <a:gd name="T7" fmla="*/ 2147483647 h 16"/>
                <a:gd name="T8" fmla="*/ 2147483647 w 22"/>
                <a:gd name="T9" fmla="*/ 2147483647 h 16"/>
                <a:gd name="T10" fmla="*/ 2147483647 w 22"/>
                <a:gd name="T11" fmla="*/ 2147483647 h 16"/>
                <a:gd name="T12" fmla="*/ 2147483647 w 22"/>
                <a:gd name="T13" fmla="*/ 2147483647 h 16"/>
                <a:gd name="T14" fmla="*/ 0 w 22"/>
                <a:gd name="T15" fmla="*/ 0 h 16"/>
                <a:gd name="T16" fmla="*/ 0 w 22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16"/>
                <a:gd name="T29" fmla="*/ 22 w 22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16">
                  <a:moveTo>
                    <a:pt x="2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6" y="4"/>
                    <a:pt x="8" y="10"/>
                    <a:pt x="10" y="11"/>
                  </a:cubicBezTo>
                  <a:cubicBezTo>
                    <a:pt x="11" y="11"/>
                    <a:pt x="14" y="14"/>
                    <a:pt x="18" y="14"/>
                  </a:cubicBezTo>
                  <a:cubicBezTo>
                    <a:pt x="19" y="15"/>
                    <a:pt x="21" y="15"/>
                    <a:pt x="22" y="16"/>
                  </a:cubicBezTo>
                  <a:cubicBezTo>
                    <a:pt x="21" y="13"/>
                    <a:pt x="21" y="10"/>
                    <a:pt x="19" y="9"/>
                  </a:cubicBezTo>
                  <a:cubicBezTo>
                    <a:pt x="18" y="6"/>
                    <a:pt x="14" y="8"/>
                    <a:pt x="10" y="5"/>
                  </a:cubicBezTo>
                  <a:cubicBezTo>
                    <a:pt x="6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0" name="Freeform 1338"/>
            <p:cNvSpPr>
              <a:spLocks/>
            </p:cNvSpPr>
            <p:nvPr/>
          </p:nvSpPr>
          <p:spPr bwMode="auto">
            <a:xfrm>
              <a:off x="1125416" y="3065464"/>
              <a:ext cx="27843" cy="15875"/>
            </a:xfrm>
            <a:custGeom>
              <a:avLst/>
              <a:gdLst>
                <a:gd name="T0" fmla="*/ 2147483647 w 20"/>
                <a:gd name="T1" fmla="*/ 0 h 8"/>
                <a:gd name="T2" fmla="*/ 0 w 20"/>
                <a:gd name="T3" fmla="*/ 2147483647 h 8"/>
                <a:gd name="T4" fmla="*/ 0 60000 65536"/>
                <a:gd name="T5" fmla="*/ 0 60000 65536"/>
                <a:gd name="T6" fmla="*/ 0 w 20"/>
                <a:gd name="T7" fmla="*/ 0 h 8"/>
                <a:gd name="T8" fmla="*/ 20 w 20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" h="8">
                  <a:moveTo>
                    <a:pt x="20" y="0"/>
                  </a:moveTo>
                  <a:cubicBezTo>
                    <a:pt x="1" y="0"/>
                    <a:pt x="0" y="4"/>
                    <a:pt x="0" y="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1" name="Freeform 1339"/>
            <p:cNvSpPr>
              <a:spLocks/>
            </p:cNvSpPr>
            <p:nvPr/>
          </p:nvSpPr>
          <p:spPr bwMode="auto">
            <a:xfrm>
              <a:off x="1170843" y="3140076"/>
              <a:ext cx="8792" cy="4763"/>
            </a:xfrm>
            <a:custGeom>
              <a:avLst/>
              <a:gdLst>
                <a:gd name="T0" fmla="*/ 0 w 6"/>
                <a:gd name="T1" fmla="*/ 2147483647 h 2"/>
                <a:gd name="T2" fmla="*/ 2147483647 w 6"/>
                <a:gd name="T3" fmla="*/ 0 h 2"/>
                <a:gd name="T4" fmla="*/ 0 60000 65536"/>
                <a:gd name="T5" fmla="*/ 0 60000 65536"/>
                <a:gd name="T6" fmla="*/ 0 w 6"/>
                <a:gd name="T7" fmla="*/ 0 h 2"/>
                <a:gd name="T8" fmla="*/ 6 w 6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2">
                  <a:moveTo>
                    <a:pt x="0" y="1"/>
                  </a:moveTo>
                  <a:cubicBezTo>
                    <a:pt x="2" y="1"/>
                    <a:pt x="4" y="2"/>
                    <a:pt x="6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2" name="Freeform 1340"/>
            <p:cNvSpPr>
              <a:spLocks/>
            </p:cNvSpPr>
            <p:nvPr/>
          </p:nvSpPr>
          <p:spPr bwMode="auto">
            <a:xfrm>
              <a:off x="196362" y="3036888"/>
              <a:ext cx="48358" cy="157162"/>
            </a:xfrm>
            <a:custGeom>
              <a:avLst/>
              <a:gdLst>
                <a:gd name="T0" fmla="*/ 0 w 35"/>
                <a:gd name="T1" fmla="*/ 2147483647 h 79"/>
                <a:gd name="T2" fmla="*/ 2147483647 w 35"/>
                <a:gd name="T3" fmla="*/ 2147483647 h 79"/>
                <a:gd name="T4" fmla="*/ 2147483647 w 35"/>
                <a:gd name="T5" fmla="*/ 2147483647 h 79"/>
                <a:gd name="T6" fmla="*/ 2147483647 w 35"/>
                <a:gd name="T7" fmla="*/ 2147483647 h 79"/>
                <a:gd name="T8" fmla="*/ 2147483647 w 35"/>
                <a:gd name="T9" fmla="*/ 2147483647 h 79"/>
                <a:gd name="T10" fmla="*/ 2147483647 w 35"/>
                <a:gd name="T11" fmla="*/ 2147483647 h 79"/>
                <a:gd name="T12" fmla="*/ 2147483647 w 35"/>
                <a:gd name="T13" fmla="*/ 2147483647 h 79"/>
                <a:gd name="T14" fmla="*/ 2147483647 w 35"/>
                <a:gd name="T15" fmla="*/ 2147483647 h 79"/>
                <a:gd name="T16" fmla="*/ 2147483647 w 35"/>
                <a:gd name="T17" fmla="*/ 2147483647 h 79"/>
                <a:gd name="T18" fmla="*/ 2147483647 w 35"/>
                <a:gd name="T19" fmla="*/ 2147483647 h 79"/>
                <a:gd name="T20" fmla="*/ 2147483647 w 35"/>
                <a:gd name="T21" fmla="*/ 2147483647 h 79"/>
                <a:gd name="T22" fmla="*/ 2147483647 w 35"/>
                <a:gd name="T23" fmla="*/ 2147483647 h 79"/>
                <a:gd name="T24" fmla="*/ 2147483647 w 35"/>
                <a:gd name="T25" fmla="*/ 2147483647 h 79"/>
                <a:gd name="T26" fmla="*/ 2147483647 w 35"/>
                <a:gd name="T27" fmla="*/ 2147483647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79"/>
                <a:gd name="T44" fmla="*/ 35 w 35"/>
                <a:gd name="T45" fmla="*/ 79 h 7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79">
                  <a:moveTo>
                    <a:pt x="0" y="5"/>
                  </a:moveTo>
                  <a:cubicBezTo>
                    <a:pt x="3" y="5"/>
                    <a:pt x="7" y="4"/>
                    <a:pt x="7" y="3"/>
                  </a:cubicBezTo>
                  <a:cubicBezTo>
                    <a:pt x="9" y="0"/>
                    <a:pt x="8" y="9"/>
                    <a:pt x="12" y="9"/>
                  </a:cubicBezTo>
                  <a:cubicBezTo>
                    <a:pt x="15" y="9"/>
                    <a:pt x="21" y="9"/>
                    <a:pt x="24" y="7"/>
                  </a:cubicBezTo>
                  <a:cubicBezTo>
                    <a:pt x="26" y="5"/>
                    <a:pt x="31" y="5"/>
                    <a:pt x="31" y="8"/>
                  </a:cubicBezTo>
                  <a:cubicBezTo>
                    <a:pt x="32" y="10"/>
                    <a:pt x="35" y="12"/>
                    <a:pt x="31" y="15"/>
                  </a:cubicBezTo>
                  <a:cubicBezTo>
                    <a:pt x="28" y="18"/>
                    <a:pt x="26" y="19"/>
                    <a:pt x="27" y="24"/>
                  </a:cubicBezTo>
                  <a:cubicBezTo>
                    <a:pt x="28" y="29"/>
                    <a:pt x="26" y="30"/>
                    <a:pt x="26" y="35"/>
                  </a:cubicBezTo>
                  <a:cubicBezTo>
                    <a:pt x="26" y="40"/>
                    <a:pt x="26" y="42"/>
                    <a:pt x="22" y="42"/>
                  </a:cubicBezTo>
                  <a:cubicBezTo>
                    <a:pt x="17" y="42"/>
                    <a:pt x="19" y="45"/>
                    <a:pt x="23" y="48"/>
                  </a:cubicBezTo>
                  <a:cubicBezTo>
                    <a:pt x="26" y="52"/>
                    <a:pt x="26" y="52"/>
                    <a:pt x="24" y="55"/>
                  </a:cubicBezTo>
                  <a:cubicBezTo>
                    <a:pt x="22" y="58"/>
                    <a:pt x="20" y="60"/>
                    <a:pt x="21" y="63"/>
                  </a:cubicBezTo>
                  <a:cubicBezTo>
                    <a:pt x="23" y="66"/>
                    <a:pt x="24" y="65"/>
                    <a:pt x="22" y="69"/>
                  </a:cubicBezTo>
                  <a:cubicBezTo>
                    <a:pt x="21" y="72"/>
                    <a:pt x="19" y="75"/>
                    <a:pt x="19" y="79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3" name="Freeform 1341"/>
            <p:cNvSpPr>
              <a:spLocks/>
            </p:cNvSpPr>
            <p:nvPr/>
          </p:nvSpPr>
          <p:spPr bwMode="auto">
            <a:xfrm>
              <a:off x="325315" y="3001963"/>
              <a:ext cx="87923" cy="36512"/>
            </a:xfrm>
            <a:custGeom>
              <a:avLst/>
              <a:gdLst>
                <a:gd name="T0" fmla="*/ 2147483647 w 64"/>
                <a:gd name="T1" fmla="*/ 2147483647 h 18"/>
                <a:gd name="T2" fmla="*/ 2147483647 w 64"/>
                <a:gd name="T3" fmla="*/ 2147483647 h 18"/>
                <a:gd name="T4" fmla="*/ 2147483647 w 64"/>
                <a:gd name="T5" fmla="*/ 2147483647 h 18"/>
                <a:gd name="T6" fmla="*/ 2147483647 w 64"/>
                <a:gd name="T7" fmla="*/ 2147483647 h 18"/>
                <a:gd name="T8" fmla="*/ 2147483647 w 64"/>
                <a:gd name="T9" fmla="*/ 2147483647 h 18"/>
                <a:gd name="T10" fmla="*/ 0 w 64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8"/>
                <a:gd name="T20" fmla="*/ 64 w 6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8">
                  <a:moveTo>
                    <a:pt x="64" y="15"/>
                  </a:moveTo>
                  <a:cubicBezTo>
                    <a:pt x="60" y="16"/>
                    <a:pt x="57" y="18"/>
                    <a:pt x="52" y="17"/>
                  </a:cubicBezTo>
                  <a:cubicBezTo>
                    <a:pt x="45" y="15"/>
                    <a:pt x="47" y="15"/>
                    <a:pt x="43" y="13"/>
                  </a:cubicBezTo>
                  <a:cubicBezTo>
                    <a:pt x="38" y="12"/>
                    <a:pt x="37" y="8"/>
                    <a:pt x="33" y="9"/>
                  </a:cubicBezTo>
                  <a:cubicBezTo>
                    <a:pt x="28" y="10"/>
                    <a:pt x="27" y="12"/>
                    <a:pt x="18" y="9"/>
                  </a:cubicBezTo>
                  <a:cubicBezTo>
                    <a:pt x="11" y="8"/>
                    <a:pt x="4" y="4"/>
                    <a:pt x="0" y="0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4" name="Freeform 1342"/>
            <p:cNvSpPr>
              <a:spLocks/>
            </p:cNvSpPr>
            <p:nvPr/>
          </p:nvSpPr>
          <p:spPr bwMode="auto">
            <a:xfrm>
              <a:off x="813290" y="3048000"/>
              <a:ext cx="8792" cy="38100"/>
            </a:xfrm>
            <a:custGeom>
              <a:avLst/>
              <a:gdLst>
                <a:gd name="T0" fmla="*/ 2147483647 w 6"/>
                <a:gd name="T1" fmla="*/ 0 h 19"/>
                <a:gd name="T2" fmla="*/ 0 w 6"/>
                <a:gd name="T3" fmla="*/ 2147483647 h 19"/>
                <a:gd name="T4" fmla="*/ 0 60000 65536"/>
                <a:gd name="T5" fmla="*/ 0 60000 65536"/>
                <a:gd name="T6" fmla="*/ 0 w 6"/>
                <a:gd name="T7" fmla="*/ 0 h 19"/>
                <a:gd name="T8" fmla="*/ 6 w 6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9">
                  <a:moveTo>
                    <a:pt x="6" y="0"/>
                  </a:moveTo>
                  <a:cubicBezTo>
                    <a:pt x="6" y="0"/>
                    <a:pt x="4" y="12"/>
                    <a:pt x="0" y="19"/>
                  </a:cubicBezTo>
                </a:path>
              </a:pathLst>
            </a:custGeom>
            <a:solidFill>
              <a:srgbClr val="FF99CC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5" name="Freeform 1343"/>
            <p:cNvSpPr>
              <a:spLocks/>
            </p:cNvSpPr>
            <p:nvPr/>
          </p:nvSpPr>
          <p:spPr bwMode="auto">
            <a:xfrm>
              <a:off x="830874" y="2833688"/>
              <a:ext cx="21980" cy="100012"/>
            </a:xfrm>
            <a:custGeom>
              <a:avLst/>
              <a:gdLst>
                <a:gd name="T0" fmla="*/ 0 w 17"/>
                <a:gd name="T1" fmla="*/ 0 h 50"/>
                <a:gd name="T2" fmla="*/ 2147483647 w 17"/>
                <a:gd name="T3" fmla="*/ 2147483647 h 50"/>
                <a:gd name="T4" fmla="*/ 2147483647 w 17"/>
                <a:gd name="T5" fmla="*/ 2147483647 h 50"/>
                <a:gd name="T6" fmla="*/ 2147483647 w 17"/>
                <a:gd name="T7" fmla="*/ 2147483647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50"/>
                <a:gd name="T14" fmla="*/ 17 w 17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50">
                  <a:moveTo>
                    <a:pt x="0" y="0"/>
                  </a:moveTo>
                  <a:cubicBezTo>
                    <a:pt x="0" y="0"/>
                    <a:pt x="1" y="10"/>
                    <a:pt x="6" y="15"/>
                  </a:cubicBezTo>
                  <a:cubicBezTo>
                    <a:pt x="12" y="21"/>
                    <a:pt x="17" y="28"/>
                    <a:pt x="14" y="33"/>
                  </a:cubicBezTo>
                  <a:cubicBezTo>
                    <a:pt x="12" y="39"/>
                    <a:pt x="14" y="48"/>
                    <a:pt x="17" y="5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6" name="Line 1344"/>
            <p:cNvSpPr>
              <a:spLocks noChangeShapeType="1"/>
            </p:cNvSpPr>
            <p:nvPr/>
          </p:nvSpPr>
          <p:spPr bwMode="auto">
            <a:xfrm>
              <a:off x="874835" y="2898775"/>
              <a:ext cx="0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7" name="Freeform 1345"/>
            <p:cNvSpPr>
              <a:spLocks/>
            </p:cNvSpPr>
            <p:nvPr/>
          </p:nvSpPr>
          <p:spPr bwMode="auto">
            <a:xfrm>
              <a:off x="852854" y="2892426"/>
              <a:ext cx="30774" cy="47625"/>
            </a:xfrm>
            <a:custGeom>
              <a:avLst/>
              <a:gdLst>
                <a:gd name="T0" fmla="*/ 2147483647 w 22"/>
                <a:gd name="T1" fmla="*/ 0 h 24"/>
                <a:gd name="T2" fmla="*/ 2147483647 w 22"/>
                <a:gd name="T3" fmla="*/ 2147483647 h 24"/>
                <a:gd name="T4" fmla="*/ 2147483647 w 22"/>
                <a:gd name="T5" fmla="*/ 2147483647 h 24"/>
                <a:gd name="T6" fmla="*/ 0 w 22"/>
                <a:gd name="T7" fmla="*/ 2147483647 h 24"/>
                <a:gd name="T8" fmla="*/ 2147483647 w 22"/>
                <a:gd name="T9" fmla="*/ 2147483647 h 24"/>
                <a:gd name="T10" fmla="*/ 2147483647 w 22"/>
                <a:gd name="T11" fmla="*/ 2147483647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24"/>
                <a:gd name="T20" fmla="*/ 22 w 22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24">
                  <a:moveTo>
                    <a:pt x="22" y="0"/>
                  </a:moveTo>
                  <a:cubicBezTo>
                    <a:pt x="22" y="8"/>
                    <a:pt x="18" y="3"/>
                    <a:pt x="15" y="3"/>
                  </a:cubicBezTo>
                  <a:cubicBezTo>
                    <a:pt x="12" y="3"/>
                    <a:pt x="8" y="5"/>
                    <a:pt x="8" y="8"/>
                  </a:cubicBezTo>
                  <a:cubicBezTo>
                    <a:pt x="8" y="11"/>
                    <a:pt x="0" y="21"/>
                    <a:pt x="0" y="21"/>
                  </a:cubicBezTo>
                  <a:cubicBezTo>
                    <a:pt x="2" y="24"/>
                    <a:pt x="8" y="20"/>
                    <a:pt x="12" y="20"/>
                  </a:cubicBezTo>
                  <a:cubicBezTo>
                    <a:pt x="14" y="20"/>
                    <a:pt x="16" y="22"/>
                    <a:pt x="19" y="24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8" name="Freeform 1346"/>
            <p:cNvSpPr>
              <a:spLocks/>
            </p:cNvSpPr>
            <p:nvPr/>
          </p:nvSpPr>
          <p:spPr bwMode="auto">
            <a:xfrm>
              <a:off x="725366" y="2551113"/>
              <a:ext cx="127488" cy="25400"/>
            </a:xfrm>
            <a:custGeom>
              <a:avLst/>
              <a:gdLst>
                <a:gd name="T0" fmla="*/ 0 w 93"/>
                <a:gd name="T1" fmla="*/ 2147483647 h 13"/>
                <a:gd name="T2" fmla="*/ 2147483647 w 93"/>
                <a:gd name="T3" fmla="*/ 2147483647 h 13"/>
                <a:gd name="T4" fmla="*/ 2147483647 w 93"/>
                <a:gd name="T5" fmla="*/ 2147483647 h 13"/>
                <a:gd name="T6" fmla="*/ 2147483647 w 93"/>
                <a:gd name="T7" fmla="*/ 0 h 13"/>
                <a:gd name="T8" fmla="*/ 2147483647 w 93"/>
                <a:gd name="T9" fmla="*/ 2147483647 h 13"/>
                <a:gd name="T10" fmla="*/ 2147483647 w 93"/>
                <a:gd name="T11" fmla="*/ 2147483647 h 13"/>
                <a:gd name="T12" fmla="*/ 2147483647 w 93"/>
                <a:gd name="T13" fmla="*/ 2147483647 h 13"/>
                <a:gd name="T14" fmla="*/ 2147483647 w 93"/>
                <a:gd name="T15" fmla="*/ 2147483647 h 13"/>
                <a:gd name="T16" fmla="*/ 2147483647 w 93"/>
                <a:gd name="T17" fmla="*/ 2147483647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"/>
                <a:gd name="T28" fmla="*/ 0 h 13"/>
                <a:gd name="T29" fmla="*/ 93 w 9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" h="13">
                  <a:moveTo>
                    <a:pt x="0" y="6"/>
                  </a:moveTo>
                  <a:cubicBezTo>
                    <a:pt x="3" y="5"/>
                    <a:pt x="7" y="3"/>
                    <a:pt x="9" y="2"/>
                  </a:cubicBezTo>
                  <a:cubicBezTo>
                    <a:pt x="14" y="0"/>
                    <a:pt x="22" y="2"/>
                    <a:pt x="28" y="2"/>
                  </a:cubicBezTo>
                  <a:cubicBezTo>
                    <a:pt x="35" y="2"/>
                    <a:pt x="45" y="0"/>
                    <a:pt x="48" y="0"/>
                  </a:cubicBezTo>
                  <a:cubicBezTo>
                    <a:pt x="51" y="0"/>
                    <a:pt x="56" y="5"/>
                    <a:pt x="59" y="5"/>
                  </a:cubicBezTo>
                  <a:cubicBezTo>
                    <a:pt x="62" y="5"/>
                    <a:pt x="72" y="13"/>
                    <a:pt x="72" y="13"/>
                  </a:cubicBezTo>
                  <a:cubicBezTo>
                    <a:pt x="72" y="13"/>
                    <a:pt x="79" y="12"/>
                    <a:pt x="85" y="10"/>
                  </a:cubicBezTo>
                  <a:cubicBezTo>
                    <a:pt x="90" y="8"/>
                    <a:pt x="88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79" name="Freeform 1347"/>
            <p:cNvSpPr>
              <a:spLocks/>
            </p:cNvSpPr>
            <p:nvPr/>
          </p:nvSpPr>
          <p:spPr bwMode="auto">
            <a:xfrm>
              <a:off x="785446" y="2492375"/>
              <a:ext cx="52754" cy="14288"/>
            </a:xfrm>
            <a:custGeom>
              <a:avLst/>
              <a:gdLst>
                <a:gd name="T0" fmla="*/ 2147483647 w 39"/>
                <a:gd name="T1" fmla="*/ 2147483647 h 8"/>
                <a:gd name="T2" fmla="*/ 2147483647 w 39"/>
                <a:gd name="T3" fmla="*/ 2147483647 h 8"/>
                <a:gd name="T4" fmla="*/ 2147483647 w 39"/>
                <a:gd name="T5" fmla="*/ 0 h 8"/>
                <a:gd name="T6" fmla="*/ 0 w 39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8"/>
                <a:gd name="T14" fmla="*/ 39 w 39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8">
                  <a:moveTo>
                    <a:pt x="39" y="8"/>
                  </a:moveTo>
                  <a:cubicBezTo>
                    <a:pt x="39" y="8"/>
                    <a:pt x="33" y="8"/>
                    <a:pt x="27" y="8"/>
                  </a:cubicBezTo>
                  <a:cubicBezTo>
                    <a:pt x="22" y="8"/>
                    <a:pt x="16" y="0"/>
                    <a:pt x="10" y="0"/>
                  </a:cubicBezTo>
                  <a:cubicBezTo>
                    <a:pt x="6" y="0"/>
                    <a:pt x="4" y="0"/>
                    <a:pt x="0" y="2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0" name="Freeform 1348"/>
            <p:cNvSpPr>
              <a:spLocks/>
            </p:cNvSpPr>
            <p:nvPr/>
          </p:nvSpPr>
          <p:spPr bwMode="auto">
            <a:xfrm>
              <a:off x="767862" y="2576513"/>
              <a:ext cx="57150" cy="69850"/>
            </a:xfrm>
            <a:custGeom>
              <a:avLst/>
              <a:gdLst>
                <a:gd name="T0" fmla="*/ 0 w 42"/>
                <a:gd name="T1" fmla="*/ 2147483647 h 35"/>
                <a:gd name="T2" fmla="*/ 2147483647 w 42"/>
                <a:gd name="T3" fmla="*/ 2147483647 h 35"/>
                <a:gd name="T4" fmla="*/ 2147483647 w 42"/>
                <a:gd name="T5" fmla="*/ 2147483647 h 35"/>
                <a:gd name="T6" fmla="*/ 2147483647 w 42"/>
                <a:gd name="T7" fmla="*/ 2147483647 h 35"/>
                <a:gd name="T8" fmla="*/ 2147483647 w 42"/>
                <a:gd name="T9" fmla="*/ 2147483647 h 35"/>
                <a:gd name="T10" fmla="*/ 2147483647 w 42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5"/>
                <a:gd name="T20" fmla="*/ 42 w 42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5">
                  <a:moveTo>
                    <a:pt x="0" y="33"/>
                  </a:moveTo>
                  <a:cubicBezTo>
                    <a:pt x="1" y="33"/>
                    <a:pt x="10" y="35"/>
                    <a:pt x="12" y="33"/>
                  </a:cubicBezTo>
                  <a:cubicBezTo>
                    <a:pt x="15" y="30"/>
                    <a:pt x="24" y="26"/>
                    <a:pt x="28" y="26"/>
                  </a:cubicBezTo>
                  <a:cubicBezTo>
                    <a:pt x="32" y="26"/>
                    <a:pt x="28" y="15"/>
                    <a:pt x="33" y="13"/>
                  </a:cubicBezTo>
                  <a:cubicBezTo>
                    <a:pt x="39" y="10"/>
                    <a:pt x="42" y="10"/>
                    <a:pt x="42" y="7"/>
                  </a:cubicBezTo>
                  <a:cubicBezTo>
                    <a:pt x="42" y="3"/>
                    <a:pt x="42" y="0"/>
                    <a:pt x="42" y="0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1" name="Freeform 1349"/>
            <p:cNvSpPr>
              <a:spLocks/>
            </p:cNvSpPr>
            <p:nvPr/>
          </p:nvSpPr>
          <p:spPr bwMode="auto">
            <a:xfrm>
              <a:off x="729762" y="2593975"/>
              <a:ext cx="27843" cy="31750"/>
            </a:xfrm>
            <a:custGeom>
              <a:avLst/>
              <a:gdLst>
                <a:gd name="T0" fmla="*/ 0 w 21"/>
                <a:gd name="T1" fmla="*/ 0 h 17"/>
                <a:gd name="T2" fmla="*/ 2147483647 w 21"/>
                <a:gd name="T3" fmla="*/ 2147483647 h 17"/>
                <a:gd name="T4" fmla="*/ 2147483647 w 21"/>
                <a:gd name="T5" fmla="*/ 2147483647 h 17"/>
                <a:gd name="T6" fmla="*/ 2147483647 w 21"/>
                <a:gd name="T7" fmla="*/ 2147483647 h 17"/>
                <a:gd name="T8" fmla="*/ 2147483647 w 21"/>
                <a:gd name="T9" fmla="*/ 2147483647 h 17"/>
                <a:gd name="T10" fmla="*/ 2147483647 w 21"/>
                <a:gd name="T11" fmla="*/ 214748364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7"/>
                <a:gd name="T20" fmla="*/ 21 w 2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7">
                  <a:moveTo>
                    <a:pt x="0" y="0"/>
                  </a:moveTo>
                  <a:cubicBezTo>
                    <a:pt x="6" y="1"/>
                    <a:pt x="6" y="5"/>
                    <a:pt x="8" y="6"/>
                  </a:cubicBezTo>
                  <a:cubicBezTo>
                    <a:pt x="11" y="6"/>
                    <a:pt x="13" y="5"/>
                    <a:pt x="17" y="5"/>
                  </a:cubicBezTo>
                  <a:cubicBezTo>
                    <a:pt x="21" y="5"/>
                    <a:pt x="21" y="6"/>
                    <a:pt x="21" y="10"/>
                  </a:cubicBezTo>
                  <a:cubicBezTo>
                    <a:pt x="21" y="14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2" name="Freeform 1350"/>
            <p:cNvSpPr>
              <a:spLocks/>
            </p:cNvSpPr>
            <p:nvPr/>
          </p:nvSpPr>
          <p:spPr bwMode="auto">
            <a:xfrm>
              <a:off x="600808" y="2897188"/>
              <a:ext cx="43962" cy="36512"/>
            </a:xfrm>
            <a:custGeom>
              <a:avLst/>
              <a:gdLst>
                <a:gd name="T0" fmla="*/ 2147483647 w 33"/>
                <a:gd name="T1" fmla="*/ 0 h 19"/>
                <a:gd name="T2" fmla="*/ 2147483647 w 33"/>
                <a:gd name="T3" fmla="*/ 2147483647 h 19"/>
                <a:gd name="T4" fmla="*/ 2147483647 w 33"/>
                <a:gd name="T5" fmla="*/ 2147483647 h 19"/>
                <a:gd name="T6" fmla="*/ 2147483647 w 33"/>
                <a:gd name="T7" fmla="*/ 2147483647 h 19"/>
                <a:gd name="T8" fmla="*/ 2147483647 w 33"/>
                <a:gd name="T9" fmla="*/ 2147483647 h 19"/>
                <a:gd name="T10" fmla="*/ 0 w 33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19"/>
                <a:gd name="T20" fmla="*/ 33 w 33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19">
                  <a:moveTo>
                    <a:pt x="33" y="0"/>
                  </a:moveTo>
                  <a:cubicBezTo>
                    <a:pt x="33" y="0"/>
                    <a:pt x="24" y="5"/>
                    <a:pt x="24" y="8"/>
                  </a:cubicBezTo>
                  <a:cubicBezTo>
                    <a:pt x="24" y="10"/>
                    <a:pt x="24" y="14"/>
                    <a:pt x="22" y="15"/>
                  </a:cubicBezTo>
                  <a:cubicBezTo>
                    <a:pt x="20" y="16"/>
                    <a:pt x="18" y="18"/>
                    <a:pt x="16" y="18"/>
                  </a:cubicBezTo>
                  <a:cubicBezTo>
                    <a:pt x="14" y="18"/>
                    <a:pt x="10" y="16"/>
                    <a:pt x="9" y="17"/>
                  </a:cubicBezTo>
                  <a:cubicBezTo>
                    <a:pt x="7" y="18"/>
                    <a:pt x="4" y="19"/>
                    <a:pt x="0" y="1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3" name="Freeform 1351"/>
            <p:cNvSpPr>
              <a:spLocks/>
            </p:cNvSpPr>
            <p:nvPr/>
          </p:nvSpPr>
          <p:spPr bwMode="auto">
            <a:xfrm>
              <a:off x="634513" y="2941639"/>
              <a:ext cx="60080" cy="77787"/>
            </a:xfrm>
            <a:custGeom>
              <a:avLst/>
              <a:gdLst>
                <a:gd name="T0" fmla="*/ 2147483647 w 44"/>
                <a:gd name="T1" fmla="*/ 2147483647 h 39"/>
                <a:gd name="T2" fmla="*/ 2147483647 w 44"/>
                <a:gd name="T3" fmla="*/ 0 h 39"/>
                <a:gd name="T4" fmla="*/ 2147483647 w 44"/>
                <a:gd name="T5" fmla="*/ 2147483647 h 39"/>
                <a:gd name="T6" fmla="*/ 2147483647 w 44"/>
                <a:gd name="T7" fmla="*/ 2147483647 h 39"/>
                <a:gd name="T8" fmla="*/ 2147483647 w 44"/>
                <a:gd name="T9" fmla="*/ 2147483647 h 39"/>
                <a:gd name="T10" fmla="*/ 2147483647 w 44"/>
                <a:gd name="T11" fmla="*/ 214748364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9"/>
                <a:gd name="T20" fmla="*/ 44 w 44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9">
                  <a:moveTo>
                    <a:pt x="44" y="7"/>
                  </a:moveTo>
                  <a:cubicBezTo>
                    <a:pt x="44" y="7"/>
                    <a:pt x="33" y="0"/>
                    <a:pt x="25" y="0"/>
                  </a:cubicBezTo>
                  <a:cubicBezTo>
                    <a:pt x="17" y="0"/>
                    <a:pt x="10" y="2"/>
                    <a:pt x="5" y="2"/>
                  </a:cubicBezTo>
                  <a:cubicBezTo>
                    <a:pt x="0" y="2"/>
                    <a:pt x="1" y="6"/>
                    <a:pt x="4" y="8"/>
                  </a:cubicBezTo>
                  <a:cubicBezTo>
                    <a:pt x="6" y="10"/>
                    <a:pt x="7" y="18"/>
                    <a:pt x="10" y="22"/>
                  </a:cubicBezTo>
                  <a:cubicBezTo>
                    <a:pt x="14" y="26"/>
                    <a:pt x="35" y="39"/>
                    <a:pt x="35" y="3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4" name="Freeform 1352"/>
            <p:cNvSpPr>
              <a:spLocks/>
            </p:cNvSpPr>
            <p:nvPr/>
          </p:nvSpPr>
          <p:spPr bwMode="auto">
            <a:xfrm>
              <a:off x="527538" y="2862263"/>
              <a:ext cx="17585" cy="23812"/>
            </a:xfrm>
            <a:custGeom>
              <a:avLst/>
              <a:gdLst>
                <a:gd name="T0" fmla="*/ 0 w 14"/>
                <a:gd name="T1" fmla="*/ 0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0 60000 65536"/>
                <a:gd name="T7" fmla="*/ 0 60000 65536"/>
                <a:gd name="T8" fmla="*/ 0 60000 65536"/>
                <a:gd name="T9" fmla="*/ 0 w 14"/>
                <a:gd name="T10" fmla="*/ 0 h 12"/>
                <a:gd name="T11" fmla="*/ 14 w 1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2">
                  <a:moveTo>
                    <a:pt x="0" y="0"/>
                  </a:moveTo>
                  <a:cubicBezTo>
                    <a:pt x="0" y="0"/>
                    <a:pt x="0" y="5"/>
                    <a:pt x="2" y="8"/>
                  </a:cubicBezTo>
                  <a:cubicBezTo>
                    <a:pt x="5" y="10"/>
                    <a:pt x="14" y="12"/>
                    <a:pt x="14" y="12"/>
                  </a:cubicBezTo>
                </a:path>
              </a:pathLst>
            </a:custGeom>
            <a:solidFill>
              <a:srgbClr val="FF99CC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5" name="Freeform 1353"/>
            <p:cNvSpPr>
              <a:spLocks/>
            </p:cNvSpPr>
            <p:nvPr/>
          </p:nvSpPr>
          <p:spPr bwMode="auto">
            <a:xfrm>
              <a:off x="606670" y="2816226"/>
              <a:ext cx="49823" cy="15875"/>
            </a:xfrm>
            <a:custGeom>
              <a:avLst/>
              <a:gdLst>
                <a:gd name="T0" fmla="*/ 2147483647 w 35"/>
                <a:gd name="T1" fmla="*/ 2147483647 h 8"/>
                <a:gd name="T2" fmla="*/ 2147483647 w 35"/>
                <a:gd name="T3" fmla="*/ 2147483647 h 8"/>
                <a:gd name="T4" fmla="*/ 2147483647 w 35"/>
                <a:gd name="T5" fmla="*/ 0 h 8"/>
                <a:gd name="T6" fmla="*/ 2147483647 w 35"/>
                <a:gd name="T7" fmla="*/ 2147483647 h 8"/>
                <a:gd name="T8" fmla="*/ 0 w 35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8"/>
                <a:gd name="T17" fmla="*/ 35 w 35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8">
                  <a:moveTo>
                    <a:pt x="35" y="5"/>
                  </a:moveTo>
                  <a:cubicBezTo>
                    <a:pt x="35" y="5"/>
                    <a:pt x="28" y="5"/>
                    <a:pt x="25" y="5"/>
                  </a:cubicBezTo>
                  <a:cubicBezTo>
                    <a:pt x="22" y="5"/>
                    <a:pt x="14" y="0"/>
                    <a:pt x="11" y="0"/>
                  </a:cubicBezTo>
                  <a:cubicBezTo>
                    <a:pt x="9" y="0"/>
                    <a:pt x="9" y="8"/>
                    <a:pt x="5" y="8"/>
                  </a:cubicBezTo>
                  <a:cubicBezTo>
                    <a:pt x="0" y="8"/>
                    <a:pt x="0" y="6"/>
                    <a:pt x="0" y="6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6" name="Freeform 1354"/>
            <p:cNvSpPr>
              <a:spLocks/>
            </p:cNvSpPr>
            <p:nvPr/>
          </p:nvSpPr>
          <p:spPr bwMode="auto">
            <a:xfrm>
              <a:off x="509954" y="2608263"/>
              <a:ext cx="29308" cy="4762"/>
            </a:xfrm>
            <a:custGeom>
              <a:avLst/>
              <a:gdLst>
                <a:gd name="T0" fmla="*/ 0 w 21"/>
                <a:gd name="T1" fmla="*/ 0 h 2"/>
                <a:gd name="T2" fmla="*/ 2147483647 w 21"/>
                <a:gd name="T3" fmla="*/ 2147483647 h 2"/>
                <a:gd name="T4" fmla="*/ 0 60000 65536"/>
                <a:gd name="T5" fmla="*/ 0 60000 65536"/>
                <a:gd name="T6" fmla="*/ 0 w 21"/>
                <a:gd name="T7" fmla="*/ 0 h 2"/>
                <a:gd name="T8" fmla="*/ 21 w 21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" h="2">
                  <a:moveTo>
                    <a:pt x="0" y="0"/>
                  </a:moveTo>
                  <a:cubicBezTo>
                    <a:pt x="7" y="2"/>
                    <a:pt x="16" y="2"/>
                    <a:pt x="21" y="2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7" name="Freeform 1355"/>
            <p:cNvSpPr>
              <a:spLocks/>
            </p:cNvSpPr>
            <p:nvPr/>
          </p:nvSpPr>
          <p:spPr bwMode="auto">
            <a:xfrm>
              <a:off x="402981" y="2746375"/>
              <a:ext cx="68873" cy="57150"/>
            </a:xfrm>
            <a:custGeom>
              <a:avLst/>
              <a:gdLst>
                <a:gd name="T0" fmla="*/ 2147483647 w 50"/>
                <a:gd name="T1" fmla="*/ 2147483647 h 28"/>
                <a:gd name="T2" fmla="*/ 2147483647 w 50"/>
                <a:gd name="T3" fmla="*/ 2147483647 h 28"/>
                <a:gd name="T4" fmla="*/ 2147483647 w 50"/>
                <a:gd name="T5" fmla="*/ 2147483647 h 28"/>
                <a:gd name="T6" fmla="*/ 2147483647 w 50"/>
                <a:gd name="T7" fmla="*/ 2147483647 h 28"/>
                <a:gd name="T8" fmla="*/ 2147483647 w 50"/>
                <a:gd name="T9" fmla="*/ 2147483647 h 28"/>
                <a:gd name="T10" fmla="*/ 2147483647 w 50"/>
                <a:gd name="T11" fmla="*/ 2147483647 h 28"/>
                <a:gd name="T12" fmla="*/ 2147483647 w 50"/>
                <a:gd name="T13" fmla="*/ 2147483647 h 28"/>
                <a:gd name="T14" fmla="*/ 0 w 50"/>
                <a:gd name="T15" fmla="*/ 0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"/>
                <a:gd name="T25" fmla="*/ 0 h 28"/>
                <a:gd name="T26" fmla="*/ 50 w 50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0" h="28">
                  <a:moveTo>
                    <a:pt x="50" y="27"/>
                  </a:moveTo>
                  <a:cubicBezTo>
                    <a:pt x="50" y="27"/>
                    <a:pt x="40" y="28"/>
                    <a:pt x="36" y="25"/>
                  </a:cubicBezTo>
                  <a:cubicBezTo>
                    <a:pt x="32" y="21"/>
                    <a:pt x="29" y="18"/>
                    <a:pt x="29" y="16"/>
                  </a:cubicBezTo>
                  <a:cubicBezTo>
                    <a:pt x="29" y="15"/>
                    <a:pt x="28" y="20"/>
                    <a:pt x="25" y="20"/>
                  </a:cubicBezTo>
                  <a:cubicBezTo>
                    <a:pt x="22" y="20"/>
                    <a:pt x="22" y="19"/>
                    <a:pt x="19" y="15"/>
                  </a:cubicBezTo>
                  <a:cubicBezTo>
                    <a:pt x="17" y="11"/>
                    <a:pt x="14" y="11"/>
                    <a:pt x="11" y="10"/>
                  </a:cubicBezTo>
                  <a:cubicBezTo>
                    <a:pt x="8" y="8"/>
                    <a:pt x="5" y="7"/>
                    <a:pt x="2" y="5"/>
                  </a:cubicBezTo>
                  <a:cubicBezTo>
                    <a:pt x="1" y="3"/>
                    <a:pt x="0" y="2"/>
                    <a:pt x="0" y="0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8" name="Freeform 1356"/>
            <p:cNvSpPr>
              <a:spLocks/>
            </p:cNvSpPr>
            <p:nvPr/>
          </p:nvSpPr>
          <p:spPr bwMode="auto">
            <a:xfrm>
              <a:off x="414704" y="2730501"/>
              <a:ext cx="51288" cy="23813"/>
            </a:xfrm>
            <a:custGeom>
              <a:avLst/>
              <a:gdLst>
                <a:gd name="T0" fmla="*/ 2147483647 w 37"/>
                <a:gd name="T1" fmla="*/ 2147483647 h 12"/>
                <a:gd name="T2" fmla="*/ 2147483647 w 37"/>
                <a:gd name="T3" fmla="*/ 2147483647 h 12"/>
                <a:gd name="T4" fmla="*/ 2147483647 w 37"/>
                <a:gd name="T5" fmla="*/ 2147483647 h 12"/>
                <a:gd name="T6" fmla="*/ 2147483647 w 37"/>
                <a:gd name="T7" fmla="*/ 2147483647 h 12"/>
                <a:gd name="T8" fmla="*/ 0 w 37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37" y="12"/>
                  </a:moveTo>
                  <a:cubicBezTo>
                    <a:pt x="37" y="12"/>
                    <a:pt x="36" y="9"/>
                    <a:pt x="32" y="6"/>
                  </a:cubicBezTo>
                  <a:cubicBezTo>
                    <a:pt x="27" y="4"/>
                    <a:pt x="25" y="1"/>
                    <a:pt x="21" y="1"/>
                  </a:cubicBezTo>
                  <a:cubicBezTo>
                    <a:pt x="18" y="1"/>
                    <a:pt x="14" y="0"/>
                    <a:pt x="13" y="2"/>
                  </a:cubicBezTo>
                  <a:cubicBezTo>
                    <a:pt x="12" y="4"/>
                    <a:pt x="6" y="5"/>
                    <a:pt x="0" y="3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89" name="Freeform 1357"/>
            <p:cNvSpPr>
              <a:spLocks/>
            </p:cNvSpPr>
            <p:nvPr/>
          </p:nvSpPr>
          <p:spPr bwMode="auto">
            <a:xfrm>
              <a:off x="460131" y="2782888"/>
              <a:ext cx="7327" cy="19050"/>
            </a:xfrm>
            <a:custGeom>
              <a:avLst/>
              <a:gdLst>
                <a:gd name="T0" fmla="*/ 2147483647 w 6"/>
                <a:gd name="T1" fmla="*/ 2147483647 h 9"/>
                <a:gd name="T2" fmla="*/ 2147483647 w 6"/>
                <a:gd name="T3" fmla="*/ 0 h 9"/>
                <a:gd name="T4" fmla="*/ 0 60000 65536"/>
                <a:gd name="T5" fmla="*/ 0 60000 65536"/>
                <a:gd name="T6" fmla="*/ 0 w 6"/>
                <a:gd name="T7" fmla="*/ 0 h 9"/>
                <a:gd name="T8" fmla="*/ 6 w 6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9">
                  <a:moveTo>
                    <a:pt x="2" y="9"/>
                  </a:moveTo>
                  <a:cubicBezTo>
                    <a:pt x="2" y="9"/>
                    <a:pt x="0" y="1"/>
                    <a:pt x="6" y="0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0" name="Freeform 1358"/>
            <p:cNvSpPr>
              <a:spLocks/>
            </p:cNvSpPr>
            <p:nvPr/>
          </p:nvSpPr>
          <p:spPr bwMode="auto">
            <a:xfrm>
              <a:off x="212481" y="2606676"/>
              <a:ext cx="29308" cy="34925"/>
            </a:xfrm>
            <a:custGeom>
              <a:avLst/>
              <a:gdLst>
                <a:gd name="T0" fmla="*/ 2147483647 w 22"/>
                <a:gd name="T1" fmla="*/ 0 h 17"/>
                <a:gd name="T2" fmla="*/ 2147483647 w 22"/>
                <a:gd name="T3" fmla="*/ 2147483647 h 17"/>
                <a:gd name="T4" fmla="*/ 2147483647 w 22"/>
                <a:gd name="T5" fmla="*/ 2147483647 h 17"/>
                <a:gd name="T6" fmla="*/ 2147483647 w 22"/>
                <a:gd name="T7" fmla="*/ 2147483647 h 17"/>
                <a:gd name="T8" fmla="*/ 2147483647 w 22"/>
                <a:gd name="T9" fmla="*/ 214748364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7"/>
                <a:gd name="T17" fmla="*/ 22 w 2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7">
                  <a:moveTo>
                    <a:pt x="8" y="0"/>
                  </a:moveTo>
                  <a:cubicBezTo>
                    <a:pt x="6" y="6"/>
                    <a:pt x="1" y="9"/>
                    <a:pt x="1" y="10"/>
                  </a:cubicBezTo>
                  <a:cubicBezTo>
                    <a:pt x="0" y="12"/>
                    <a:pt x="7" y="15"/>
                    <a:pt x="9" y="15"/>
                  </a:cubicBezTo>
                  <a:cubicBezTo>
                    <a:pt x="11" y="16"/>
                    <a:pt x="12" y="12"/>
                    <a:pt x="13" y="11"/>
                  </a:cubicBezTo>
                  <a:cubicBezTo>
                    <a:pt x="14" y="11"/>
                    <a:pt x="18" y="15"/>
                    <a:pt x="22" y="17"/>
                  </a:cubicBezTo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1" name="Freeform 1359"/>
            <p:cNvSpPr>
              <a:spLocks/>
            </p:cNvSpPr>
            <p:nvPr/>
          </p:nvSpPr>
          <p:spPr bwMode="auto">
            <a:xfrm>
              <a:off x="556846" y="1979614"/>
              <a:ext cx="317989" cy="484187"/>
            </a:xfrm>
            <a:custGeom>
              <a:avLst/>
              <a:gdLst>
                <a:gd name="T0" fmla="*/ 0 w 232"/>
                <a:gd name="T1" fmla="*/ 2147483647 h 242"/>
                <a:gd name="T2" fmla="*/ 2147483647 w 232"/>
                <a:gd name="T3" fmla="*/ 2147483647 h 242"/>
                <a:gd name="T4" fmla="*/ 2147483647 w 232"/>
                <a:gd name="T5" fmla="*/ 2147483647 h 242"/>
                <a:gd name="T6" fmla="*/ 2147483647 w 232"/>
                <a:gd name="T7" fmla="*/ 2147483647 h 242"/>
                <a:gd name="T8" fmla="*/ 2147483647 w 232"/>
                <a:gd name="T9" fmla="*/ 2147483647 h 242"/>
                <a:gd name="T10" fmla="*/ 2147483647 w 232"/>
                <a:gd name="T11" fmla="*/ 2147483647 h 242"/>
                <a:gd name="T12" fmla="*/ 2147483647 w 232"/>
                <a:gd name="T13" fmla="*/ 2147483647 h 242"/>
                <a:gd name="T14" fmla="*/ 2147483647 w 232"/>
                <a:gd name="T15" fmla="*/ 2147483647 h 242"/>
                <a:gd name="T16" fmla="*/ 2147483647 w 232"/>
                <a:gd name="T17" fmla="*/ 2147483647 h 242"/>
                <a:gd name="T18" fmla="*/ 2147483647 w 232"/>
                <a:gd name="T19" fmla="*/ 2147483647 h 242"/>
                <a:gd name="T20" fmla="*/ 2147483647 w 232"/>
                <a:gd name="T21" fmla="*/ 2147483647 h 242"/>
                <a:gd name="T22" fmla="*/ 2147483647 w 232"/>
                <a:gd name="T23" fmla="*/ 2147483647 h 242"/>
                <a:gd name="T24" fmla="*/ 2147483647 w 232"/>
                <a:gd name="T25" fmla="*/ 2147483647 h 242"/>
                <a:gd name="T26" fmla="*/ 2147483647 w 232"/>
                <a:gd name="T27" fmla="*/ 2147483647 h 242"/>
                <a:gd name="T28" fmla="*/ 2147483647 w 232"/>
                <a:gd name="T29" fmla="*/ 2147483647 h 242"/>
                <a:gd name="T30" fmla="*/ 2147483647 w 232"/>
                <a:gd name="T31" fmla="*/ 2147483647 h 242"/>
                <a:gd name="T32" fmla="*/ 2147483647 w 232"/>
                <a:gd name="T33" fmla="*/ 2147483647 h 242"/>
                <a:gd name="T34" fmla="*/ 2147483647 w 232"/>
                <a:gd name="T35" fmla="*/ 2147483647 h 242"/>
                <a:gd name="T36" fmla="*/ 2147483647 w 232"/>
                <a:gd name="T37" fmla="*/ 2147483647 h 242"/>
                <a:gd name="T38" fmla="*/ 2147483647 w 232"/>
                <a:gd name="T39" fmla="*/ 2147483647 h 242"/>
                <a:gd name="T40" fmla="*/ 2147483647 w 232"/>
                <a:gd name="T41" fmla="*/ 2147483647 h 242"/>
                <a:gd name="T42" fmla="*/ 2147483647 w 232"/>
                <a:gd name="T43" fmla="*/ 2147483647 h 242"/>
                <a:gd name="T44" fmla="*/ 2147483647 w 232"/>
                <a:gd name="T45" fmla="*/ 2147483647 h 242"/>
                <a:gd name="T46" fmla="*/ 2147483647 w 232"/>
                <a:gd name="T47" fmla="*/ 2147483647 h 242"/>
                <a:gd name="T48" fmla="*/ 2147483647 w 232"/>
                <a:gd name="T49" fmla="*/ 2147483647 h 242"/>
                <a:gd name="T50" fmla="*/ 2147483647 w 232"/>
                <a:gd name="T51" fmla="*/ 2147483647 h 242"/>
                <a:gd name="T52" fmla="*/ 2147483647 w 232"/>
                <a:gd name="T53" fmla="*/ 2147483647 h 242"/>
                <a:gd name="T54" fmla="*/ 2147483647 w 232"/>
                <a:gd name="T55" fmla="*/ 2147483647 h 242"/>
                <a:gd name="T56" fmla="*/ 2147483647 w 232"/>
                <a:gd name="T57" fmla="*/ 2147483647 h 242"/>
                <a:gd name="T58" fmla="*/ 2147483647 w 232"/>
                <a:gd name="T59" fmla="*/ 2147483647 h 242"/>
                <a:gd name="T60" fmla="*/ 2147483647 w 232"/>
                <a:gd name="T61" fmla="*/ 2147483647 h 242"/>
                <a:gd name="T62" fmla="*/ 2147483647 w 232"/>
                <a:gd name="T63" fmla="*/ 2147483647 h 242"/>
                <a:gd name="T64" fmla="*/ 2147483647 w 232"/>
                <a:gd name="T65" fmla="*/ 2147483647 h 242"/>
                <a:gd name="T66" fmla="*/ 2147483647 w 232"/>
                <a:gd name="T67" fmla="*/ 2147483647 h 242"/>
                <a:gd name="T68" fmla="*/ 2147483647 w 232"/>
                <a:gd name="T69" fmla="*/ 2147483647 h 242"/>
                <a:gd name="T70" fmla="*/ 2147483647 w 232"/>
                <a:gd name="T71" fmla="*/ 2147483647 h 242"/>
                <a:gd name="T72" fmla="*/ 2147483647 w 232"/>
                <a:gd name="T73" fmla="*/ 2147483647 h 242"/>
                <a:gd name="T74" fmla="*/ 2147483647 w 232"/>
                <a:gd name="T75" fmla="*/ 2147483647 h 242"/>
                <a:gd name="T76" fmla="*/ 2147483647 w 232"/>
                <a:gd name="T77" fmla="*/ 2147483647 h 242"/>
                <a:gd name="T78" fmla="*/ 2147483647 w 232"/>
                <a:gd name="T79" fmla="*/ 0 h 242"/>
                <a:gd name="T80" fmla="*/ 2147483647 w 232"/>
                <a:gd name="T81" fmla="*/ 2147483647 h 242"/>
                <a:gd name="T82" fmla="*/ 2147483647 w 232"/>
                <a:gd name="T83" fmla="*/ 2147483647 h 242"/>
                <a:gd name="T84" fmla="*/ 2147483647 w 232"/>
                <a:gd name="T85" fmla="*/ 2147483647 h 2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2"/>
                <a:gd name="T130" fmla="*/ 0 h 242"/>
                <a:gd name="T131" fmla="*/ 232 w 232"/>
                <a:gd name="T132" fmla="*/ 242 h 2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2" h="242">
                  <a:moveTo>
                    <a:pt x="0" y="239"/>
                  </a:moveTo>
                  <a:cubicBezTo>
                    <a:pt x="3" y="237"/>
                    <a:pt x="6" y="238"/>
                    <a:pt x="7" y="240"/>
                  </a:cubicBezTo>
                  <a:cubicBezTo>
                    <a:pt x="8" y="242"/>
                    <a:pt x="9" y="229"/>
                    <a:pt x="10" y="225"/>
                  </a:cubicBezTo>
                  <a:cubicBezTo>
                    <a:pt x="11" y="221"/>
                    <a:pt x="16" y="220"/>
                    <a:pt x="18" y="219"/>
                  </a:cubicBezTo>
                  <a:cubicBezTo>
                    <a:pt x="20" y="217"/>
                    <a:pt x="20" y="208"/>
                    <a:pt x="18" y="205"/>
                  </a:cubicBezTo>
                  <a:cubicBezTo>
                    <a:pt x="16" y="202"/>
                    <a:pt x="17" y="198"/>
                    <a:pt x="21" y="197"/>
                  </a:cubicBezTo>
                  <a:cubicBezTo>
                    <a:pt x="24" y="197"/>
                    <a:pt x="23" y="192"/>
                    <a:pt x="21" y="190"/>
                  </a:cubicBezTo>
                  <a:cubicBezTo>
                    <a:pt x="19" y="188"/>
                    <a:pt x="15" y="187"/>
                    <a:pt x="14" y="185"/>
                  </a:cubicBezTo>
                  <a:cubicBezTo>
                    <a:pt x="12" y="182"/>
                    <a:pt x="15" y="178"/>
                    <a:pt x="16" y="175"/>
                  </a:cubicBezTo>
                  <a:cubicBezTo>
                    <a:pt x="17" y="171"/>
                    <a:pt x="14" y="164"/>
                    <a:pt x="14" y="162"/>
                  </a:cubicBezTo>
                  <a:cubicBezTo>
                    <a:pt x="14" y="160"/>
                    <a:pt x="14" y="158"/>
                    <a:pt x="13" y="153"/>
                  </a:cubicBezTo>
                  <a:cubicBezTo>
                    <a:pt x="12" y="147"/>
                    <a:pt x="13" y="144"/>
                    <a:pt x="18" y="141"/>
                  </a:cubicBezTo>
                  <a:cubicBezTo>
                    <a:pt x="22" y="137"/>
                    <a:pt x="29" y="135"/>
                    <a:pt x="32" y="136"/>
                  </a:cubicBezTo>
                  <a:cubicBezTo>
                    <a:pt x="36" y="136"/>
                    <a:pt x="36" y="135"/>
                    <a:pt x="38" y="132"/>
                  </a:cubicBezTo>
                  <a:cubicBezTo>
                    <a:pt x="39" y="130"/>
                    <a:pt x="34" y="125"/>
                    <a:pt x="34" y="124"/>
                  </a:cubicBezTo>
                  <a:cubicBezTo>
                    <a:pt x="33" y="123"/>
                    <a:pt x="33" y="121"/>
                    <a:pt x="37" y="117"/>
                  </a:cubicBezTo>
                  <a:cubicBezTo>
                    <a:pt x="42" y="113"/>
                    <a:pt x="45" y="98"/>
                    <a:pt x="45" y="96"/>
                  </a:cubicBezTo>
                  <a:cubicBezTo>
                    <a:pt x="44" y="93"/>
                    <a:pt x="46" y="90"/>
                    <a:pt x="51" y="90"/>
                  </a:cubicBezTo>
                  <a:cubicBezTo>
                    <a:pt x="55" y="90"/>
                    <a:pt x="52" y="88"/>
                    <a:pt x="53" y="84"/>
                  </a:cubicBezTo>
                  <a:cubicBezTo>
                    <a:pt x="54" y="81"/>
                    <a:pt x="64" y="71"/>
                    <a:pt x="66" y="70"/>
                  </a:cubicBezTo>
                  <a:cubicBezTo>
                    <a:pt x="67" y="70"/>
                    <a:pt x="65" y="66"/>
                    <a:pt x="64" y="64"/>
                  </a:cubicBezTo>
                  <a:cubicBezTo>
                    <a:pt x="63" y="61"/>
                    <a:pt x="66" y="60"/>
                    <a:pt x="68" y="57"/>
                  </a:cubicBezTo>
                  <a:cubicBezTo>
                    <a:pt x="71" y="55"/>
                    <a:pt x="72" y="50"/>
                    <a:pt x="75" y="48"/>
                  </a:cubicBezTo>
                  <a:cubicBezTo>
                    <a:pt x="78" y="46"/>
                    <a:pt x="89" y="48"/>
                    <a:pt x="89" y="48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6"/>
                    <a:pt x="109" y="40"/>
                    <a:pt x="111" y="40"/>
                  </a:cubicBezTo>
                  <a:cubicBezTo>
                    <a:pt x="113" y="40"/>
                    <a:pt x="115" y="34"/>
                    <a:pt x="115" y="32"/>
                  </a:cubicBezTo>
                  <a:cubicBezTo>
                    <a:pt x="115" y="30"/>
                    <a:pt x="114" y="25"/>
                    <a:pt x="114" y="25"/>
                  </a:cubicBezTo>
                  <a:cubicBezTo>
                    <a:pt x="114" y="25"/>
                    <a:pt x="118" y="24"/>
                    <a:pt x="121" y="24"/>
                  </a:cubicBezTo>
                  <a:cubicBezTo>
                    <a:pt x="123" y="24"/>
                    <a:pt x="127" y="19"/>
                    <a:pt x="131" y="19"/>
                  </a:cubicBezTo>
                  <a:cubicBezTo>
                    <a:pt x="135" y="19"/>
                    <a:pt x="140" y="28"/>
                    <a:pt x="142" y="31"/>
                  </a:cubicBezTo>
                  <a:cubicBezTo>
                    <a:pt x="144" y="34"/>
                    <a:pt x="153" y="33"/>
                    <a:pt x="155" y="33"/>
                  </a:cubicBezTo>
                  <a:cubicBezTo>
                    <a:pt x="156" y="33"/>
                    <a:pt x="162" y="30"/>
                    <a:pt x="164" y="30"/>
                  </a:cubicBezTo>
                  <a:cubicBezTo>
                    <a:pt x="166" y="29"/>
                    <a:pt x="171" y="33"/>
                    <a:pt x="174" y="34"/>
                  </a:cubicBezTo>
                  <a:cubicBezTo>
                    <a:pt x="177" y="35"/>
                    <a:pt x="177" y="32"/>
                    <a:pt x="179" y="30"/>
                  </a:cubicBezTo>
                  <a:cubicBezTo>
                    <a:pt x="181" y="29"/>
                    <a:pt x="183" y="28"/>
                    <a:pt x="185" y="28"/>
                  </a:cubicBezTo>
                  <a:cubicBezTo>
                    <a:pt x="187" y="27"/>
                    <a:pt x="186" y="22"/>
                    <a:pt x="186" y="18"/>
                  </a:cubicBezTo>
                  <a:cubicBezTo>
                    <a:pt x="187" y="13"/>
                    <a:pt x="193" y="9"/>
                    <a:pt x="195" y="6"/>
                  </a:cubicBezTo>
                  <a:cubicBezTo>
                    <a:pt x="198" y="3"/>
                    <a:pt x="204" y="3"/>
                    <a:pt x="206" y="3"/>
                  </a:cubicBezTo>
                  <a:cubicBezTo>
                    <a:pt x="209" y="3"/>
                    <a:pt x="210" y="0"/>
                    <a:pt x="212" y="0"/>
                  </a:cubicBezTo>
                  <a:cubicBezTo>
                    <a:pt x="213" y="0"/>
                    <a:pt x="215" y="2"/>
                    <a:pt x="218" y="4"/>
                  </a:cubicBezTo>
                  <a:cubicBezTo>
                    <a:pt x="220" y="7"/>
                    <a:pt x="227" y="8"/>
                    <a:pt x="229" y="11"/>
                  </a:cubicBezTo>
                  <a:cubicBezTo>
                    <a:pt x="231" y="13"/>
                    <a:pt x="232" y="16"/>
                    <a:pt x="232" y="1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2" name="Freeform 1360"/>
            <p:cNvSpPr>
              <a:spLocks/>
            </p:cNvSpPr>
            <p:nvPr/>
          </p:nvSpPr>
          <p:spPr bwMode="auto">
            <a:xfrm>
              <a:off x="720970" y="2027238"/>
              <a:ext cx="61546" cy="146050"/>
            </a:xfrm>
            <a:custGeom>
              <a:avLst/>
              <a:gdLst>
                <a:gd name="T0" fmla="*/ 2147483647 w 45"/>
                <a:gd name="T1" fmla="*/ 2147483647 h 73"/>
                <a:gd name="T2" fmla="*/ 2147483647 w 45"/>
                <a:gd name="T3" fmla="*/ 2147483647 h 73"/>
                <a:gd name="T4" fmla="*/ 2147483647 w 45"/>
                <a:gd name="T5" fmla="*/ 2147483647 h 73"/>
                <a:gd name="T6" fmla="*/ 2147483647 w 45"/>
                <a:gd name="T7" fmla="*/ 2147483647 h 73"/>
                <a:gd name="T8" fmla="*/ 2147483647 w 45"/>
                <a:gd name="T9" fmla="*/ 2147483647 h 73"/>
                <a:gd name="T10" fmla="*/ 2147483647 w 45"/>
                <a:gd name="T11" fmla="*/ 2147483647 h 73"/>
                <a:gd name="T12" fmla="*/ 2147483647 w 45"/>
                <a:gd name="T13" fmla="*/ 2147483647 h 73"/>
                <a:gd name="T14" fmla="*/ 2147483647 w 45"/>
                <a:gd name="T15" fmla="*/ 2147483647 h 73"/>
                <a:gd name="T16" fmla="*/ 2147483647 w 45"/>
                <a:gd name="T17" fmla="*/ 2147483647 h 73"/>
                <a:gd name="T18" fmla="*/ 0 w 45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"/>
                <a:gd name="T31" fmla="*/ 0 h 73"/>
                <a:gd name="T32" fmla="*/ 45 w 45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" h="73">
                  <a:moveTo>
                    <a:pt x="45" y="73"/>
                  </a:moveTo>
                  <a:cubicBezTo>
                    <a:pt x="45" y="73"/>
                    <a:pt x="45" y="73"/>
                    <a:pt x="45" y="73"/>
                  </a:cubicBezTo>
                  <a:cubicBezTo>
                    <a:pt x="44" y="68"/>
                    <a:pt x="41" y="67"/>
                    <a:pt x="39" y="65"/>
                  </a:cubicBezTo>
                  <a:cubicBezTo>
                    <a:pt x="38" y="62"/>
                    <a:pt x="41" y="56"/>
                    <a:pt x="42" y="54"/>
                  </a:cubicBezTo>
                  <a:cubicBezTo>
                    <a:pt x="43" y="53"/>
                    <a:pt x="40" y="49"/>
                    <a:pt x="39" y="47"/>
                  </a:cubicBezTo>
                  <a:cubicBezTo>
                    <a:pt x="38" y="45"/>
                    <a:pt x="39" y="43"/>
                    <a:pt x="40" y="40"/>
                  </a:cubicBezTo>
                  <a:cubicBezTo>
                    <a:pt x="41" y="36"/>
                    <a:pt x="35" y="32"/>
                    <a:pt x="36" y="30"/>
                  </a:cubicBezTo>
                  <a:cubicBezTo>
                    <a:pt x="38" y="28"/>
                    <a:pt x="36" y="25"/>
                    <a:pt x="34" y="21"/>
                  </a:cubicBezTo>
                  <a:cubicBezTo>
                    <a:pt x="32" y="17"/>
                    <a:pt x="23" y="14"/>
                    <a:pt x="19" y="14"/>
                  </a:cubicBezTo>
                  <a:cubicBezTo>
                    <a:pt x="16" y="14"/>
                    <a:pt x="6" y="5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3" name="Freeform 1361"/>
            <p:cNvSpPr>
              <a:spLocks noEditPoints="1"/>
            </p:cNvSpPr>
            <p:nvPr/>
          </p:nvSpPr>
          <p:spPr bwMode="auto">
            <a:xfrm>
              <a:off x="835269" y="1998663"/>
              <a:ext cx="1910862" cy="1071562"/>
            </a:xfrm>
            <a:custGeom>
              <a:avLst/>
              <a:gdLst>
                <a:gd name="T0" fmla="*/ 2147483647 w 1398"/>
                <a:gd name="T1" fmla="*/ 2147483647 h 537"/>
                <a:gd name="T2" fmla="*/ 2147483647 w 1398"/>
                <a:gd name="T3" fmla="*/ 2147483647 h 537"/>
                <a:gd name="T4" fmla="*/ 2147483647 w 1398"/>
                <a:gd name="T5" fmla="*/ 2147483647 h 537"/>
                <a:gd name="T6" fmla="*/ 2147483647 w 1398"/>
                <a:gd name="T7" fmla="*/ 2147483647 h 537"/>
                <a:gd name="T8" fmla="*/ 2147483647 w 1398"/>
                <a:gd name="T9" fmla="*/ 2147483647 h 537"/>
                <a:gd name="T10" fmla="*/ 2147483647 w 1398"/>
                <a:gd name="T11" fmla="*/ 2147483647 h 537"/>
                <a:gd name="T12" fmla="*/ 2147483647 w 1398"/>
                <a:gd name="T13" fmla="*/ 2147483647 h 537"/>
                <a:gd name="T14" fmla="*/ 2147483647 w 1398"/>
                <a:gd name="T15" fmla="*/ 2147483647 h 537"/>
                <a:gd name="T16" fmla="*/ 2147483647 w 1398"/>
                <a:gd name="T17" fmla="*/ 2147483647 h 537"/>
                <a:gd name="T18" fmla="*/ 2147483647 w 1398"/>
                <a:gd name="T19" fmla="*/ 2147483647 h 537"/>
                <a:gd name="T20" fmla="*/ 2147483647 w 1398"/>
                <a:gd name="T21" fmla="*/ 2147483647 h 537"/>
                <a:gd name="T22" fmla="*/ 2147483647 w 1398"/>
                <a:gd name="T23" fmla="*/ 2147483647 h 537"/>
                <a:gd name="T24" fmla="*/ 2147483647 w 1398"/>
                <a:gd name="T25" fmla="*/ 2147483647 h 537"/>
                <a:gd name="T26" fmla="*/ 2147483647 w 1398"/>
                <a:gd name="T27" fmla="*/ 2147483647 h 537"/>
                <a:gd name="T28" fmla="*/ 2147483647 w 1398"/>
                <a:gd name="T29" fmla="*/ 2147483647 h 537"/>
                <a:gd name="T30" fmla="*/ 2147483647 w 1398"/>
                <a:gd name="T31" fmla="*/ 2147483647 h 537"/>
                <a:gd name="T32" fmla="*/ 2147483647 w 1398"/>
                <a:gd name="T33" fmla="*/ 2147483647 h 537"/>
                <a:gd name="T34" fmla="*/ 2147483647 w 1398"/>
                <a:gd name="T35" fmla="*/ 2147483647 h 537"/>
                <a:gd name="T36" fmla="*/ 2147483647 w 1398"/>
                <a:gd name="T37" fmla="*/ 2147483647 h 537"/>
                <a:gd name="T38" fmla="*/ 2147483647 w 1398"/>
                <a:gd name="T39" fmla="*/ 2147483647 h 537"/>
                <a:gd name="T40" fmla="*/ 2147483647 w 1398"/>
                <a:gd name="T41" fmla="*/ 2147483647 h 537"/>
                <a:gd name="T42" fmla="*/ 2147483647 w 1398"/>
                <a:gd name="T43" fmla="*/ 2147483647 h 537"/>
                <a:gd name="T44" fmla="*/ 2147483647 w 1398"/>
                <a:gd name="T45" fmla="*/ 2147483647 h 537"/>
                <a:gd name="T46" fmla="*/ 2147483647 w 1398"/>
                <a:gd name="T47" fmla="*/ 2147483647 h 537"/>
                <a:gd name="T48" fmla="*/ 2147483647 w 1398"/>
                <a:gd name="T49" fmla="*/ 2147483647 h 537"/>
                <a:gd name="T50" fmla="*/ 2147483647 w 1398"/>
                <a:gd name="T51" fmla="*/ 2147483647 h 537"/>
                <a:gd name="T52" fmla="*/ 2147483647 w 1398"/>
                <a:gd name="T53" fmla="*/ 2147483647 h 537"/>
                <a:gd name="T54" fmla="*/ 2147483647 w 1398"/>
                <a:gd name="T55" fmla="*/ 2147483647 h 537"/>
                <a:gd name="T56" fmla="*/ 2147483647 w 1398"/>
                <a:gd name="T57" fmla="*/ 2147483647 h 537"/>
                <a:gd name="T58" fmla="*/ 2147483647 w 1398"/>
                <a:gd name="T59" fmla="*/ 2147483647 h 537"/>
                <a:gd name="T60" fmla="*/ 2147483647 w 1398"/>
                <a:gd name="T61" fmla="*/ 2147483647 h 537"/>
                <a:gd name="T62" fmla="*/ 2147483647 w 1398"/>
                <a:gd name="T63" fmla="*/ 2147483647 h 537"/>
                <a:gd name="T64" fmla="*/ 2147483647 w 1398"/>
                <a:gd name="T65" fmla="*/ 2147483647 h 537"/>
                <a:gd name="T66" fmla="*/ 2147483647 w 1398"/>
                <a:gd name="T67" fmla="*/ 2147483647 h 537"/>
                <a:gd name="T68" fmla="*/ 2147483647 w 1398"/>
                <a:gd name="T69" fmla="*/ 2147483647 h 537"/>
                <a:gd name="T70" fmla="*/ 2147483647 w 1398"/>
                <a:gd name="T71" fmla="*/ 2147483647 h 537"/>
                <a:gd name="T72" fmla="*/ 2147483647 w 1398"/>
                <a:gd name="T73" fmla="*/ 2147483647 h 537"/>
                <a:gd name="T74" fmla="*/ 2147483647 w 1398"/>
                <a:gd name="T75" fmla="*/ 2147483647 h 537"/>
                <a:gd name="T76" fmla="*/ 2147483647 w 1398"/>
                <a:gd name="T77" fmla="*/ 2147483647 h 537"/>
                <a:gd name="T78" fmla="*/ 2147483647 w 1398"/>
                <a:gd name="T79" fmla="*/ 2147483647 h 537"/>
                <a:gd name="T80" fmla="*/ 2147483647 w 1398"/>
                <a:gd name="T81" fmla="*/ 2147483647 h 537"/>
                <a:gd name="T82" fmla="*/ 2147483647 w 1398"/>
                <a:gd name="T83" fmla="*/ 2147483647 h 537"/>
                <a:gd name="T84" fmla="*/ 2147483647 w 1398"/>
                <a:gd name="T85" fmla="*/ 2147483647 h 537"/>
                <a:gd name="T86" fmla="*/ 2147483647 w 1398"/>
                <a:gd name="T87" fmla="*/ 2147483647 h 537"/>
                <a:gd name="T88" fmla="*/ 2147483647 w 1398"/>
                <a:gd name="T89" fmla="*/ 2147483647 h 537"/>
                <a:gd name="T90" fmla="*/ 2147483647 w 1398"/>
                <a:gd name="T91" fmla="*/ 2147483647 h 537"/>
                <a:gd name="T92" fmla="*/ 2147483647 w 1398"/>
                <a:gd name="T93" fmla="*/ 2147483647 h 537"/>
                <a:gd name="T94" fmla="*/ 2147483647 w 1398"/>
                <a:gd name="T95" fmla="*/ 2147483647 h 537"/>
                <a:gd name="T96" fmla="*/ 2147483647 w 1398"/>
                <a:gd name="T97" fmla="*/ 2147483647 h 537"/>
                <a:gd name="T98" fmla="*/ 2147483647 w 1398"/>
                <a:gd name="T99" fmla="*/ 2147483647 h 537"/>
                <a:gd name="T100" fmla="*/ 2147483647 w 1398"/>
                <a:gd name="T101" fmla="*/ 2147483647 h 537"/>
                <a:gd name="T102" fmla="*/ 2147483647 w 1398"/>
                <a:gd name="T103" fmla="*/ 2147483647 h 537"/>
                <a:gd name="T104" fmla="*/ 2147483647 w 1398"/>
                <a:gd name="T105" fmla="*/ 2147483647 h 537"/>
                <a:gd name="T106" fmla="*/ 2147483647 w 1398"/>
                <a:gd name="T107" fmla="*/ 2147483647 h 537"/>
                <a:gd name="T108" fmla="*/ 2147483647 w 1398"/>
                <a:gd name="T109" fmla="*/ 2147483647 h 53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98"/>
                <a:gd name="T166" fmla="*/ 0 h 537"/>
                <a:gd name="T167" fmla="*/ 1398 w 1398"/>
                <a:gd name="T168" fmla="*/ 537 h 53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98" h="537">
                  <a:moveTo>
                    <a:pt x="44" y="0"/>
                  </a:moveTo>
                  <a:cubicBezTo>
                    <a:pt x="41" y="3"/>
                    <a:pt x="39" y="6"/>
                    <a:pt x="38" y="7"/>
                  </a:cubicBezTo>
                  <a:cubicBezTo>
                    <a:pt x="34" y="10"/>
                    <a:pt x="29" y="9"/>
                    <a:pt x="27" y="11"/>
                  </a:cubicBezTo>
                  <a:cubicBezTo>
                    <a:pt x="26" y="13"/>
                    <a:pt x="21" y="17"/>
                    <a:pt x="19" y="17"/>
                  </a:cubicBezTo>
                  <a:cubicBezTo>
                    <a:pt x="17" y="17"/>
                    <a:pt x="17" y="19"/>
                    <a:pt x="21" y="22"/>
                  </a:cubicBezTo>
                  <a:cubicBezTo>
                    <a:pt x="24" y="25"/>
                    <a:pt x="16" y="25"/>
                    <a:pt x="16" y="29"/>
                  </a:cubicBezTo>
                  <a:cubicBezTo>
                    <a:pt x="16" y="32"/>
                    <a:pt x="24" y="37"/>
                    <a:pt x="27" y="38"/>
                  </a:cubicBezTo>
                  <a:cubicBezTo>
                    <a:pt x="31" y="39"/>
                    <a:pt x="32" y="42"/>
                    <a:pt x="36" y="47"/>
                  </a:cubicBezTo>
                  <a:cubicBezTo>
                    <a:pt x="41" y="51"/>
                    <a:pt x="30" y="58"/>
                    <a:pt x="26" y="63"/>
                  </a:cubicBezTo>
                  <a:cubicBezTo>
                    <a:pt x="23" y="68"/>
                    <a:pt x="35" y="79"/>
                    <a:pt x="37" y="84"/>
                  </a:cubicBezTo>
                  <a:cubicBezTo>
                    <a:pt x="38" y="89"/>
                    <a:pt x="34" y="88"/>
                    <a:pt x="33" y="91"/>
                  </a:cubicBezTo>
                  <a:cubicBezTo>
                    <a:pt x="32" y="93"/>
                    <a:pt x="35" y="99"/>
                    <a:pt x="38" y="103"/>
                  </a:cubicBezTo>
                  <a:cubicBezTo>
                    <a:pt x="41" y="106"/>
                    <a:pt x="32" y="106"/>
                    <a:pt x="34" y="108"/>
                  </a:cubicBezTo>
                  <a:cubicBezTo>
                    <a:pt x="35" y="110"/>
                    <a:pt x="39" y="114"/>
                    <a:pt x="39" y="116"/>
                  </a:cubicBezTo>
                  <a:cubicBezTo>
                    <a:pt x="39" y="118"/>
                    <a:pt x="42" y="121"/>
                    <a:pt x="45" y="124"/>
                  </a:cubicBezTo>
                  <a:cubicBezTo>
                    <a:pt x="48" y="127"/>
                    <a:pt x="44" y="127"/>
                    <a:pt x="38" y="131"/>
                  </a:cubicBezTo>
                  <a:cubicBezTo>
                    <a:pt x="32" y="136"/>
                    <a:pt x="54" y="141"/>
                    <a:pt x="57" y="148"/>
                  </a:cubicBezTo>
                  <a:cubicBezTo>
                    <a:pt x="60" y="154"/>
                    <a:pt x="48" y="163"/>
                    <a:pt x="41" y="169"/>
                  </a:cubicBezTo>
                  <a:cubicBezTo>
                    <a:pt x="34" y="174"/>
                    <a:pt x="26" y="184"/>
                    <a:pt x="21" y="187"/>
                  </a:cubicBezTo>
                  <a:cubicBezTo>
                    <a:pt x="18" y="189"/>
                    <a:pt x="14" y="193"/>
                    <a:pt x="11" y="197"/>
                  </a:cubicBezTo>
                  <a:cubicBezTo>
                    <a:pt x="12" y="197"/>
                    <a:pt x="12" y="197"/>
                    <a:pt x="13" y="197"/>
                  </a:cubicBezTo>
                  <a:cubicBezTo>
                    <a:pt x="17" y="196"/>
                    <a:pt x="20" y="194"/>
                    <a:pt x="20" y="196"/>
                  </a:cubicBezTo>
                  <a:cubicBezTo>
                    <a:pt x="20" y="198"/>
                    <a:pt x="21" y="201"/>
                    <a:pt x="24" y="202"/>
                  </a:cubicBezTo>
                  <a:cubicBezTo>
                    <a:pt x="27" y="204"/>
                    <a:pt x="39" y="206"/>
                    <a:pt x="38" y="207"/>
                  </a:cubicBezTo>
                  <a:cubicBezTo>
                    <a:pt x="37" y="209"/>
                    <a:pt x="36" y="210"/>
                    <a:pt x="31" y="210"/>
                  </a:cubicBezTo>
                  <a:cubicBezTo>
                    <a:pt x="26" y="210"/>
                    <a:pt x="17" y="210"/>
                    <a:pt x="14" y="213"/>
                  </a:cubicBezTo>
                  <a:cubicBezTo>
                    <a:pt x="13" y="214"/>
                    <a:pt x="12" y="215"/>
                    <a:pt x="12" y="216"/>
                  </a:cubicBezTo>
                  <a:cubicBezTo>
                    <a:pt x="13" y="222"/>
                    <a:pt x="6" y="228"/>
                    <a:pt x="4" y="231"/>
                  </a:cubicBezTo>
                  <a:cubicBezTo>
                    <a:pt x="1" y="235"/>
                    <a:pt x="5" y="237"/>
                    <a:pt x="6" y="242"/>
                  </a:cubicBezTo>
                  <a:cubicBezTo>
                    <a:pt x="6" y="246"/>
                    <a:pt x="7" y="250"/>
                    <a:pt x="4" y="253"/>
                  </a:cubicBezTo>
                  <a:cubicBezTo>
                    <a:pt x="0" y="256"/>
                    <a:pt x="6" y="258"/>
                    <a:pt x="9" y="261"/>
                  </a:cubicBezTo>
                  <a:cubicBezTo>
                    <a:pt x="12" y="264"/>
                    <a:pt x="6" y="265"/>
                    <a:pt x="9" y="270"/>
                  </a:cubicBezTo>
                  <a:cubicBezTo>
                    <a:pt x="11" y="274"/>
                    <a:pt x="13" y="276"/>
                    <a:pt x="13" y="279"/>
                  </a:cubicBezTo>
                  <a:cubicBezTo>
                    <a:pt x="13" y="282"/>
                    <a:pt x="19" y="283"/>
                    <a:pt x="21" y="285"/>
                  </a:cubicBezTo>
                  <a:cubicBezTo>
                    <a:pt x="23" y="288"/>
                    <a:pt x="24" y="285"/>
                    <a:pt x="27" y="285"/>
                  </a:cubicBezTo>
                  <a:cubicBezTo>
                    <a:pt x="30" y="285"/>
                    <a:pt x="30" y="287"/>
                    <a:pt x="31" y="289"/>
                  </a:cubicBezTo>
                  <a:cubicBezTo>
                    <a:pt x="33" y="290"/>
                    <a:pt x="36" y="288"/>
                    <a:pt x="38" y="286"/>
                  </a:cubicBezTo>
                  <a:cubicBezTo>
                    <a:pt x="39" y="285"/>
                    <a:pt x="42" y="287"/>
                    <a:pt x="47" y="291"/>
                  </a:cubicBezTo>
                  <a:cubicBezTo>
                    <a:pt x="52" y="295"/>
                    <a:pt x="49" y="295"/>
                    <a:pt x="49" y="301"/>
                  </a:cubicBezTo>
                  <a:cubicBezTo>
                    <a:pt x="49" y="307"/>
                    <a:pt x="49" y="308"/>
                    <a:pt x="52" y="311"/>
                  </a:cubicBezTo>
                  <a:cubicBezTo>
                    <a:pt x="55" y="315"/>
                    <a:pt x="57" y="319"/>
                    <a:pt x="59" y="322"/>
                  </a:cubicBezTo>
                  <a:cubicBezTo>
                    <a:pt x="61" y="325"/>
                    <a:pt x="65" y="324"/>
                    <a:pt x="68" y="327"/>
                  </a:cubicBezTo>
                  <a:cubicBezTo>
                    <a:pt x="71" y="330"/>
                    <a:pt x="73" y="332"/>
                    <a:pt x="68" y="335"/>
                  </a:cubicBezTo>
                  <a:cubicBezTo>
                    <a:pt x="64" y="339"/>
                    <a:pt x="63" y="338"/>
                    <a:pt x="59" y="337"/>
                  </a:cubicBezTo>
                  <a:cubicBezTo>
                    <a:pt x="55" y="337"/>
                    <a:pt x="55" y="336"/>
                    <a:pt x="55" y="339"/>
                  </a:cubicBezTo>
                  <a:cubicBezTo>
                    <a:pt x="55" y="342"/>
                    <a:pt x="58" y="352"/>
                    <a:pt x="62" y="356"/>
                  </a:cubicBezTo>
                  <a:cubicBezTo>
                    <a:pt x="66" y="360"/>
                    <a:pt x="67" y="354"/>
                    <a:pt x="69" y="351"/>
                  </a:cubicBezTo>
                  <a:cubicBezTo>
                    <a:pt x="72" y="347"/>
                    <a:pt x="71" y="351"/>
                    <a:pt x="77" y="352"/>
                  </a:cubicBezTo>
                  <a:cubicBezTo>
                    <a:pt x="82" y="352"/>
                    <a:pt x="83" y="351"/>
                    <a:pt x="86" y="352"/>
                  </a:cubicBezTo>
                  <a:cubicBezTo>
                    <a:pt x="89" y="352"/>
                    <a:pt x="91" y="356"/>
                    <a:pt x="93" y="359"/>
                  </a:cubicBezTo>
                  <a:cubicBezTo>
                    <a:pt x="95" y="362"/>
                    <a:pt x="91" y="361"/>
                    <a:pt x="90" y="364"/>
                  </a:cubicBezTo>
                  <a:cubicBezTo>
                    <a:pt x="89" y="367"/>
                    <a:pt x="91" y="367"/>
                    <a:pt x="93" y="370"/>
                  </a:cubicBezTo>
                  <a:cubicBezTo>
                    <a:pt x="94" y="373"/>
                    <a:pt x="99" y="372"/>
                    <a:pt x="102" y="372"/>
                  </a:cubicBezTo>
                  <a:cubicBezTo>
                    <a:pt x="104" y="372"/>
                    <a:pt x="107" y="382"/>
                    <a:pt x="107" y="385"/>
                  </a:cubicBezTo>
                  <a:cubicBezTo>
                    <a:pt x="108" y="387"/>
                    <a:pt x="112" y="385"/>
                    <a:pt x="115" y="384"/>
                  </a:cubicBezTo>
                  <a:cubicBezTo>
                    <a:pt x="117" y="384"/>
                    <a:pt x="118" y="386"/>
                    <a:pt x="123" y="390"/>
                  </a:cubicBezTo>
                  <a:cubicBezTo>
                    <a:pt x="128" y="394"/>
                    <a:pt x="129" y="386"/>
                    <a:pt x="132" y="386"/>
                  </a:cubicBezTo>
                  <a:cubicBezTo>
                    <a:pt x="134" y="386"/>
                    <a:pt x="136" y="391"/>
                    <a:pt x="139" y="393"/>
                  </a:cubicBezTo>
                  <a:cubicBezTo>
                    <a:pt x="142" y="396"/>
                    <a:pt x="142" y="393"/>
                    <a:pt x="146" y="393"/>
                  </a:cubicBezTo>
                  <a:cubicBezTo>
                    <a:pt x="149" y="393"/>
                    <a:pt x="148" y="393"/>
                    <a:pt x="151" y="396"/>
                  </a:cubicBezTo>
                  <a:cubicBezTo>
                    <a:pt x="155" y="399"/>
                    <a:pt x="154" y="397"/>
                    <a:pt x="157" y="396"/>
                  </a:cubicBezTo>
                  <a:cubicBezTo>
                    <a:pt x="160" y="395"/>
                    <a:pt x="160" y="398"/>
                    <a:pt x="164" y="400"/>
                  </a:cubicBezTo>
                  <a:cubicBezTo>
                    <a:pt x="168" y="403"/>
                    <a:pt x="169" y="403"/>
                    <a:pt x="169" y="405"/>
                  </a:cubicBezTo>
                  <a:cubicBezTo>
                    <a:pt x="169" y="407"/>
                    <a:pt x="168" y="406"/>
                    <a:pt x="164" y="409"/>
                  </a:cubicBezTo>
                  <a:cubicBezTo>
                    <a:pt x="160" y="412"/>
                    <a:pt x="165" y="412"/>
                    <a:pt x="168" y="413"/>
                  </a:cubicBezTo>
                  <a:cubicBezTo>
                    <a:pt x="170" y="415"/>
                    <a:pt x="165" y="413"/>
                    <a:pt x="163" y="415"/>
                  </a:cubicBezTo>
                  <a:cubicBezTo>
                    <a:pt x="160" y="416"/>
                    <a:pt x="163" y="417"/>
                    <a:pt x="165" y="420"/>
                  </a:cubicBezTo>
                  <a:cubicBezTo>
                    <a:pt x="167" y="423"/>
                    <a:pt x="164" y="424"/>
                    <a:pt x="163" y="427"/>
                  </a:cubicBezTo>
                  <a:cubicBezTo>
                    <a:pt x="162" y="430"/>
                    <a:pt x="156" y="427"/>
                    <a:pt x="150" y="430"/>
                  </a:cubicBezTo>
                  <a:cubicBezTo>
                    <a:pt x="145" y="432"/>
                    <a:pt x="143" y="437"/>
                    <a:pt x="142" y="441"/>
                  </a:cubicBezTo>
                  <a:cubicBezTo>
                    <a:pt x="143" y="441"/>
                    <a:pt x="143" y="440"/>
                    <a:pt x="143" y="440"/>
                  </a:cubicBezTo>
                  <a:cubicBezTo>
                    <a:pt x="151" y="440"/>
                    <a:pt x="156" y="441"/>
                    <a:pt x="154" y="442"/>
                  </a:cubicBezTo>
                  <a:cubicBezTo>
                    <a:pt x="151" y="442"/>
                    <a:pt x="143" y="449"/>
                    <a:pt x="141" y="449"/>
                  </a:cubicBezTo>
                  <a:cubicBezTo>
                    <a:pt x="140" y="449"/>
                    <a:pt x="140" y="450"/>
                    <a:pt x="143" y="452"/>
                  </a:cubicBezTo>
                  <a:cubicBezTo>
                    <a:pt x="146" y="455"/>
                    <a:pt x="147" y="458"/>
                    <a:pt x="145" y="458"/>
                  </a:cubicBezTo>
                  <a:cubicBezTo>
                    <a:pt x="142" y="458"/>
                    <a:pt x="137" y="462"/>
                    <a:pt x="135" y="466"/>
                  </a:cubicBezTo>
                  <a:cubicBezTo>
                    <a:pt x="134" y="469"/>
                    <a:pt x="135" y="470"/>
                    <a:pt x="132" y="471"/>
                  </a:cubicBezTo>
                  <a:cubicBezTo>
                    <a:pt x="129" y="471"/>
                    <a:pt x="127" y="471"/>
                    <a:pt x="127" y="473"/>
                  </a:cubicBezTo>
                  <a:cubicBezTo>
                    <a:pt x="126" y="474"/>
                    <a:pt x="124" y="474"/>
                    <a:pt x="128" y="476"/>
                  </a:cubicBezTo>
                  <a:cubicBezTo>
                    <a:pt x="131" y="477"/>
                    <a:pt x="129" y="479"/>
                    <a:pt x="131" y="480"/>
                  </a:cubicBezTo>
                  <a:cubicBezTo>
                    <a:pt x="133" y="481"/>
                    <a:pt x="139" y="482"/>
                    <a:pt x="142" y="484"/>
                  </a:cubicBezTo>
                  <a:cubicBezTo>
                    <a:pt x="145" y="486"/>
                    <a:pt x="154" y="492"/>
                    <a:pt x="159" y="496"/>
                  </a:cubicBezTo>
                  <a:cubicBezTo>
                    <a:pt x="160" y="498"/>
                    <a:pt x="162" y="499"/>
                    <a:pt x="164" y="501"/>
                  </a:cubicBezTo>
                  <a:cubicBezTo>
                    <a:pt x="167" y="499"/>
                    <a:pt x="171" y="497"/>
                    <a:pt x="174" y="498"/>
                  </a:cubicBezTo>
                  <a:cubicBezTo>
                    <a:pt x="179" y="500"/>
                    <a:pt x="187" y="506"/>
                    <a:pt x="191" y="506"/>
                  </a:cubicBezTo>
                  <a:cubicBezTo>
                    <a:pt x="196" y="506"/>
                    <a:pt x="201" y="506"/>
                    <a:pt x="208" y="509"/>
                  </a:cubicBezTo>
                  <a:cubicBezTo>
                    <a:pt x="216" y="512"/>
                    <a:pt x="217" y="514"/>
                    <a:pt x="221" y="514"/>
                  </a:cubicBezTo>
                  <a:cubicBezTo>
                    <a:pt x="225" y="514"/>
                    <a:pt x="236" y="512"/>
                    <a:pt x="241" y="515"/>
                  </a:cubicBezTo>
                  <a:cubicBezTo>
                    <a:pt x="246" y="518"/>
                    <a:pt x="241" y="522"/>
                    <a:pt x="245" y="524"/>
                  </a:cubicBezTo>
                  <a:cubicBezTo>
                    <a:pt x="249" y="525"/>
                    <a:pt x="253" y="525"/>
                    <a:pt x="257" y="529"/>
                  </a:cubicBezTo>
                  <a:cubicBezTo>
                    <a:pt x="262" y="532"/>
                    <a:pt x="265" y="537"/>
                    <a:pt x="269" y="535"/>
                  </a:cubicBezTo>
                  <a:cubicBezTo>
                    <a:pt x="272" y="534"/>
                    <a:pt x="277" y="531"/>
                    <a:pt x="279" y="528"/>
                  </a:cubicBezTo>
                  <a:moveTo>
                    <a:pt x="288" y="455"/>
                  </a:moveTo>
                  <a:cubicBezTo>
                    <a:pt x="284" y="453"/>
                    <a:pt x="278" y="450"/>
                    <a:pt x="281" y="449"/>
                  </a:cubicBezTo>
                  <a:cubicBezTo>
                    <a:pt x="283" y="448"/>
                    <a:pt x="286" y="451"/>
                    <a:pt x="285" y="447"/>
                  </a:cubicBezTo>
                  <a:cubicBezTo>
                    <a:pt x="283" y="444"/>
                    <a:pt x="279" y="435"/>
                    <a:pt x="274" y="432"/>
                  </a:cubicBezTo>
                  <a:cubicBezTo>
                    <a:pt x="269" y="430"/>
                    <a:pt x="263" y="432"/>
                    <a:pt x="262" y="429"/>
                  </a:cubicBezTo>
                  <a:cubicBezTo>
                    <a:pt x="261" y="426"/>
                    <a:pt x="263" y="426"/>
                    <a:pt x="260" y="424"/>
                  </a:cubicBezTo>
                  <a:cubicBezTo>
                    <a:pt x="257" y="422"/>
                    <a:pt x="250" y="420"/>
                    <a:pt x="253" y="417"/>
                  </a:cubicBezTo>
                  <a:cubicBezTo>
                    <a:pt x="256" y="413"/>
                    <a:pt x="263" y="410"/>
                    <a:pt x="260" y="406"/>
                  </a:cubicBezTo>
                  <a:cubicBezTo>
                    <a:pt x="257" y="403"/>
                    <a:pt x="255" y="403"/>
                    <a:pt x="257" y="400"/>
                  </a:cubicBezTo>
                  <a:cubicBezTo>
                    <a:pt x="258" y="397"/>
                    <a:pt x="264" y="393"/>
                    <a:pt x="265" y="391"/>
                  </a:cubicBezTo>
                  <a:cubicBezTo>
                    <a:pt x="265" y="389"/>
                    <a:pt x="266" y="385"/>
                    <a:pt x="268" y="386"/>
                  </a:cubicBezTo>
                  <a:cubicBezTo>
                    <a:pt x="269" y="387"/>
                    <a:pt x="276" y="398"/>
                    <a:pt x="278" y="397"/>
                  </a:cubicBezTo>
                  <a:cubicBezTo>
                    <a:pt x="281" y="396"/>
                    <a:pt x="284" y="395"/>
                    <a:pt x="283" y="393"/>
                  </a:cubicBezTo>
                  <a:cubicBezTo>
                    <a:pt x="282" y="391"/>
                    <a:pt x="280" y="384"/>
                    <a:pt x="284" y="383"/>
                  </a:cubicBezTo>
                  <a:cubicBezTo>
                    <a:pt x="287" y="381"/>
                    <a:pt x="289" y="376"/>
                    <a:pt x="292" y="375"/>
                  </a:cubicBezTo>
                  <a:cubicBezTo>
                    <a:pt x="295" y="373"/>
                    <a:pt x="299" y="373"/>
                    <a:pt x="301" y="371"/>
                  </a:cubicBezTo>
                  <a:cubicBezTo>
                    <a:pt x="304" y="369"/>
                    <a:pt x="308" y="364"/>
                    <a:pt x="311" y="365"/>
                  </a:cubicBezTo>
                  <a:cubicBezTo>
                    <a:pt x="315" y="366"/>
                    <a:pt x="316" y="369"/>
                    <a:pt x="320" y="369"/>
                  </a:cubicBezTo>
                  <a:cubicBezTo>
                    <a:pt x="323" y="368"/>
                    <a:pt x="325" y="363"/>
                    <a:pt x="329" y="364"/>
                  </a:cubicBezTo>
                  <a:cubicBezTo>
                    <a:pt x="332" y="366"/>
                    <a:pt x="332" y="368"/>
                    <a:pt x="337" y="368"/>
                  </a:cubicBezTo>
                  <a:cubicBezTo>
                    <a:pt x="341" y="368"/>
                    <a:pt x="349" y="370"/>
                    <a:pt x="353" y="374"/>
                  </a:cubicBezTo>
                  <a:cubicBezTo>
                    <a:pt x="357" y="378"/>
                    <a:pt x="358" y="384"/>
                    <a:pt x="359" y="383"/>
                  </a:cubicBezTo>
                  <a:cubicBezTo>
                    <a:pt x="361" y="382"/>
                    <a:pt x="361" y="376"/>
                    <a:pt x="364" y="378"/>
                  </a:cubicBezTo>
                  <a:cubicBezTo>
                    <a:pt x="367" y="380"/>
                    <a:pt x="374" y="386"/>
                    <a:pt x="377" y="384"/>
                  </a:cubicBezTo>
                  <a:cubicBezTo>
                    <a:pt x="379" y="383"/>
                    <a:pt x="385" y="376"/>
                    <a:pt x="388" y="376"/>
                  </a:cubicBezTo>
                  <a:cubicBezTo>
                    <a:pt x="391" y="376"/>
                    <a:pt x="396" y="379"/>
                    <a:pt x="400" y="378"/>
                  </a:cubicBezTo>
                  <a:cubicBezTo>
                    <a:pt x="404" y="378"/>
                    <a:pt x="405" y="374"/>
                    <a:pt x="408" y="375"/>
                  </a:cubicBezTo>
                  <a:cubicBezTo>
                    <a:pt x="411" y="376"/>
                    <a:pt x="415" y="381"/>
                    <a:pt x="418" y="382"/>
                  </a:cubicBezTo>
                  <a:cubicBezTo>
                    <a:pt x="421" y="383"/>
                    <a:pt x="426" y="387"/>
                    <a:pt x="428" y="386"/>
                  </a:cubicBezTo>
                  <a:cubicBezTo>
                    <a:pt x="429" y="385"/>
                    <a:pt x="429" y="380"/>
                    <a:pt x="432" y="381"/>
                  </a:cubicBezTo>
                  <a:cubicBezTo>
                    <a:pt x="435" y="383"/>
                    <a:pt x="445" y="383"/>
                    <a:pt x="448" y="381"/>
                  </a:cubicBezTo>
                  <a:cubicBezTo>
                    <a:pt x="451" y="380"/>
                    <a:pt x="456" y="375"/>
                    <a:pt x="453" y="372"/>
                  </a:cubicBezTo>
                  <a:cubicBezTo>
                    <a:pt x="450" y="368"/>
                    <a:pt x="438" y="365"/>
                    <a:pt x="437" y="362"/>
                  </a:cubicBezTo>
                  <a:cubicBezTo>
                    <a:pt x="436" y="359"/>
                    <a:pt x="437" y="359"/>
                    <a:pt x="441" y="357"/>
                  </a:cubicBezTo>
                  <a:cubicBezTo>
                    <a:pt x="445" y="355"/>
                    <a:pt x="448" y="354"/>
                    <a:pt x="445" y="351"/>
                  </a:cubicBezTo>
                  <a:cubicBezTo>
                    <a:pt x="443" y="347"/>
                    <a:pt x="438" y="347"/>
                    <a:pt x="444" y="345"/>
                  </a:cubicBezTo>
                  <a:cubicBezTo>
                    <a:pt x="450" y="342"/>
                    <a:pt x="465" y="344"/>
                    <a:pt x="459" y="340"/>
                  </a:cubicBezTo>
                  <a:cubicBezTo>
                    <a:pt x="453" y="336"/>
                    <a:pt x="448" y="332"/>
                    <a:pt x="449" y="327"/>
                  </a:cubicBezTo>
                  <a:cubicBezTo>
                    <a:pt x="449" y="323"/>
                    <a:pt x="453" y="324"/>
                    <a:pt x="458" y="325"/>
                  </a:cubicBezTo>
                  <a:cubicBezTo>
                    <a:pt x="463" y="325"/>
                    <a:pt x="479" y="322"/>
                    <a:pt x="486" y="319"/>
                  </a:cubicBezTo>
                  <a:cubicBezTo>
                    <a:pt x="493" y="316"/>
                    <a:pt x="499" y="318"/>
                    <a:pt x="503" y="316"/>
                  </a:cubicBezTo>
                  <a:cubicBezTo>
                    <a:pt x="506" y="314"/>
                    <a:pt x="513" y="313"/>
                    <a:pt x="520" y="312"/>
                  </a:cubicBezTo>
                  <a:cubicBezTo>
                    <a:pt x="526" y="311"/>
                    <a:pt x="540" y="309"/>
                    <a:pt x="545" y="304"/>
                  </a:cubicBezTo>
                  <a:cubicBezTo>
                    <a:pt x="551" y="300"/>
                    <a:pt x="560" y="300"/>
                    <a:pt x="564" y="301"/>
                  </a:cubicBezTo>
                  <a:cubicBezTo>
                    <a:pt x="568" y="302"/>
                    <a:pt x="572" y="300"/>
                    <a:pt x="574" y="302"/>
                  </a:cubicBezTo>
                  <a:cubicBezTo>
                    <a:pt x="576" y="303"/>
                    <a:pt x="580" y="309"/>
                    <a:pt x="581" y="311"/>
                  </a:cubicBezTo>
                  <a:cubicBezTo>
                    <a:pt x="581" y="314"/>
                    <a:pt x="578" y="319"/>
                    <a:pt x="580" y="321"/>
                  </a:cubicBezTo>
                  <a:cubicBezTo>
                    <a:pt x="582" y="322"/>
                    <a:pt x="585" y="324"/>
                    <a:pt x="589" y="322"/>
                  </a:cubicBezTo>
                  <a:cubicBezTo>
                    <a:pt x="592" y="320"/>
                    <a:pt x="596" y="319"/>
                    <a:pt x="597" y="321"/>
                  </a:cubicBezTo>
                  <a:cubicBezTo>
                    <a:pt x="598" y="323"/>
                    <a:pt x="598" y="326"/>
                    <a:pt x="600" y="325"/>
                  </a:cubicBezTo>
                  <a:cubicBezTo>
                    <a:pt x="603" y="323"/>
                    <a:pt x="601" y="322"/>
                    <a:pt x="604" y="323"/>
                  </a:cubicBezTo>
                  <a:cubicBezTo>
                    <a:pt x="607" y="324"/>
                    <a:pt x="610" y="326"/>
                    <a:pt x="612" y="326"/>
                  </a:cubicBezTo>
                  <a:cubicBezTo>
                    <a:pt x="613" y="326"/>
                    <a:pt x="612" y="328"/>
                    <a:pt x="611" y="330"/>
                  </a:cubicBezTo>
                  <a:cubicBezTo>
                    <a:pt x="609" y="332"/>
                    <a:pt x="608" y="335"/>
                    <a:pt x="611" y="334"/>
                  </a:cubicBezTo>
                  <a:cubicBezTo>
                    <a:pt x="615" y="333"/>
                    <a:pt x="621" y="332"/>
                    <a:pt x="624" y="332"/>
                  </a:cubicBezTo>
                  <a:cubicBezTo>
                    <a:pt x="627" y="332"/>
                    <a:pt x="639" y="325"/>
                    <a:pt x="643" y="322"/>
                  </a:cubicBezTo>
                  <a:cubicBezTo>
                    <a:pt x="647" y="320"/>
                    <a:pt x="656" y="317"/>
                    <a:pt x="654" y="320"/>
                  </a:cubicBezTo>
                  <a:cubicBezTo>
                    <a:pt x="651" y="322"/>
                    <a:pt x="651" y="327"/>
                    <a:pt x="654" y="328"/>
                  </a:cubicBezTo>
                  <a:cubicBezTo>
                    <a:pt x="658" y="330"/>
                    <a:pt x="668" y="335"/>
                    <a:pt x="673" y="344"/>
                  </a:cubicBezTo>
                  <a:cubicBezTo>
                    <a:pt x="678" y="352"/>
                    <a:pt x="695" y="384"/>
                    <a:pt x="698" y="382"/>
                  </a:cubicBezTo>
                  <a:cubicBezTo>
                    <a:pt x="701" y="380"/>
                    <a:pt x="704" y="373"/>
                    <a:pt x="707" y="374"/>
                  </a:cubicBezTo>
                  <a:cubicBezTo>
                    <a:pt x="709" y="375"/>
                    <a:pt x="712" y="380"/>
                    <a:pt x="717" y="382"/>
                  </a:cubicBezTo>
                  <a:cubicBezTo>
                    <a:pt x="722" y="385"/>
                    <a:pt x="729" y="381"/>
                    <a:pt x="733" y="380"/>
                  </a:cubicBezTo>
                  <a:cubicBezTo>
                    <a:pt x="736" y="379"/>
                    <a:pt x="741" y="376"/>
                    <a:pt x="745" y="381"/>
                  </a:cubicBezTo>
                  <a:cubicBezTo>
                    <a:pt x="749" y="385"/>
                    <a:pt x="750" y="392"/>
                    <a:pt x="753" y="392"/>
                  </a:cubicBezTo>
                  <a:cubicBezTo>
                    <a:pt x="756" y="393"/>
                    <a:pt x="757" y="394"/>
                    <a:pt x="759" y="396"/>
                  </a:cubicBezTo>
                  <a:cubicBezTo>
                    <a:pt x="760" y="399"/>
                    <a:pt x="761" y="402"/>
                    <a:pt x="767" y="403"/>
                  </a:cubicBezTo>
                  <a:cubicBezTo>
                    <a:pt x="773" y="403"/>
                    <a:pt x="778" y="400"/>
                    <a:pt x="779" y="402"/>
                  </a:cubicBezTo>
                  <a:cubicBezTo>
                    <a:pt x="780" y="403"/>
                    <a:pt x="781" y="409"/>
                    <a:pt x="786" y="409"/>
                  </a:cubicBezTo>
                  <a:cubicBezTo>
                    <a:pt x="791" y="409"/>
                    <a:pt x="796" y="407"/>
                    <a:pt x="799" y="405"/>
                  </a:cubicBezTo>
                  <a:cubicBezTo>
                    <a:pt x="802" y="403"/>
                    <a:pt x="813" y="401"/>
                    <a:pt x="816" y="398"/>
                  </a:cubicBezTo>
                  <a:cubicBezTo>
                    <a:pt x="819" y="394"/>
                    <a:pt x="828" y="391"/>
                    <a:pt x="832" y="388"/>
                  </a:cubicBezTo>
                  <a:cubicBezTo>
                    <a:pt x="837" y="386"/>
                    <a:pt x="847" y="380"/>
                    <a:pt x="851" y="381"/>
                  </a:cubicBezTo>
                  <a:cubicBezTo>
                    <a:pt x="854" y="382"/>
                    <a:pt x="863" y="383"/>
                    <a:pt x="867" y="385"/>
                  </a:cubicBezTo>
                  <a:cubicBezTo>
                    <a:pt x="872" y="386"/>
                    <a:pt x="871" y="391"/>
                    <a:pt x="873" y="392"/>
                  </a:cubicBezTo>
                  <a:cubicBezTo>
                    <a:pt x="876" y="393"/>
                    <a:pt x="879" y="395"/>
                    <a:pt x="883" y="395"/>
                  </a:cubicBezTo>
                  <a:cubicBezTo>
                    <a:pt x="887" y="395"/>
                    <a:pt x="888" y="392"/>
                    <a:pt x="893" y="396"/>
                  </a:cubicBezTo>
                  <a:cubicBezTo>
                    <a:pt x="898" y="399"/>
                    <a:pt x="904" y="402"/>
                    <a:pt x="907" y="399"/>
                  </a:cubicBezTo>
                  <a:cubicBezTo>
                    <a:pt x="910" y="396"/>
                    <a:pt x="917" y="392"/>
                    <a:pt x="916" y="389"/>
                  </a:cubicBezTo>
                  <a:cubicBezTo>
                    <a:pt x="915" y="386"/>
                    <a:pt x="910" y="378"/>
                    <a:pt x="911" y="375"/>
                  </a:cubicBezTo>
                  <a:cubicBezTo>
                    <a:pt x="911" y="372"/>
                    <a:pt x="924" y="360"/>
                    <a:pt x="927" y="360"/>
                  </a:cubicBezTo>
                  <a:cubicBezTo>
                    <a:pt x="929" y="359"/>
                    <a:pt x="934" y="362"/>
                    <a:pt x="937" y="364"/>
                  </a:cubicBezTo>
                  <a:cubicBezTo>
                    <a:pt x="941" y="366"/>
                    <a:pt x="945" y="364"/>
                    <a:pt x="950" y="366"/>
                  </a:cubicBezTo>
                  <a:cubicBezTo>
                    <a:pt x="954" y="367"/>
                    <a:pt x="959" y="369"/>
                    <a:pt x="963" y="371"/>
                  </a:cubicBezTo>
                  <a:cubicBezTo>
                    <a:pt x="967" y="373"/>
                    <a:pt x="968" y="373"/>
                    <a:pt x="969" y="376"/>
                  </a:cubicBezTo>
                  <a:cubicBezTo>
                    <a:pt x="969" y="380"/>
                    <a:pt x="970" y="387"/>
                    <a:pt x="976" y="388"/>
                  </a:cubicBezTo>
                  <a:cubicBezTo>
                    <a:pt x="981" y="390"/>
                    <a:pt x="987" y="393"/>
                    <a:pt x="991" y="393"/>
                  </a:cubicBezTo>
                  <a:cubicBezTo>
                    <a:pt x="995" y="392"/>
                    <a:pt x="1004" y="387"/>
                    <a:pt x="1011" y="388"/>
                  </a:cubicBezTo>
                  <a:cubicBezTo>
                    <a:pt x="1017" y="388"/>
                    <a:pt x="1024" y="391"/>
                    <a:pt x="1026" y="391"/>
                  </a:cubicBezTo>
                  <a:cubicBezTo>
                    <a:pt x="1028" y="391"/>
                    <a:pt x="1032" y="396"/>
                    <a:pt x="1036" y="396"/>
                  </a:cubicBezTo>
                  <a:cubicBezTo>
                    <a:pt x="1041" y="396"/>
                    <a:pt x="1043" y="398"/>
                    <a:pt x="1045" y="400"/>
                  </a:cubicBezTo>
                  <a:cubicBezTo>
                    <a:pt x="1047" y="402"/>
                    <a:pt x="1056" y="407"/>
                    <a:pt x="1060" y="407"/>
                  </a:cubicBezTo>
                  <a:cubicBezTo>
                    <a:pt x="1065" y="407"/>
                    <a:pt x="1073" y="410"/>
                    <a:pt x="1077" y="410"/>
                  </a:cubicBezTo>
                  <a:cubicBezTo>
                    <a:pt x="1081" y="410"/>
                    <a:pt x="1101" y="404"/>
                    <a:pt x="1107" y="402"/>
                  </a:cubicBezTo>
                  <a:cubicBezTo>
                    <a:pt x="1113" y="400"/>
                    <a:pt x="1120" y="394"/>
                    <a:pt x="1124" y="393"/>
                  </a:cubicBezTo>
                  <a:cubicBezTo>
                    <a:pt x="1128" y="391"/>
                    <a:pt x="1135" y="394"/>
                    <a:pt x="1140" y="396"/>
                  </a:cubicBezTo>
                  <a:cubicBezTo>
                    <a:pt x="1146" y="398"/>
                    <a:pt x="1149" y="392"/>
                    <a:pt x="1153" y="394"/>
                  </a:cubicBezTo>
                  <a:cubicBezTo>
                    <a:pt x="1157" y="397"/>
                    <a:pt x="1171" y="403"/>
                    <a:pt x="1172" y="403"/>
                  </a:cubicBezTo>
                  <a:cubicBezTo>
                    <a:pt x="1173" y="403"/>
                    <a:pt x="1184" y="397"/>
                    <a:pt x="1188" y="397"/>
                  </a:cubicBezTo>
                  <a:cubicBezTo>
                    <a:pt x="1191" y="396"/>
                    <a:pt x="1196" y="393"/>
                    <a:pt x="1193" y="390"/>
                  </a:cubicBezTo>
                  <a:cubicBezTo>
                    <a:pt x="1191" y="386"/>
                    <a:pt x="1198" y="377"/>
                    <a:pt x="1200" y="373"/>
                  </a:cubicBezTo>
                  <a:cubicBezTo>
                    <a:pt x="1202" y="370"/>
                    <a:pt x="1207" y="364"/>
                    <a:pt x="1209" y="362"/>
                  </a:cubicBezTo>
                  <a:cubicBezTo>
                    <a:pt x="1211" y="359"/>
                    <a:pt x="1211" y="352"/>
                    <a:pt x="1209" y="351"/>
                  </a:cubicBezTo>
                  <a:cubicBezTo>
                    <a:pt x="1206" y="350"/>
                    <a:pt x="1202" y="349"/>
                    <a:pt x="1203" y="347"/>
                  </a:cubicBezTo>
                  <a:cubicBezTo>
                    <a:pt x="1204" y="346"/>
                    <a:pt x="1212" y="338"/>
                    <a:pt x="1223" y="336"/>
                  </a:cubicBezTo>
                  <a:cubicBezTo>
                    <a:pt x="1234" y="335"/>
                    <a:pt x="1242" y="333"/>
                    <a:pt x="1248" y="334"/>
                  </a:cubicBezTo>
                  <a:cubicBezTo>
                    <a:pt x="1254" y="336"/>
                    <a:pt x="1260" y="339"/>
                    <a:pt x="1263" y="339"/>
                  </a:cubicBezTo>
                  <a:cubicBezTo>
                    <a:pt x="1267" y="339"/>
                    <a:pt x="1276" y="342"/>
                    <a:pt x="1280" y="348"/>
                  </a:cubicBezTo>
                  <a:cubicBezTo>
                    <a:pt x="1285" y="354"/>
                    <a:pt x="1295" y="378"/>
                    <a:pt x="1297" y="382"/>
                  </a:cubicBezTo>
                  <a:cubicBezTo>
                    <a:pt x="1300" y="386"/>
                    <a:pt x="1300" y="396"/>
                    <a:pt x="1301" y="399"/>
                  </a:cubicBezTo>
                  <a:cubicBezTo>
                    <a:pt x="1302" y="401"/>
                    <a:pt x="1308" y="403"/>
                    <a:pt x="1311" y="404"/>
                  </a:cubicBezTo>
                  <a:cubicBezTo>
                    <a:pt x="1315" y="404"/>
                    <a:pt x="1322" y="406"/>
                    <a:pt x="1325" y="408"/>
                  </a:cubicBezTo>
                  <a:cubicBezTo>
                    <a:pt x="1329" y="409"/>
                    <a:pt x="1334" y="413"/>
                    <a:pt x="1337" y="415"/>
                  </a:cubicBezTo>
                  <a:cubicBezTo>
                    <a:pt x="1340" y="417"/>
                    <a:pt x="1339" y="419"/>
                    <a:pt x="1341" y="423"/>
                  </a:cubicBezTo>
                  <a:cubicBezTo>
                    <a:pt x="1343" y="426"/>
                    <a:pt x="1342" y="433"/>
                    <a:pt x="1347" y="434"/>
                  </a:cubicBezTo>
                  <a:cubicBezTo>
                    <a:pt x="1352" y="435"/>
                    <a:pt x="1366" y="435"/>
                    <a:pt x="1368" y="434"/>
                  </a:cubicBezTo>
                  <a:cubicBezTo>
                    <a:pt x="1370" y="432"/>
                    <a:pt x="1370" y="430"/>
                    <a:pt x="1375" y="430"/>
                  </a:cubicBezTo>
                  <a:cubicBezTo>
                    <a:pt x="1379" y="429"/>
                    <a:pt x="1383" y="427"/>
                    <a:pt x="1387" y="426"/>
                  </a:cubicBezTo>
                  <a:cubicBezTo>
                    <a:pt x="1391" y="425"/>
                    <a:pt x="1395" y="426"/>
                    <a:pt x="1395" y="428"/>
                  </a:cubicBezTo>
                  <a:cubicBezTo>
                    <a:pt x="1395" y="430"/>
                    <a:pt x="1398" y="435"/>
                    <a:pt x="1397" y="437"/>
                  </a:cubicBezTo>
                  <a:cubicBezTo>
                    <a:pt x="1395" y="438"/>
                    <a:pt x="1392" y="441"/>
                    <a:pt x="1390" y="444"/>
                  </a:cubicBezTo>
                  <a:cubicBezTo>
                    <a:pt x="1388" y="446"/>
                    <a:pt x="1385" y="456"/>
                    <a:pt x="1384" y="460"/>
                  </a:cubicBezTo>
                  <a:cubicBezTo>
                    <a:pt x="1382" y="465"/>
                    <a:pt x="1376" y="470"/>
                    <a:pt x="1375" y="474"/>
                  </a:cubicBezTo>
                  <a:cubicBezTo>
                    <a:pt x="1374" y="477"/>
                    <a:pt x="1372" y="481"/>
                    <a:pt x="1369" y="479"/>
                  </a:cubicBezTo>
                  <a:cubicBezTo>
                    <a:pt x="1366" y="477"/>
                    <a:pt x="1360" y="474"/>
                    <a:pt x="1359" y="475"/>
                  </a:cubicBezTo>
                  <a:cubicBezTo>
                    <a:pt x="1357" y="476"/>
                    <a:pt x="1350" y="482"/>
                    <a:pt x="1348" y="482"/>
                  </a:cubicBezTo>
                  <a:cubicBezTo>
                    <a:pt x="1345" y="482"/>
                    <a:pt x="1346" y="484"/>
                    <a:pt x="1348" y="489"/>
                  </a:cubicBezTo>
                  <a:cubicBezTo>
                    <a:pt x="1350" y="494"/>
                    <a:pt x="1351" y="498"/>
                    <a:pt x="1350" y="502"/>
                  </a:cubicBezTo>
                  <a:cubicBezTo>
                    <a:pt x="1349" y="505"/>
                    <a:pt x="1351" y="510"/>
                    <a:pt x="1348" y="512"/>
                  </a:cubicBezTo>
                  <a:cubicBezTo>
                    <a:pt x="1345" y="513"/>
                    <a:pt x="1341" y="514"/>
                    <a:pt x="1341" y="51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4" name="Freeform 1362"/>
            <p:cNvSpPr>
              <a:spLocks/>
            </p:cNvSpPr>
            <p:nvPr/>
          </p:nvSpPr>
          <p:spPr bwMode="auto">
            <a:xfrm>
              <a:off x="2552700" y="3017838"/>
              <a:ext cx="115766" cy="100012"/>
            </a:xfrm>
            <a:custGeom>
              <a:avLst/>
              <a:gdLst>
                <a:gd name="T0" fmla="*/ 0 w 85"/>
                <a:gd name="T1" fmla="*/ 2147483647 h 50"/>
                <a:gd name="T2" fmla="*/ 2147483647 w 85"/>
                <a:gd name="T3" fmla="*/ 2147483647 h 50"/>
                <a:gd name="T4" fmla="*/ 2147483647 w 85"/>
                <a:gd name="T5" fmla="*/ 2147483647 h 50"/>
                <a:gd name="T6" fmla="*/ 2147483647 w 85"/>
                <a:gd name="T7" fmla="*/ 2147483647 h 50"/>
                <a:gd name="T8" fmla="*/ 2147483647 w 85"/>
                <a:gd name="T9" fmla="*/ 2147483647 h 50"/>
                <a:gd name="T10" fmla="*/ 2147483647 w 85"/>
                <a:gd name="T11" fmla="*/ 2147483647 h 50"/>
                <a:gd name="T12" fmla="*/ 2147483647 w 85"/>
                <a:gd name="T13" fmla="*/ 2147483647 h 50"/>
                <a:gd name="T14" fmla="*/ 2147483647 w 85"/>
                <a:gd name="T15" fmla="*/ 2147483647 h 50"/>
                <a:gd name="T16" fmla="*/ 2147483647 w 85"/>
                <a:gd name="T17" fmla="*/ 2147483647 h 50"/>
                <a:gd name="T18" fmla="*/ 2147483647 w 85"/>
                <a:gd name="T19" fmla="*/ 2147483647 h 50"/>
                <a:gd name="T20" fmla="*/ 2147483647 w 85"/>
                <a:gd name="T21" fmla="*/ 2147483647 h 50"/>
                <a:gd name="T22" fmla="*/ 2147483647 w 85"/>
                <a:gd name="T23" fmla="*/ 2147483647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"/>
                <a:gd name="T37" fmla="*/ 0 h 50"/>
                <a:gd name="T38" fmla="*/ 85 w 85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" h="50">
                  <a:moveTo>
                    <a:pt x="0" y="50"/>
                  </a:moveTo>
                  <a:cubicBezTo>
                    <a:pt x="4" y="42"/>
                    <a:pt x="19" y="37"/>
                    <a:pt x="22" y="35"/>
                  </a:cubicBezTo>
                  <a:cubicBezTo>
                    <a:pt x="25" y="33"/>
                    <a:pt x="33" y="22"/>
                    <a:pt x="33" y="22"/>
                  </a:cubicBezTo>
                  <a:cubicBezTo>
                    <a:pt x="34" y="22"/>
                    <a:pt x="37" y="21"/>
                    <a:pt x="41" y="25"/>
                  </a:cubicBezTo>
                  <a:cubicBezTo>
                    <a:pt x="46" y="28"/>
                    <a:pt x="52" y="25"/>
                    <a:pt x="54" y="25"/>
                  </a:cubicBezTo>
                  <a:cubicBezTo>
                    <a:pt x="55" y="24"/>
                    <a:pt x="54" y="20"/>
                    <a:pt x="52" y="17"/>
                  </a:cubicBezTo>
                  <a:cubicBezTo>
                    <a:pt x="51" y="15"/>
                    <a:pt x="63" y="14"/>
                    <a:pt x="65" y="14"/>
                  </a:cubicBezTo>
                  <a:cubicBezTo>
                    <a:pt x="67" y="14"/>
                    <a:pt x="67" y="9"/>
                    <a:pt x="70" y="10"/>
                  </a:cubicBezTo>
                  <a:cubicBezTo>
                    <a:pt x="73" y="10"/>
                    <a:pt x="73" y="9"/>
                    <a:pt x="74" y="7"/>
                  </a:cubicBezTo>
                  <a:cubicBezTo>
                    <a:pt x="76" y="4"/>
                    <a:pt x="74" y="2"/>
                    <a:pt x="77" y="1"/>
                  </a:cubicBezTo>
                  <a:cubicBezTo>
                    <a:pt x="80" y="0"/>
                    <a:pt x="85" y="8"/>
                    <a:pt x="85" y="8"/>
                  </a:cubicBezTo>
                  <a:cubicBezTo>
                    <a:pt x="85" y="8"/>
                    <a:pt x="85" y="8"/>
                    <a:pt x="85" y="8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5" name="Freeform 1363"/>
            <p:cNvSpPr>
              <a:spLocks/>
            </p:cNvSpPr>
            <p:nvPr/>
          </p:nvSpPr>
          <p:spPr bwMode="auto">
            <a:xfrm>
              <a:off x="1669074" y="2790826"/>
              <a:ext cx="810357" cy="873125"/>
            </a:xfrm>
            <a:custGeom>
              <a:avLst/>
              <a:gdLst>
                <a:gd name="T0" fmla="*/ 2147483647 w 592"/>
                <a:gd name="T1" fmla="*/ 2147483647 h 437"/>
                <a:gd name="T2" fmla="*/ 2147483647 w 592"/>
                <a:gd name="T3" fmla="*/ 2147483647 h 437"/>
                <a:gd name="T4" fmla="*/ 2147483647 w 592"/>
                <a:gd name="T5" fmla="*/ 2147483647 h 437"/>
                <a:gd name="T6" fmla="*/ 2147483647 w 592"/>
                <a:gd name="T7" fmla="*/ 2147483647 h 437"/>
                <a:gd name="T8" fmla="*/ 2147483647 w 592"/>
                <a:gd name="T9" fmla="*/ 2147483647 h 437"/>
                <a:gd name="T10" fmla="*/ 2147483647 w 592"/>
                <a:gd name="T11" fmla="*/ 2147483647 h 437"/>
                <a:gd name="T12" fmla="*/ 2147483647 w 592"/>
                <a:gd name="T13" fmla="*/ 2147483647 h 437"/>
                <a:gd name="T14" fmla="*/ 2147483647 w 592"/>
                <a:gd name="T15" fmla="*/ 2147483647 h 437"/>
                <a:gd name="T16" fmla="*/ 2147483647 w 592"/>
                <a:gd name="T17" fmla="*/ 2147483647 h 437"/>
                <a:gd name="T18" fmla="*/ 2147483647 w 592"/>
                <a:gd name="T19" fmla="*/ 2147483647 h 437"/>
                <a:gd name="T20" fmla="*/ 2147483647 w 592"/>
                <a:gd name="T21" fmla="*/ 2147483647 h 437"/>
                <a:gd name="T22" fmla="*/ 2147483647 w 592"/>
                <a:gd name="T23" fmla="*/ 2147483647 h 437"/>
                <a:gd name="T24" fmla="*/ 2147483647 w 592"/>
                <a:gd name="T25" fmla="*/ 2147483647 h 437"/>
                <a:gd name="T26" fmla="*/ 2147483647 w 592"/>
                <a:gd name="T27" fmla="*/ 2147483647 h 437"/>
                <a:gd name="T28" fmla="*/ 2147483647 w 592"/>
                <a:gd name="T29" fmla="*/ 2147483647 h 437"/>
                <a:gd name="T30" fmla="*/ 2147483647 w 592"/>
                <a:gd name="T31" fmla="*/ 2147483647 h 437"/>
                <a:gd name="T32" fmla="*/ 2147483647 w 592"/>
                <a:gd name="T33" fmla="*/ 2147483647 h 437"/>
                <a:gd name="T34" fmla="*/ 2147483647 w 592"/>
                <a:gd name="T35" fmla="*/ 2147483647 h 437"/>
                <a:gd name="T36" fmla="*/ 2147483647 w 592"/>
                <a:gd name="T37" fmla="*/ 2147483647 h 437"/>
                <a:gd name="T38" fmla="*/ 2147483647 w 592"/>
                <a:gd name="T39" fmla="*/ 2147483647 h 437"/>
                <a:gd name="T40" fmla="*/ 2147483647 w 592"/>
                <a:gd name="T41" fmla="*/ 2147483647 h 437"/>
                <a:gd name="T42" fmla="*/ 2147483647 w 592"/>
                <a:gd name="T43" fmla="*/ 2147483647 h 437"/>
                <a:gd name="T44" fmla="*/ 2147483647 w 592"/>
                <a:gd name="T45" fmla="*/ 2147483647 h 437"/>
                <a:gd name="T46" fmla="*/ 2147483647 w 592"/>
                <a:gd name="T47" fmla="*/ 2147483647 h 437"/>
                <a:gd name="T48" fmla="*/ 2147483647 w 592"/>
                <a:gd name="T49" fmla="*/ 2147483647 h 437"/>
                <a:gd name="T50" fmla="*/ 2147483647 w 592"/>
                <a:gd name="T51" fmla="*/ 2147483647 h 437"/>
                <a:gd name="T52" fmla="*/ 2147483647 w 592"/>
                <a:gd name="T53" fmla="*/ 2147483647 h 437"/>
                <a:gd name="T54" fmla="*/ 2147483647 w 592"/>
                <a:gd name="T55" fmla="*/ 2147483647 h 437"/>
                <a:gd name="T56" fmla="*/ 2147483647 w 592"/>
                <a:gd name="T57" fmla="*/ 2147483647 h 437"/>
                <a:gd name="T58" fmla="*/ 2147483647 w 592"/>
                <a:gd name="T59" fmla="*/ 2147483647 h 437"/>
                <a:gd name="T60" fmla="*/ 2147483647 w 592"/>
                <a:gd name="T61" fmla="*/ 2147483647 h 437"/>
                <a:gd name="T62" fmla="*/ 2147483647 w 592"/>
                <a:gd name="T63" fmla="*/ 2147483647 h 437"/>
                <a:gd name="T64" fmla="*/ 2147483647 w 592"/>
                <a:gd name="T65" fmla="*/ 2147483647 h 437"/>
                <a:gd name="T66" fmla="*/ 2147483647 w 592"/>
                <a:gd name="T67" fmla="*/ 2147483647 h 437"/>
                <a:gd name="T68" fmla="*/ 2147483647 w 592"/>
                <a:gd name="T69" fmla="*/ 2147483647 h 437"/>
                <a:gd name="T70" fmla="*/ 2147483647 w 592"/>
                <a:gd name="T71" fmla="*/ 2147483647 h 437"/>
                <a:gd name="T72" fmla="*/ 2147483647 w 592"/>
                <a:gd name="T73" fmla="*/ 2147483647 h 437"/>
                <a:gd name="T74" fmla="*/ 2147483647 w 592"/>
                <a:gd name="T75" fmla="*/ 2147483647 h 437"/>
                <a:gd name="T76" fmla="*/ 2147483647 w 592"/>
                <a:gd name="T77" fmla="*/ 2147483647 h 437"/>
                <a:gd name="T78" fmla="*/ 2147483647 w 592"/>
                <a:gd name="T79" fmla="*/ 2147483647 h 437"/>
                <a:gd name="T80" fmla="*/ 2147483647 w 592"/>
                <a:gd name="T81" fmla="*/ 2147483647 h 437"/>
                <a:gd name="T82" fmla="*/ 2147483647 w 592"/>
                <a:gd name="T83" fmla="*/ 2147483647 h 437"/>
                <a:gd name="T84" fmla="*/ 2147483647 w 592"/>
                <a:gd name="T85" fmla="*/ 2147483647 h 437"/>
                <a:gd name="T86" fmla="*/ 2147483647 w 592"/>
                <a:gd name="T87" fmla="*/ 2147483647 h 437"/>
                <a:gd name="T88" fmla="*/ 2147483647 w 592"/>
                <a:gd name="T89" fmla="*/ 2147483647 h 437"/>
                <a:gd name="T90" fmla="*/ 2147483647 w 592"/>
                <a:gd name="T91" fmla="*/ 2147483647 h 437"/>
                <a:gd name="T92" fmla="*/ 2147483647 w 592"/>
                <a:gd name="T93" fmla="*/ 2147483647 h 437"/>
                <a:gd name="T94" fmla="*/ 2147483647 w 592"/>
                <a:gd name="T95" fmla="*/ 2147483647 h 437"/>
                <a:gd name="T96" fmla="*/ 2147483647 w 592"/>
                <a:gd name="T97" fmla="*/ 2147483647 h 437"/>
                <a:gd name="T98" fmla="*/ 2147483647 w 592"/>
                <a:gd name="T99" fmla="*/ 2147483647 h 437"/>
                <a:gd name="T100" fmla="*/ 2147483647 w 592"/>
                <a:gd name="T101" fmla="*/ 2147483647 h 437"/>
                <a:gd name="T102" fmla="*/ 2147483647 w 592"/>
                <a:gd name="T103" fmla="*/ 2147483647 h 437"/>
                <a:gd name="T104" fmla="*/ 2147483647 w 592"/>
                <a:gd name="T105" fmla="*/ 2147483647 h 437"/>
                <a:gd name="T106" fmla="*/ 2147483647 w 592"/>
                <a:gd name="T107" fmla="*/ 2147483647 h 437"/>
                <a:gd name="T108" fmla="*/ 2147483647 w 592"/>
                <a:gd name="T109" fmla="*/ 2147483647 h 437"/>
                <a:gd name="T110" fmla="*/ 2147483647 w 592"/>
                <a:gd name="T111" fmla="*/ 2147483647 h 4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2"/>
                <a:gd name="T169" fmla="*/ 0 h 437"/>
                <a:gd name="T170" fmla="*/ 592 w 592"/>
                <a:gd name="T171" fmla="*/ 437 h 43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2" h="437">
                  <a:moveTo>
                    <a:pt x="548" y="0"/>
                  </a:moveTo>
                  <a:cubicBezTo>
                    <a:pt x="548" y="0"/>
                    <a:pt x="537" y="24"/>
                    <a:pt x="536" y="26"/>
                  </a:cubicBezTo>
                  <a:cubicBezTo>
                    <a:pt x="536" y="29"/>
                    <a:pt x="533" y="31"/>
                    <a:pt x="534" y="33"/>
                  </a:cubicBezTo>
                  <a:cubicBezTo>
                    <a:pt x="534" y="35"/>
                    <a:pt x="537" y="38"/>
                    <a:pt x="538" y="37"/>
                  </a:cubicBezTo>
                  <a:cubicBezTo>
                    <a:pt x="540" y="36"/>
                    <a:pt x="540" y="33"/>
                    <a:pt x="546" y="35"/>
                  </a:cubicBezTo>
                  <a:cubicBezTo>
                    <a:pt x="553" y="36"/>
                    <a:pt x="555" y="39"/>
                    <a:pt x="557" y="37"/>
                  </a:cubicBezTo>
                  <a:cubicBezTo>
                    <a:pt x="559" y="36"/>
                    <a:pt x="562" y="33"/>
                    <a:pt x="565" y="33"/>
                  </a:cubicBezTo>
                  <a:cubicBezTo>
                    <a:pt x="569" y="33"/>
                    <a:pt x="574" y="33"/>
                    <a:pt x="579" y="39"/>
                  </a:cubicBezTo>
                  <a:cubicBezTo>
                    <a:pt x="585" y="45"/>
                    <a:pt x="592" y="56"/>
                    <a:pt x="589" y="56"/>
                  </a:cubicBezTo>
                  <a:cubicBezTo>
                    <a:pt x="587" y="56"/>
                    <a:pt x="582" y="54"/>
                    <a:pt x="576" y="54"/>
                  </a:cubicBezTo>
                  <a:cubicBezTo>
                    <a:pt x="571" y="54"/>
                    <a:pt x="550" y="59"/>
                    <a:pt x="547" y="60"/>
                  </a:cubicBezTo>
                  <a:cubicBezTo>
                    <a:pt x="545" y="62"/>
                    <a:pt x="545" y="67"/>
                    <a:pt x="543" y="69"/>
                  </a:cubicBezTo>
                  <a:cubicBezTo>
                    <a:pt x="540" y="71"/>
                    <a:pt x="535" y="76"/>
                    <a:pt x="531" y="76"/>
                  </a:cubicBezTo>
                  <a:cubicBezTo>
                    <a:pt x="528" y="76"/>
                    <a:pt x="522" y="75"/>
                    <a:pt x="519" y="77"/>
                  </a:cubicBezTo>
                  <a:cubicBezTo>
                    <a:pt x="517" y="79"/>
                    <a:pt x="510" y="87"/>
                    <a:pt x="504" y="86"/>
                  </a:cubicBezTo>
                  <a:cubicBezTo>
                    <a:pt x="498" y="85"/>
                    <a:pt x="492" y="80"/>
                    <a:pt x="487" y="81"/>
                  </a:cubicBezTo>
                  <a:cubicBezTo>
                    <a:pt x="482" y="82"/>
                    <a:pt x="479" y="89"/>
                    <a:pt x="479" y="92"/>
                  </a:cubicBezTo>
                  <a:cubicBezTo>
                    <a:pt x="480" y="95"/>
                    <a:pt x="485" y="99"/>
                    <a:pt x="485" y="101"/>
                  </a:cubicBezTo>
                  <a:cubicBezTo>
                    <a:pt x="485" y="103"/>
                    <a:pt x="479" y="105"/>
                    <a:pt x="474" y="108"/>
                  </a:cubicBezTo>
                  <a:cubicBezTo>
                    <a:pt x="470" y="110"/>
                    <a:pt x="466" y="123"/>
                    <a:pt x="454" y="124"/>
                  </a:cubicBezTo>
                  <a:cubicBezTo>
                    <a:pt x="441" y="125"/>
                    <a:pt x="419" y="123"/>
                    <a:pt x="406" y="131"/>
                  </a:cubicBezTo>
                  <a:cubicBezTo>
                    <a:pt x="393" y="138"/>
                    <a:pt x="394" y="137"/>
                    <a:pt x="392" y="137"/>
                  </a:cubicBezTo>
                  <a:cubicBezTo>
                    <a:pt x="390" y="136"/>
                    <a:pt x="387" y="133"/>
                    <a:pt x="385" y="133"/>
                  </a:cubicBezTo>
                  <a:cubicBezTo>
                    <a:pt x="382" y="133"/>
                    <a:pt x="380" y="135"/>
                    <a:pt x="374" y="133"/>
                  </a:cubicBezTo>
                  <a:cubicBezTo>
                    <a:pt x="368" y="130"/>
                    <a:pt x="362" y="130"/>
                    <a:pt x="359" y="128"/>
                  </a:cubicBezTo>
                  <a:cubicBezTo>
                    <a:pt x="355" y="126"/>
                    <a:pt x="351" y="121"/>
                    <a:pt x="348" y="120"/>
                  </a:cubicBezTo>
                  <a:cubicBezTo>
                    <a:pt x="345" y="120"/>
                    <a:pt x="331" y="118"/>
                    <a:pt x="329" y="118"/>
                  </a:cubicBezTo>
                  <a:cubicBezTo>
                    <a:pt x="327" y="118"/>
                    <a:pt x="313" y="120"/>
                    <a:pt x="306" y="120"/>
                  </a:cubicBezTo>
                  <a:cubicBezTo>
                    <a:pt x="299" y="119"/>
                    <a:pt x="286" y="120"/>
                    <a:pt x="285" y="117"/>
                  </a:cubicBezTo>
                  <a:cubicBezTo>
                    <a:pt x="283" y="115"/>
                    <a:pt x="280" y="112"/>
                    <a:pt x="277" y="105"/>
                  </a:cubicBezTo>
                  <a:cubicBezTo>
                    <a:pt x="273" y="98"/>
                    <a:pt x="265" y="94"/>
                    <a:pt x="263" y="93"/>
                  </a:cubicBezTo>
                  <a:cubicBezTo>
                    <a:pt x="262" y="91"/>
                    <a:pt x="254" y="83"/>
                    <a:pt x="249" y="82"/>
                  </a:cubicBezTo>
                  <a:cubicBezTo>
                    <a:pt x="243" y="81"/>
                    <a:pt x="232" y="82"/>
                    <a:pt x="226" y="79"/>
                  </a:cubicBezTo>
                  <a:cubicBezTo>
                    <a:pt x="221" y="77"/>
                    <a:pt x="216" y="76"/>
                    <a:pt x="218" y="72"/>
                  </a:cubicBezTo>
                  <a:cubicBezTo>
                    <a:pt x="220" y="69"/>
                    <a:pt x="222" y="66"/>
                    <a:pt x="221" y="64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0" y="59"/>
                    <a:pt x="223" y="57"/>
                    <a:pt x="221" y="54"/>
                  </a:cubicBezTo>
                  <a:cubicBezTo>
                    <a:pt x="219" y="52"/>
                    <a:pt x="217" y="46"/>
                    <a:pt x="214" y="42"/>
                  </a:cubicBezTo>
                  <a:cubicBezTo>
                    <a:pt x="212" y="37"/>
                    <a:pt x="209" y="34"/>
                    <a:pt x="203" y="32"/>
                  </a:cubicBezTo>
                  <a:cubicBezTo>
                    <a:pt x="198" y="30"/>
                    <a:pt x="187" y="26"/>
                    <a:pt x="184" y="20"/>
                  </a:cubicBezTo>
                  <a:cubicBezTo>
                    <a:pt x="182" y="14"/>
                    <a:pt x="182" y="11"/>
                    <a:pt x="182" y="11"/>
                  </a:cubicBezTo>
                  <a:cubicBezTo>
                    <a:pt x="182" y="11"/>
                    <a:pt x="182" y="11"/>
                    <a:pt x="182" y="11"/>
                  </a:cubicBezTo>
                  <a:cubicBezTo>
                    <a:pt x="181" y="12"/>
                    <a:pt x="180" y="12"/>
                    <a:pt x="179" y="12"/>
                  </a:cubicBezTo>
                  <a:cubicBezTo>
                    <a:pt x="177" y="13"/>
                    <a:pt x="175" y="14"/>
                    <a:pt x="171" y="16"/>
                  </a:cubicBezTo>
                  <a:cubicBezTo>
                    <a:pt x="170" y="16"/>
                    <a:pt x="169" y="23"/>
                    <a:pt x="166" y="24"/>
                  </a:cubicBezTo>
                  <a:cubicBezTo>
                    <a:pt x="163" y="26"/>
                    <a:pt x="158" y="24"/>
                    <a:pt x="156" y="29"/>
                  </a:cubicBezTo>
                  <a:cubicBezTo>
                    <a:pt x="154" y="33"/>
                    <a:pt x="154" y="38"/>
                    <a:pt x="156" y="40"/>
                  </a:cubicBezTo>
                  <a:cubicBezTo>
                    <a:pt x="159" y="42"/>
                    <a:pt x="158" y="44"/>
                    <a:pt x="155" y="46"/>
                  </a:cubicBezTo>
                  <a:cubicBezTo>
                    <a:pt x="153" y="48"/>
                    <a:pt x="147" y="51"/>
                    <a:pt x="146" y="51"/>
                  </a:cubicBezTo>
                  <a:cubicBezTo>
                    <a:pt x="145" y="51"/>
                    <a:pt x="144" y="49"/>
                    <a:pt x="142" y="49"/>
                  </a:cubicBezTo>
                  <a:cubicBezTo>
                    <a:pt x="139" y="49"/>
                    <a:pt x="137" y="51"/>
                    <a:pt x="133" y="49"/>
                  </a:cubicBezTo>
                  <a:cubicBezTo>
                    <a:pt x="130" y="48"/>
                    <a:pt x="126" y="43"/>
                    <a:pt x="125" y="44"/>
                  </a:cubicBezTo>
                  <a:cubicBezTo>
                    <a:pt x="123" y="46"/>
                    <a:pt x="122" y="54"/>
                    <a:pt x="120" y="57"/>
                  </a:cubicBezTo>
                  <a:cubicBezTo>
                    <a:pt x="118" y="60"/>
                    <a:pt x="114" y="69"/>
                    <a:pt x="115" y="71"/>
                  </a:cubicBezTo>
                  <a:cubicBezTo>
                    <a:pt x="115" y="73"/>
                    <a:pt x="119" y="76"/>
                    <a:pt x="119" y="77"/>
                  </a:cubicBezTo>
                  <a:cubicBezTo>
                    <a:pt x="119" y="78"/>
                    <a:pt x="113" y="81"/>
                    <a:pt x="110" y="79"/>
                  </a:cubicBezTo>
                  <a:cubicBezTo>
                    <a:pt x="107" y="78"/>
                    <a:pt x="105" y="77"/>
                    <a:pt x="103" y="77"/>
                  </a:cubicBezTo>
                  <a:cubicBezTo>
                    <a:pt x="101" y="77"/>
                    <a:pt x="84" y="81"/>
                    <a:pt x="83" y="82"/>
                  </a:cubicBezTo>
                  <a:cubicBezTo>
                    <a:pt x="82" y="82"/>
                    <a:pt x="84" y="82"/>
                    <a:pt x="86" y="84"/>
                  </a:cubicBezTo>
                  <a:cubicBezTo>
                    <a:pt x="87" y="85"/>
                    <a:pt x="88" y="92"/>
                    <a:pt x="88" y="95"/>
                  </a:cubicBezTo>
                  <a:cubicBezTo>
                    <a:pt x="89" y="99"/>
                    <a:pt x="97" y="109"/>
                    <a:pt x="96" y="110"/>
                  </a:cubicBezTo>
                  <a:cubicBezTo>
                    <a:pt x="94" y="112"/>
                    <a:pt x="87" y="116"/>
                    <a:pt x="86" y="121"/>
                  </a:cubicBezTo>
                  <a:cubicBezTo>
                    <a:pt x="85" y="125"/>
                    <a:pt x="87" y="128"/>
                    <a:pt x="86" y="129"/>
                  </a:cubicBezTo>
                  <a:cubicBezTo>
                    <a:pt x="84" y="130"/>
                    <a:pt x="77" y="132"/>
                    <a:pt x="74" y="134"/>
                  </a:cubicBezTo>
                  <a:cubicBezTo>
                    <a:pt x="72" y="135"/>
                    <a:pt x="65" y="139"/>
                    <a:pt x="64" y="141"/>
                  </a:cubicBezTo>
                  <a:cubicBezTo>
                    <a:pt x="62" y="142"/>
                    <a:pt x="60" y="143"/>
                    <a:pt x="58" y="143"/>
                  </a:cubicBezTo>
                  <a:cubicBezTo>
                    <a:pt x="57" y="143"/>
                    <a:pt x="47" y="143"/>
                    <a:pt x="44" y="147"/>
                  </a:cubicBezTo>
                  <a:cubicBezTo>
                    <a:pt x="40" y="150"/>
                    <a:pt x="40" y="154"/>
                    <a:pt x="38" y="154"/>
                  </a:cubicBezTo>
                  <a:cubicBezTo>
                    <a:pt x="37" y="154"/>
                    <a:pt x="37" y="152"/>
                    <a:pt x="35" y="154"/>
                  </a:cubicBezTo>
                  <a:cubicBezTo>
                    <a:pt x="33" y="155"/>
                    <a:pt x="31" y="156"/>
                    <a:pt x="30" y="156"/>
                  </a:cubicBezTo>
                  <a:cubicBezTo>
                    <a:pt x="29" y="155"/>
                    <a:pt x="30" y="152"/>
                    <a:pt x="27" y="153"/>
                  </a:cubicBezTo>
                  <a:cubicBezTo>
                    <a:pt x="25" y="154"/>
                    <a:pt x="24" y="154"/>
                    <a:pt x="22" y="154"/>
                  </a:cubicBezTo>
                  <a:cubicBezTo>
                    <a:pt x="19" y="154"/>
                    <a:pt x="19" y="153"/>
                    <a:pt x="17" y="154"/>
                  </a:cubicBezTo>
                  <a:cubicBezTo>
                    <a:pt x="15" y="155"/>
                    <a:pt x="10" y="159"/>
                    <a:pt x="8" y="160"/>
                  </a:cubicBezTo>
                  <a:cubicBezTo>
                    <a:pt x="6" y="161"/>
                    <a:pt x="7" y="164"/>
                    <a:pt x="5" y="166"/>
                  </a:cubicBezTo>
                  <a:cubicBezTo>
                    <a:pt x="4" y="169"/>
                    <a:pt x="0" y="174"/>
                    <a:pt x="1" y="177"/>
                  </a:cubicBezTo>
                  <a:cubicBezTo>
                    <a:pt x="2" y="179"/>
                    <a:pt x="8" y="183"/>
                    <a:pt x="11" y="183"/>
                  </a:cubicBezTo>
                  <a:cubicBezTo>
                    <a:pt x="14" y="183"/>
                    <a:pt x="16" y="181"/>
                    <a:pt x="16" y="184"/>
                  </a:cubicBezTo>
                  <a:cubicBezTo>
                    <a:pt x="16" y="188"/>
                    <a:pt x="17" y="192"/>
                    <a:pt x="19" y="194"/>
                  </a:cubicBezTo>
                  <a:cubicBezTo>
                    <a:pt x="20" y="197"/>
                    <a:pt x="22" y="199"/>
                    <a:pt x="21" y="201"/>
                  </a:cubicBezTo>
                  <a:cubicBezTo>
                    <a:pt x="20" y="202"/>
                    <a:pt x="17" y="205"/>
                    <a:pt x="19" y="206"/>
                  </a:cubicBezTo>
                  <a:cubicBezTo>
                    <a:pt x="21" y="207"/>
                    <a:pt x="31" y="211"/>
                    <a:pt x="31" y="215"/>
                  </a:cubicBezTo>
                  <a:cubicBezTo>
                    <a:pt x="32" y="218"/>
                    <a:pt x="33" y="223"/>
                    <a:pt x="37" y="225"/>
                  </a:cubicBezTo>
                  <a:cubicBezTo>
                    <a:pt x="39" y="226"/>
                    <a:pt x="46" y="229"/>
                    <a:pt x="51" y="232"/>
                  </a:cubicBezTo>
                  <a:cubicBezTo>
                    <a:pt x="51" y="232"/>
                    <a:pt x="51" y="232"/>
                    <a:pt x="51" y="232"/>
                  </a:cubicBezTo>
                  <a:cubicBezTo>
                    <a:pt x="52" y="231"/>
                    <a:pt x="54" y="230"/>
                    <a:pt x="55" y="230"/>
                  </a:cubicBezTo>
                  <a:cubicBezTo>
                    <a:pt x="61" y="230"/>
                    <a:pt x="57" y="230"/>
                    <a:pt x="61" y="228"/>
                  </a:cubicBezTo>
                  <a:cubicBezTo>
                    <a:pt x="65" y="225"/>
                    <a:pt x="67" y="223"/>
                    <a:pt x="73" y="224"/>
                  </a:cubicBezTo>
                  <a:cubicBezTo>
                    <a:pt x="80" y="225"/>
                    <a:pt x="80" y="227"/>
                    <a:pt x="83" y="230"/>
                  </a:cubicBezTo>
                  <a:cubicBezTo>
                    <a:pt x="86" y="233"/>
                    <a:pt x="86" y="233"/>
                    <a:pt x="86" y="237"/>
                  </a:cubicBezTo>
                  <a:cubicBezTo>
                    <a:pt x="87" y="241"/>
                    <a:pt x="81" y="242"/>
                    <a:pt x="79" y="244"/>
                  </a:cubicBezTo>
                  <a:cubicBezTo>
                    <a:pt x="77" y="246"/>
                    <a:pt x="78" y="248"/>
                    <a:pt x="76" y="251"/>
                  </a:cubicBezTo>
                  <a:cubicBezTo>
                    <a:pt x="75" y="254"/>
                    <a:pt x="69" y="253"/>
                    <a:pt x="68" y="256"/>
                  </a:cubicBezTo>
                  <a:cubicBezTo>
                    <a:pt x="68" y="260"/>
                    <a:pt x="72" y="261"/>
                    <a:pt x="76" y="264"/>
                  </a:cubicBezTo>
                  <a:cubicBezTo>
                    <a:pt x="80" y="268"/>
                    <a:pt x="77" y="269"/>
                    <a:pt x="77" y="272"/>
                  </a:cubicBezTo>
                  <a:cubicBezTo>
                    <a:pt x="77" y="274"/>
                    <a:pt x="71" y="276"/>
                    <a:pt x="68" y="275"/>
                  </a:cubicBezTo>
                  <a:cubicBezTo>
                    <a:pt x="65" y="273"/>
                    <a:pt x="62" y="273"/>
                    <a:pt x="61" y="275"/>
                  </a:cubicBezTo>
                  <a:cubicBezTo>
                    <a:pt x="61" y="276"/>
                    <a:pt x="63" y="277"/>
                    <a:pt x="66" y="280"/>
                  </a:cubicBezTo>
                  <a:cubicBezTo>
                    <a:pt x="69" y="284"/>
                    <a:pt x="67" y="286"/>
                    <a:pt x="68" y="289"/>
                  </a:cubicBezTo>
                  <a:cubicBezTo>
                    <a:pt x="68" y="291"/>
                    <a:pt x="69" y="289"/>
                    <a:pt x="74" y="291"/>
                  </a:cubicBezTo>
                  <a:cubicBezTo>
                    <a:pt x="79" y="294"/>
                    <a:pt x="76" y="295"/>
                    <a:pt x="79" y="296"/>
                  </a:cubicBezTo>
                  <a:cubicBezTo>
                    <a:pt x="83" y="297"/>
                    <a:pt x="81" y="296"/>
                    <a:pt x="85" y="300"/>
                  </a:cubicBezTo>
                  <a:cubicBezTo>
                    <a:pt x="89" y="303"/>
                    <a:pt x="95" y="307"/>
                    <a:pt x="97" y="308"/>
                  </a:cubicBezTo>
                  <a:cubicBezTo>
                    <a:pt x="100" y="310"/>
                    <a:pt x="101" y="309"/>
                    <a:pt x="101" y="306"/>
                  </a:cubicBezTo>
                  <a:cubicBezTo>
                    <a:pt x="101" y="303"/>
                    <a:pt x="104" y="303"/>
                    <a:pt x="107" y="303"/>
                  </a:cubicBezTo>
                  <a:cubicBezTo>
                    <a:pt x="111" y="303"/>
                    <a:pt x="112" y="308"/>
                    <a:pt x="115" y="311"/>
                  </a:cubicBezTo>
                  <a:cubicBezTo>
                    <a:pt x="117" y="313"/>
                    <a:pt x="120" y="315"/>
                    <a:pt x="124" y="319"/>
                  </a:cubicBezTo>
                  <a:cubicBezTo>
                    <a:pt x="127" y="322"/>
                    <a:pt x="127" y="322"/>
                    <a:pt x="130" y="322"/>
                  </a:cubicBezTo>
                  <a:cubicBezTo>
                    <a:pt x="134" y="322"/>
                    <a:pt x="134" y="323"/>
                    <a:pt x="136" y="326"/>
                  </a:cubicBezTo>
                  <a:cubicBezTo>
                    <a:pt x="139" y="330"/>
                    <a:pt x="145" y="331"/>
                    <a:pt x="145" y="331"/>
                  </a:cubicBezTo>
                  <a:cubicBezTo>
                    <a:pt x="145" y="331"/>
                    <a:pt x="147" y="333"/>
                    <a:pt x="149" y="336"/>
                  </a:cubicBezTo>
                  <a:cubicBezTo>
                    <a:pt x="150" y="339"/>
                    <a:pt x="154" y="334"/>
                    <a:pt x="155" y="334"/>
                  </a:cubicBezTo>
                  <a:cubicBezTo>
                    <a:pt x="156" y="334"/>
                    <a:pt x="159" y="337"/>
                    <a:pt x="161" y="338"/>
                  </a:cubicBezTo>
                  <a:cubicBezTo>
                    <a:pt x="163" y="340"/>
                    <a:pt x="164" y="338"/>
                    <a:pt x="166" y="338"/>
                  </a:cubicBezTo>
                  <a:cubicBezTo>
                    <a:pt x="168" y="337"/>
                    <a:pt x="168" y="337"/>
                    <a:pt x="170" y="340"/>
                  </a:cubicBezTo>
                  <a:cubicBezTo>
                    <a:pt x="172" y="342"/>
                    <a:pt x="181" y="341"/>
                    <a:pt x="184" y="341"/>
                  </a:cubicBezTo>
                  <a:cubicBezTo>
                    <a:pt x="186" y="341"/>
                    <a:pt x="189" y="340"/>
                    <a:pt x="193" y="339"/>
                  </a:cubicBezTo>
                  <a:cubicBezTo>
                    <a:pt x="196" y="338"/>
                    <a:pt x="193" y="347"/>
                    <a:pt x="194" y="345"/>
                  </a:cubicBezTo>
                  <a:cubicBezTo>
                    <a:pt x="196" y="343"/>
                    <a:pt x="204" y="336"/>
                    <a:pt x="205" y="335"/>
                  </a:cubicBezTo>
                  <a:cubicBezTo>
                    <a:pt x="207" y="334"/>
                    <a:pt x="208" y="334"/>
                    <a:pt x="211" y="336"/>
                  </a:cubicBezTo>
                  <a:cubicBezTo>
                    <a:pt x="214" y="337"/>
                    <a:pt x="215" y="340"/>
                    <a:pt x="218" y="340"/>
                  </a:cubicBezTo>
                  <a:cubicBezTo>
                    <a:pt x="220" y="341"/>
                    <a:pt x="225" y="338"/>
                    <a:pt x="228" y="339"/>
                  </a:cubicBezTo>
                  <a:cubicBezTo>
                    <a:pt x="231" y="340"/>
                    <a:pt x="233" y="339"/>
                    <a:pt x="235" y="339"/>
                  </a:cubicBezTo>
                  <a:cubicBezTo>
                    <a:pt x="238" y="339"/>
                    <a:pt x="241" y="335"/>
                    <a:pt x="243" y="333"/>
                  </a:cubicBezTo>
                  <a:cubicBezTo>
                    <a:pt x="245" y="331"/>
                    <a:pt x="246" y="328"/>
                    <a:pt x="250" y="328"/>
                  </a:cubicBezTo>
                  <a:cubicBezTo>
                    <a:pt x="254" y="328"/>
                    <a:pt x="259" y="320"/>
                    <a:pt x="261" y="319"/>
                  </a:cubicBezTo>
                  <a:cubicBezTo>
                    <a:pt x="262" y="319"/>
                    <a:pt x="266" y="321"/>
                    <a:pt x="270" y="323"/>
                  </a:cubicBezTo>
                  <a:cubicBezTo>
                    <a:pt x="273" y="325"/>
                    <a:pt x="277" y="319"/>
                    <a:pt x="278" y="319"/>
                  </a:cubicBezTo>
                  <a:cubicBezTo>
                    <a:pt x="280" y="319"/>
                    <a:pt x="281" y="321"/>
                    <a:pt x="285" y="324"/>
                  </a:cubicBezTo>
                  <a:cubicBezTo>
                    <a:pt x="288" y="327"/>
                    <a:pt x="284" y="331"/>
                    <a:pt x="282" y="333"/>
                  </a:cubicBezTo>
                  <a:cubicBezTo>
                    <a:pt x="281" y="334"/>
                    <a:pt x="290" y="335"/>
                    <a:pt x="292" y="335"/>
                  </a:cubicBezTo>
                  <a:cubicBezTo>
                    <a:pt x="295" y="336"/>
                    <a:pt x="296" y="334"/>
                    <a:pt x="298" y="332"/>
                  </a:cubicBezTo>
                  <a:cubicBezTo>
                    <a:pt x="301" y="331"/>
                    <a:pt x="304" y="341"/>
                    <a:pt x="305" y="344"/>
                  </a:cubicBezTo>
                  <a:cubicBezTo>
                    <a:pt x="307" y="348"/>
                    <a:pt x="307" y="345"/>
                    <a:pt x="310" y="345"/>
                  </a:cubicBezTo>
                  <a:cubicBezTo>
                    <a:pt x="313" y="345"/>
                    <a:pt x="312" y="346"/>
                    <a:pt x="312" y="349"/>
                  </a:cubicBezTo>
                  <a:cubicBezTo>
                    <a:pt x="312" y="351"/>
                    <a:pt x="310" y="351"/>
                    <a:pt x="310" y="353"/>
                  </a:cubicBezTo>
                  <a:cubicBezTo>
                    <a:pt x="309" y="356"/>
                    <a:pt x="312" y="356"/>
                    <a:pt x="311" y="360"/>
                  </a:cubicBezTo>
                  <a:cubicBezTo>
                    <a:pt x="310" y="364"/>
                    <a:pt x="311" y="367"/>
                    <a:pt x="309" y="370"/>
                  </a:cubicBezTo>
                  <a:cubicBezTo>
                    <a:pt x="307" y="373"/>
                    <a:pt x="306" y="373"/>
                    <a:pt x="303" y="377"/>
                  </a:cubicBezTo>
                  <a:cubicBezTo>
                    <a:pt x="300" y="380"/>
                    <a:pt x="299" y="381"/>
                    <a:pt x="297" y="383"/>
                  </a:cubicBezTo>
                  <a:cubicBezTo>
                    <a:pt x="295" y="386"/>
                    <a:pt x="297" y="387"/>
                    <a:pt x="297" y="388"/>
                  </a:cubicBezTo>
                  <a:cubicBezTo>
                    <a:pt x="297" y="390"/>
                    <a:pt x="297" y="392"/>
                    <a:pt x="295" y="395"/>
                  </a:cubicBezTo>
                  <a:cubicBezTo>
                    <a:pt x="293" y="398"/>
                    <a:pt x="299" y="395"/>
                    <a:pt x="302" y="395"/>
                  </a:cubicBezTo>
                  <a:cubicBezTo>
                    <a:pt x="305" y="395"/>
                    <a:pt x="310" y="393"/>
                    <a:pt x="314" y="394"/>
                  </a:cubicBezTo>
                  <a:cubicBezTo>
                    <a:pt x="318" y="394"/>
                    <a:pt x="314" y="396"/>
                    <a:pt x="312" y="398"/>
                  </a:cubicBezTo>
                  <a:cubicBezTo>
                    <a:pt x="309" y="400"/>
                    <a:pt x="312" y="404"/>
                    <a:pt x="313" y="406"/>
                  </a:cubicBezTo>
                  <a:cubicBezTo>
                    <a:pt x="315" y="408"/>
                    <a:pt x="317" y="408"/>
                    <a:pt x="321" y="408"/>
                  </a:cubicBezTo>
                  <a:cubicBezTo>
                    <a:pt x="325" y="408"/>
                    <a:pt x="319" y="419"/>
                    <a:pt x="319" y="420"/>
                  </a:cubicBezTo>
                  <a:cubicBezTo>
                    <a:pt x="320" y="422"/>
                    <a:pt x="321" y="422"/>
                    <a:pt x="327" y="423"/>
                  </a:cubicBezTo>
                  <a:cubicBezTo>
                    <a:pt x="333" y="424"/>
                    <a:pt x="327" y="423"/>
                    <a:pt x="328" y="427"/>
                  </a:cubicBezTo>
                  <a:cubicBezTo>
                    <a:pt x="330" y="432"/>
                    <a:pt x="332" y="430"/>
                    <a:pt x="335" y="430"/>
                  </a:cubicBezTo>
                  <a:cubicBezTo>
                    <a:pt x="338" y="430"/>
                    <a:pt x="338" y="428"/>
                    <a:pt x="341" y="428"/>
                  </a:cubicBezTo>
                  <a:cubicBezTo>
                    <a:pt x="345" y="428"/>
                    <a:pt x="342" y="431"/>
                    <a:pt x="349" y="434"/>
                  </a:cubicBezTo>
                  <a:cubicBezTo>
                    <a:pt x="357" y="437"/>
                    <a:pt x="352" y="432"/>
                    <a:pt x="352" y="427"/>
                  </a:cubicBezTo>
                  <a:cubicBezTo>
                    <a:pt x="352" y="422"/>
                    <a:pt x="350" y="422"/>
                    <a:pt x="349" y="419"/>
                  </a:cubicBezTo>
                  <a:cubicBezTo>
                    <a:pt x="348" y="415"/>
                    <a:pt x="351" y="416"/>
                    <a:pt x="353" y="416"/>
                  </a:cubicBezTo>
                  <a:cubicBezTo>
                    <a:pt x="356" y="416"/>
                    <a:pt x="357" y="415"/>
                    <a:pt x="360" y="413"/>
                  </a:cubicBezTo>
                  <a:cubicBezTo>
                    <a:pt x="363" y="412"/>
                    <a:pt x="362" y="414"/>
                    <a:pt x="364" y="415"/>
                  </a:cubicBezTo>
                  <a:cubicBezTo>
                    <a:pt x="367" y="416"/>
                    <a:pt x="370" y="412"/>
                    <a:pt x="370" y="414"/>
                  </a:cubicBezTo>
                  <a:cubicBezTo>
                    <a:pt x="370" y="416"/>
                    <a:pt x="373" y="414"/>
                    <a:pt x="375" y="412"/>
                  </a:cubicBezTo>
                  <a:cubicBezTo>
                    <a:pt x="377" y="411"/>
                    <a:pt x="377" y="414"/>
                    <a:pt x="379" y="416"/>
                  </a:cubicBezTo>
                  <a:cubicBezTo>
                    <a:pt x="380" y="419"/>
                    <a:pt x="382" y="416"/>
                    <a:pt x="383" y="413"/>
                  </a:cubicBezTo>
                  <a:cubicBezTo>
                    <a:pt x="385" y="411"/>
                    <a:pt x="385" y="412"/>
                    <a:pt x="388" y="412"/>
                  </a:cubicBezTo>
                  <a:cubicBezTo>
                    <a:pt x="391" y="412"/>
                    <a:pt x="391" y="406"/>
                    <a:pt x="394" y="404"/>
                  </a:cubicBezTo>
                  <a:cubicBezTo>
                    <a:pt x="398" y="402"/>
                    <a:pt x="399" y="404"/>
                    <a:pt x="402" y="407"/>
                  </a:cubicBezTo>
                  <a:cubicBezTo>
                    <a:pt x="405" y="409"/>
                    <a:pt x="413" y="410"/>
                    <a:pt x="416" y="411"/>
                  </a:cubicBezTo>
                  <a:cubicBezTo>
                    <a:pt x="419" y="412"/>
                    <a:pt x="416" y="414"/>
                    <a:pt x="414" y="416"/>
                  </a:cubicBezTo>
                  <a:cubicBezTo>
                    <a:pt x="412" y="418"/>
                    <a:pt x="415" y="419"/>
                    <a:pt x="421" y="424"/>
                  </a:cubicBezTo>
                  <a:cubicBezTo>
                    <a:pt x="424" y="427"/>
                    <a:pt x="428" y="428"/>
                    <a:pt x="431" y="429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6" name="Freeform 1364"/>
            <p:cNvSpPr>
              <a:spLocks/>
            </p:cNvSpPr>
            <p:nvPr/>
          </p:nvSpPr>
          <p:spPr bwMode="auto">
            <a:xfrm>
              <a:off x="2596662" y="3159126"/>
              <a:ext cx="32238" cy="22225"/>
            </a:xfrm>
            <a:custGeom>
              <a:avLst/>
              <a:gdLst>
                <a:gd name="T0" fmla="*/ 2147483647 w 24"/>
                <a:gd name="T1" fmla="*/ 0 h 12"/>
                <a:gd name="T2" fmla="*/ 2147483647 w 24"/>
                <a:gd name="T3" fmla="*/ 2147483647 h 12"/>
                <a:gd name="T4" fmla="*/ 0 w 24"/>
                <a:gd name="T5" fmla="*/ 2147483647 h 12"/>
                <a:gd name="T6" fmla="*/ 0 60000 65536"/>
                <a:gd name="T7" fmla="*/ 0 60000 65536"/>
                <a:gd name="T8" fmla="*/ 0 60000 65536"/>
                <a:gd name="T9" fmla="*/ 0 w 24"/>
                <a:gd name="T10" fmla="*/ 0 h 12"/>
                <a:gd name="T11" fmla="*/ 24 w 2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2">
                  <a:moveTo>
                    <a:pt x="24" y="0"/>
                  </a:moveTo>
                  <a:cubicBezTo>
                    <a:pt x="17" y="7"/>
                    <a:pt x="9" y="4"/>
                    <a:pt x="7" y="4"/>
                  </a:cubicBezTo>
                  <a:cubicBezTo>
                    <a:pt x="6" y="5"/>
                    <a:pt x="2" y="9"/>
                    <a:pt x="0" y="12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7" name="Freeform 1365"/>
            <p:cNvSpPr>
              <a:spLocks/>
            </p:cNvSpPr>
            <p:nvPr/>
          </p:nvSpPr>
          <p:spPr bwMode="auto">
            <a:xfrm>
              <a:off x="2157046" y="3840163"/>
              <a:ext cx="99646" cy="107950"/>
            </a:xfrm>
            <a:custGeom>
              <a:avLst/>
              <a:gdLst>
                <a:gd name="T0" fmla="*/ 2147483647 w 73"/>
                <a:gd name="T1" fmla="*/ 2147483647 h 55"/>
                <a:gd name="T2" fmla="*/ 2147483647 w 73"/>
                <a:gd name="T3" fmla="*/ 2147483647 h 55"/>
                <a:gd name="T4" fmla="*/ 2147483647 w 73"/>
                <a:gd name="T5" fmla="*/ 2147483647 h 55"/>
                <a:gd name="T6" fmla="*/ 2147483647 w 73"/>
                <a:gd name="T7" fmla="*/ 2147483647 h 55"/>
                <a:gd name="T8" fmla="*/ 2147483647 w 73"/>
                <a:gd name="T9" fmla="*/ 2147483647 h 55"/>
                <a:gd name="T10" fmla="*/ 2147483647 w 73"/>
                <a:gd name="T11" fmla="*/ 2147483647 h 55"/>
                <a:gd name="T12" fmla="*/ 2147483647 w 73"/>
                <a:gd name="T13" fmla="*/ 2147483647 h 55"/>
                <a:gd name="T14" fmla="*/ 2147483647 w 73"/>
                <a:gd name="T15" fmla="*/ 2147483647 h 55"/>
                <a:gd name="T16" fmla="*/ 2147483647 w 73"/>
                <a:gd name="T17" fmla="*/ 2147483647 h 55"/>
                <a:gd name="T18" fmla="*/ 2147483647 w 73"/>
                <a:gd name="T19" fmla="*/ 2147483647 h 55"/>
                <a:gd name="T20" fmla="*/ 2147483647 w 73"/>
                <a:gd name="T21" fmla="*/ 2147483647 h 55"/>
                <a:gd name="T22" fmla="*/ 2147483647 w 73"/>
                <a:gd name="T23" fmla="*/ 2147483647 h 55"/>
                <a:gd name="T24" fmla="*/ 2147483647 w 73"/>
                <a:gd name="T25" fmla="*/ 2147483647 h 55"/>
                <a:gd name="T26" fmla="*/ 2147483647 w 73"/>
                <a:gd name="T27" fmla="*/ 2147483647 h 55"/>
                <a:gd name="T28" fmla="*/ 2147483647 w 73"/>
                <a:gd name="T29" fmla="*/ 2147483647 h 55"/>
                <a:gd name="T30" fmla="*/ 2147483647 w 73"/>
                <a:gd name="T31" fmla="*/ 2147483647 h 55"/>
                <a:gd name="T32" fmla="*/ 2147483647 w 73"/>
                <a:gd name="T33" fmla="*/ 2147483647 h 55"/>
                <a:gd name="T34" fmla="*/ 2147483647 w 73"/>
                <a:gd name="T35" fmla="*/ 2147483647 h 55"/>
                <a:gd name="T36" fmla="*/ 2147483647 w 73"/>
                <a:gd name="T37" fmla="*/ 2147483647 h 55"/>
                <a:gd name="T38" fmla="*/ 2147483647 w 73"/>
                <a:gd name="T39" fmla="*/ 2147483647 h 55"/>
                <a:gd name="T40" fmla="*/ 2147483647 w 73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3"/>
                <a:gd name="T64" fmla="*/ 0 h 55"/>
                <a:gd name="T65" fmla="*/ 73 w 73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3" h="55">
                  <a:moveTo>
                    <a:pt x="29" y="55"/>
                  </a:moveTo>
                  <a:cubicBezTo>
                    <a:pt x="32" y="52"/>
                    <a:pt x="37" y="51"/>
                    <a:pt x="37" y="50"/>
                  </a:cubicBezTo>
                  <a:cubicBezTo>
                    <a:pt x="37" y="49"/>
                    <a:pt x="42" y="49"/>
                    <a:pt x="45" y="49"/>
                  </a:cubicBezTo>
                  <a:cubicBezTo>
                    <a:pt x="49" y="49"/>
                    <a:pt x="47" y="49"/>
                    <a:pt x="51" y="49"/>
                  </a:cubicBezTo>
                  <a:cubicBezTo>
                    <a:pt x="54" y="50"/>
                    <a:pt x="50" y="44"/>
                    <a:pt x="49" y="41"/>
                  </a:cubicBezTo>
                  <a:cubicBezTo>
                    <a:pt x="48" y="38"/>
                    <a:pt x="50" y="39"/>
                    <a:pt x="54" y="40"/>
                  </a:cubicBezTo>
                  <a:cubicBezTo>
                    <a:pt x="58" y="40"/>
                    <a:pt x="56" y="36"/>
                    <a:pt x="57" y="34"/>
                  </a:cubicBezTo>
                  <a:cubicBezTo>
                    <a:pt x="59" y="32"/>
                    <a:pt x="62" y="33"/>
                    <a:pt x="65" y="32"/>
                  </a:cubicBezTo>
                  <a:cubicBezTo>
                    <a:pt x="68" y="30"/>
                    <a:pt x="71" y="24"/>
                    <a:pt x="72" y="21"/>
                  </a:cubicBezTo>
                  <a:cubicBezTo>
                    <a:pt x="73" y="19"/>
                    <a:pt x="72" y="12"/>
                    <a:pt x="70" y="10"/>
                  </a:cubicBezTo>
                  <a:cubicBezTo>
                    <a:pt x="69" y="8"/>
                    <a:pt x="68" y="3"/>
                    <a:pt x="70" y="1"/>
                  </a:cubicBezTo>
                  <a:cubicBezTo>
                    <a:pt x="70" y="1"/>
                    <a:pt x="64" y="3"/>
                    <a:pt x="61" y="3"/>
                  </a:cubicBezTo>
                  <a:cubicBezTo>
                    <a:pt x="59" y="3"/>
                    <a:pt x="58" y="0"/>
                    <a:pt x="56" y="1"/>
                  </a:cubicBezTo>
                  <a:cubicBezTo>
                    <a:pt x="54" y="2"/>
                    <a:pt x="51" y="3"/>
                    <a:pt x="51" y="6"/>
                  </a:cubicBezTo>
                  <a:cubicBezTo>
                    <a:pt x="51" y="8"/>
                    <a:pt x="48" y="7"/>
                    <a:pt x="46" y="6"/>
                  </a:cubicBezTo>
                  <a:cubicBezTo>
                    <a:pt x="45" y="5"/>
                    <a:pt x="40" y="4"/>
                    <a:pt x="37" y="3"/>
                  </a:cubicBezTo>
                  <a:cubicBezTo>
                    <a:pt x="34" y="3"/>
                    <a:pt x="25" y="2"/>
                    <a:pt x="22" y="2"/>
                  </a:cubicBezTo>
                  <a:cubicBezTo>
                    <a:pt x="19" y="2"/>
                    <a:pt x="14" y="2"/>
                    <a:pt x="11" y="4"/>
                  </a:cubicBezTo>
                  <a:cubicBezTo>
                    <a:pt x="9" y="6"/>
                    <a:pt x="3" y="12"/>
                    <a:pt x="2" y="13"/>
                  </a:cubicBezTo>
                  <a:cubicBezTo>
                    <a:pt x="0" y="15"/>
                    <a:pt x="2" y="22"/>
                    <a:pt x="3" y="24"/>
                  </a:cubicBezTo>
                  <a:cubicBezTo>
                    <a:pt x="5" y="25"/>
                    <a:pt x="8" y="29"/>
                    <a:pt x="8" y="34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8" name="Freeform 1366"/>
            <p:cNvSpPr>
              <a:spLocks/>
            </p:cNvSpPr>
            <p:nvPr/>
          </p:nvSpPr>
          <p:spPr bwMode="auto">
            <a:xfrm>
              <a:off x="2120412" y="3675063"/>
              <a:ext cx="99646" cy="171450"/>
            </a:xfrm>
            <a:custGeom>
              <a:avLst/>
              <a:gdLst>
                <a:gd name="T0" fmla="*/ 0 w 73"/>
                <a:gd name="T1" fmla="*/ 0 h 86"/>
                <a:gd name="T2" fmla="*/ 2147483647 w 73"/>
                <a:gd name="T3" fmla="*/ 2147483647 h 86"/>
                <a:gd name="T4" fmla="*/ 2147483647 w 73"/>
                <a:gd name="T5" fmla="*/ 2147483647 h 86"/>
                <a:gd name="T6" fmla="*/ 2147483647 w 73"/>
                <a:gd name="T7" fmla="*/ 2147483647 h 86"/>
                <a:gd name="T8" fmla="*/ 2147483647 w 73"/>
                <a:gd name="T9" fmla="*/ 2147483647 h 86"/>
                <a:gd name="T10" fmla="*/ 2147483647 w 73"/>
                <a:gd name="T11" fmla="*/ 2147483647 h 86"/>
                <a:gd name="T12" fmla="*/ 2147483647 w 73"/>
                <a:gd name="T13" fmla="*/ 2147483647 h 86"/>
                <a:gd name="T14" fmla="*/ 2147483647 w 73"/>
                <a:gd name="T15" fmla="*/ 2147483647 h 86"/>
                <a:gd name="T16" fmla="*/ 2147483647 w 73"/>
                <a:gd name="T17" fmla="*/ 2147483647 h 86"/>
                <a:gd name="T18" fmla="*/ 2147483647 w 73"/>
                <a:gd name="T19" fmla="*/ 2147483647 h 86"/>
                <a:gd name="T20" fmla="*/ 2147483647 w 73"/>
                <a:gd name="T21" fmla="*/ 2147483647 h 86"/>
                <a:gd name="T22" fmla="*/ 2147483647 w 73"/>
                <a:gd name="T23" fmla="*/ 2147483647 h 86"/>
                <a:gd name="T24" fmla="*/ 2147483647 w 73"/>
                <a:gd name="T25" fmla="*/ 2147483647 h 86"/>
                <a:gd name="T26" fmla="*/ 2147483647 w 73"/>
                <a:gd name="T27" fmla="*/ 2147483647 h 86"/>
                <a:gd name="T28" fmla="*/ 2147483647 w 73"/>
                <a:gd name="T29" fmla="*/ 2147483647 h 86"/>
                <a:gd name="T30" fmla="*/ 2147483647 w 73"/>
                <a:gd name="T31" fmla="*/ 2147483647 h 86"/>
                <a:gd name="T32" fmla="*/ 2147483647 w 73"/>
                <a:gd name="T33" fmla="*/ 2147483647 h 86"/>
                <a:gd name="T34" fmla="*/ 2147483647 w 73"/>
                <a:gd name="T35" fmla="*/ 2147483647 h 86"/>
                <a:gd name="T36" fmla="*/ 2147483647 w 73"/>
                <a:gd name="T37" fmla="*/ 2147483647 h 86"/>
                <a:gd name="T38" fmla="*/ 2147483647 w 73"/>
                <a:gd name="T39" fmla="*/ 2147483647 h 86"/>
                <a:gd name="T40" fmla="*/ 2147483647 w 73"/>
                <a:gd name="T41" fmla="*/ 2147483647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3"/>
                <a:gd name="T64" fmla="*/ 0 h 86"/>
                <a:gd name="T65" fmla="*/ 73 w 73"/>
                <a:gd name="T66" fmla="*/ 86 h 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3" h="86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4" y="4"/>
                    <a:pt x="4" y="7"/>
                  </a:cubicBezTo>
                  <a:cubicBezTo>
                    <a:pt x="4" y="10"/>
                    <a:pt x="2" y="11"/>
                    <a:pt x="3" y="13"/>
                  </a:cubicBezTo>
                  <a:cubicBezTo>
                    <a:pt x="5" y="15"/>
                    <a:pt x="7" y="16"/>
                    <a:pt x="9" y="15"/>
                  </a:cubicBezTo>
                  <a:cubicBezTo>
                    <a:pt x="11" y="13"/>
                    <a:pt x="13" y="12"/>
                    <a:pt x="14" y="14"/>
                  </a:cubicBezTo>
                  <a:cubicBezTo>
                    <a:pt x="14" y="16"/>
                    <a:pt x="14" y="23"/>
                    <a:pt x="14" y="25"/>
                  </a:cubicBezTo>
                  <a:cubicBezTo>
                    <a:pt x="13" y="27"/>
                    <a:pt x="10" y="31"/>
                    <a:pt x="12" y="31"/>
                  </a:cubicBezTo>
                  <a:cubicBezTo>
                    <a:pt x="13" y="32"/>
                    <a:pt x="15" y="33"/>
                    <a:pt x="13" y="35"/>
                  </a:cubicBezTo>
                  <a:cubicBezTo>
                    <a:pt x="11" y="37"/>
                    <a:pt x="8" y="43"/>
                    <a:pt x="12" y="42"/>
                  </a:cubicBezTo>
                  <a:cubicBezTo>
                    <a:pt x="15" y="41"/>
                    <a:pt x="25" y="33"/>
                    <a:pt x="26" y="34"/>
                  </a:cubicBezTo>
                  <a:cubicBezTo>
                    <a:pt x="28" y="34"/>
                    <a:pt x="31" y="36"/>
                    <a:pt x="34" y="35"/>
                  </a:cubicBezTo>
                  <a:cubicBezTo>
                    <a:pt x="38" y="35"/>
                    <a:pt x="39" y="31"/>
                    <a:pt x="45" y="31"/>
                  </a:cubicBezTo>
                  <a:cubicBezTo>
                    <a:pt x="50" y="31"/>
                    <a:pt x="52" y="35"/>
                    <a:pt x="55" y="37"/>
                  </a:cubicBezTo>
                  <a:cubicBezTo>
                    <a:pt x="59" y="40"/>
                    <a:pt x="61" y="44"/>
                    <a:pt x="61" y="46"/>
                  </a:cubicBezTo>
                  <a:cubicBezTo>
                    <a:pt x="61" y="48"/>
                    <a:pt x="60" y="49"/>
                    <a:pt x="60" y="53"/>
                  </a:cubicBezTo>
                  <a:cubicBezTo>
                    <a:pt x="60" y="56"/>
                    <a:pt x="62" y="58"/>
                    <a:pt x="64" y="60"/>
                  </a:cubicBezTo>
                  <a:cubicBezTo>
                    <a:pt x="67" y="62"/>
                    <a:pt x="73" y="68"/>
                    <a:pt x="72" y="70"/>
                  </a:cubicBezTo>
                  <a:cubicBezTo>
                    <a:pt x="72" y="71"/>
                    <a:pt x="71" y="70"/>
                    <a:pt x="71" y="73"/>
                  </a:cubicBezTo>
                  <a:cubicBezTo>
                    <a:pt x="71" y="76"/>
                    <a:pt x="72" y="78"/>
                    <a:pt x="71" y="80"/>
                  </a:cubicBezTo>
                  <a:cubicBezTo>
                    <a:pt x="69" y="81"/>
                    <a:pt x="67" y="86"/>
                    <a:pt x="67" y="8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99" name="Freeform 1367"/>
            <p:cNvSpPr>
              <a:spLocks/>
            </p:cNvSpPr>
            <p:nvPr/>
          </p:nvSpPr>
          <p:spPr bwMode="auto">
            <a:xfrm>
              <a:off x="2155581" y="3621088"/>
              <a:ext cx="99646" cy="220662"/>
            </a:xfrm>
            <a:custGeom>
              <a:avLst/>
              <a:gdLst>
                <a:gd name="T0" fmla="*/ 2147483647 w 73"/>
                <a:gd name="T1" fmla="*/ 2147483647 h 110"/>
                <a:gd name="T2" fmla="*/ 2147483647 w 73"/>
                <a:gd name="T3" fmla="*/ 2147483647 h 110"/>
                <a:gd name="T4" fmla="*/ 2147483647 w 73"/>
                <a:gd name="T5" fmla="*/ 2147483647 h 110"/>
                <a:gd name="T6" fmla="*/ 2147483647 w 73"/>
                <a:gd name="T7" fmla="*/ 2147483647 h 110"/>
                <a:gd name="T8" fmla="*/ 2147483647 w 73"/>
                <a:gd name="T9" fmla="*/ 2147483647 h 110"/>
                <a:gd name="T10" fmla="*/ 2147483647 w 73"/>
                <a:gd name="T11" fmla="*/ 2147483647 h 110"/>
                <a:gd name="T12" fmla="*/ 2147483647 w 73"/>
                <a:gd name="T13" fmla="*/ 2147483647 h 110"/>
                <a:gd name="T14" fmla="*/ 2147483647 w 73"/>
                <a:gd name="T15" fmla="*/ 2147483647 h 110"/>
                <a:gd name="T16" fmla="*/ 2147483647 w 73"/>
                <a:gd name="T17" fmla="*/ 2147483647 h 110"/>
                <a:gd name="T18" fmla="*/ 2147483647 w 73"/>
                <a:gd name="T19" fmla="*/ 2147483647 h 110"/>
                <a:gd name="T20" fmla="*/ 2147483647 w 73"/>
                <a:gd name="T21" fmla="*/ 2147483647 h 110"/>
                <a:gd name="T22" fmla="*/ 2147483647 w 73"/>
                <a:gd name="T23" fmla="*/ 2147483647 h 110"/>
                <a:gd name="T24" fmla="*/ 2147483647 w 73"/>
                <a:gd name="T25" fmla="*/ 2147483647 h 110"/>
                <a:gd name="T26" fmla="*/ 2147483647 w 73"/>
                <a:gd name="T27" fmla="*/ 2147483647 h 110"/>
                <a:gd name="T28" fmla="*/ 2147483647 w 73"/>
                <a:gd name="T29" fmla="*/ 2147483647 h 110"/>
                <a:gd name="T30" fmla="*/ 2147483647 w 73"/>
                <a:gd name="T31" fmla="*/ 2147483647 h 110"/>
                <a:gd name="T32" fmla="*/ 2147483647 w 73"/>
                <a:gd name="T33" fmla="*/ 2147483647 h 110"/>
                <a:gd name="T34" fmla="*/ 0 w 73"/>
                <a:gd name="T35" fmla="*/ 0 h 110"/>
                <a:gd name="T36" fmla="*/ 0 w 73"/>
                <a:gd name="T37" fmla="*/ 0 h 1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3"/>
                <a:gd name="T58" fmla="*/ 0 h 110"/>
                <a:gd name="T59" fmla="*/ 73 w 73"/>
                <a:gd name="T60" fmla="*/ 110 h 1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3" h="110">
                  <a:moveTo>
                    <a:pt x="71" y="110"/>
                  </a:moveTo>
                  <a:cubicBezTo>
                    <a:pt x="73" y="109"/>
                    <a:pt x="73" y="104"/>
                    <a:pt x="73" y="100"/>
                  </a:cubicBezTo>
                  <a:cubicBezTo>
                    <a:pt x="73" y="96"/>
                    <a:pt x="69" y="97"/>
                    <a:pt x="69" y="93"/>
                  </a:cubicBezTo>
                  <a:cubicBezTo>
                    <a:pt x="68" y="89"/>
                    <a:pt x="68" y="88"/>
                    <a:pt x="66" y="87"/>
                  </a:cubicBezTo>
                  <a:cubicBezTo>
                    <a:pt x="63" y="86"/>
                    <a:pt x="61" y="83"/>
                    <a:pt x="60" y="79"/>
                  </a:cubicBezTo>
                  <a:cubicBezTo>
                    <a:pt x="59" y="74"/>
                    <a:pt x="56" y="74"/>
                    <a:pt x="54" y="73"/>
                  </a:cubicBezTo>
                  <a:cubicBezTo>
                    <a:pt x="51" y="71"/>
                    <a:pt x="49" y="67"/>
                    <a:pt x="46" y="63"/>
                  </a:cubicBezTo>
                  <a:cubicBezTo>
                    <a:pt x="44" y="59"/>
                    <a:pt x="42" y="56"/>
                    <a:pt x="38" y="53"/>
                  </a:cubicBezTo>
                  <a:cubicBezTo>
                    <a:pt x="34" y="49"/>
                    <a:pt x="31" y="47"/>
                    <a:pt x="27" y="46"/>
                  </a:cubicBezTo>
                  <a:cubicBezTo>
                    <a:pt x="24" y="46"/>
                    <a:pt x="26" y="44"/>
                    <a:pt x="26" y="41"/>
                  </a:cubicBezTo>
                  <a:cubicBezTo>
                    <a:pt x="26" y="37"/>
                    <a:pt x="28" y="39"/>
                    <a:pt x="29" y="40"/>
                  </a:cubicBezTo>
                  <a:cubicBezTo>
                    <a:pt x="31" y="42"/>
                    <a:pt x="34" y="38"/>
                    <a:pt x="35" y="36"/>
                  </a:cubicBezTo>
                  <a:cubicBezTo>
                    <a:pt x="36" y="34"/>
                    <a:pt x="35" y="32"/>
                    <a:pt x="33" y="31"/>
                  </a:cubicBezTo>
                  <a:cubicBezTo>
                    <a:pt x="31" y="29"/>
                    <a:pt x="30" y="23"/>
                    <a:pt x="27" y="21"/>
                  </a:cubicBezTo>
                  <a:cubicBezTo>
                    <a:pt x="24" y="19"/>
                    <a:pt x="22" y="24"/>
                    <a:pt x="16" y="23"/>
                  </a:cubicBezTo>
                  <a:cubicBezTo>
                    <a:pt x="10" y="23"/>
                    <a:pt x="11" y="19"/>
                    <a:pt x="11" y="15"/>
                  </a:cubicBezTo>
                  <a:cubicBezTo>
                    <a:pt x="11" y="12"/>
                    <a:pt x="11" y="11"/>
                    <a:pt x="6" y="7"/>
                  </a:cubicBezTo>
                  <a:cubicBezTo>
                    <a:pt x="1" y="4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0" name="Freeform 1368"/>
            <p:cNvSpPr>
              <a:spLocks/>
            </p:cNvSpPr>
            <p:nvPr/>
          </p:nvSpPr>
          <p:spPr bwMode="auto">
            <a:xfrm>
              <a:off x="1431682" y="3155951"/>
              <a:ext cx="266700" cy="271463"/>
            </a:xfrm>
            <a:custGeom>
              <a:avLst/>
              <a:gdLst>
                <a:gd name="T0" fmla="*/ 2147483647 w 195"/>
                <a:gd name="T1" fmla="*/ 2147483647 h 136"/>
                <a:gd name="T2" fmla="*/ 2147483647 w 195"/>
                <a:gd name="T3" fmla="*/ 2147483647 h 136"/>
                <a:gd name="T4" fmla="*/ 2147483647 w 195"/>
                <a:gd name="T5" fmla="*/ 2147483647 h 136"/>
                <a:gd name="T6" fmla="*/ 2147483647 w 195"/>
                <a:gd name="T7" fmla="*/ 2147483647 h 136"/>
                <a:gd name="T8" fmla="*/ 2147483647 w 195"/>
                <a:gd name="T9" fmla="*/ 2147483647 h 136"/>
                <a:gd name="T10" fmla="*/ 2147483647 w 195"/>
                <a:gd name="T11" fmla="*/ 2147483647 h 136"/>
                <a:gd name="T12" fmla="*/ 2147483647 w 195"/>
                <a:gd name="T13" fmla="*/ 2147483647 h 136"/>
                <a:gd name="T14" fmla="*/ 2147483647 w 195"/>
                <a:gd name="T15" fmla="*/ 2147483647 h 136"/>
                <a:gd name="T16" fmla="*/ 2147483647 w 195"/>
                <a:gd name="T17" fmla="*/ 2147483647 h 136"/>
                <a:gd name="T18" fmla="*/ 2147483647 w 195"/>
                <a:gd name="T19" fmla="*/ 2147483647 h 136"/>
                <a:gd name="T20" fmla="*/ 2147483647 w 195"/>
                <a:gd name="T21" fmla="*/ 2147483647 h 136"/>
                <a:gd name="T22" fmla="*/ 2147483647 w 195"/>
                <a:gd name="T23" fmla="*/ 2147483647 h 136"/>
                <a:gd name="T24" fmla="*/ 2147483647 w 195"/>
                <a:gd name="T25" fmla="*/ 2147483647 h 136"/>
                <a:gd name="T26" fmla="*/ 2147483647 w 195"/>
                <a:gd name="T27" fmla="*/ 2147483647 h 136"/>
                <a:gd name="T28" fmla="*/ 2147483647 w 195"/>
                <a:gd name="T29" fmla="*/ 2147483647 h 136"/>
                <a:gd name="T30" fmla="*/ 2147483647 w 195"/>
                <a:gd name="T31" fmla="*/ 2147483647 h 136"/>
                <a:gd name="T32" fmla="*/ 2147483647 w 195"/>
                <a:gd name="T33" fmla="*/ 2147483647 h 136"/>
                <a:gd name="T34" fmla="*/ 2147483647 w 195"/>
                <a:gd name="T35" fmla="*/ 2147483647 h 136"/>
                <a:gd name="T36" fmla="*/ 2147483647 w 195"/>
                <a:gd name="T37" fmla="*/ 2147483647 h 136"/>
                <a:gd name="T38" fmla="*/ 2147483647 w 195"/>
                <a:gd name="T39" fmla="*/ 2147483647 h 136"/>
                <a:gd name="T40" fmla="*/ 2147483647 w 195"/>
                <a:gd name="T41" fmla="*/ 2147483647 h 136"/>
                <a:gd name="T42" fmla="*/ 2147483647 w 195"/>
                <a:gd name="T43" fmla="*/ 2147483647 h 136"/>
                <a:gd name="T44" fmla="*/ 2147483647 w 195"/>
                <a:gd name="T45" fmla="*/ 2147483647 h 136"/>
                <a:gd name="T46" fmla="*/ 2147483647 w 195"/>
                <a:gd name="T47" fmla="*/ 2147483647 h 136"/>
                <a:gd name="T48" fmla="*/ 2147483647 w 195"/>
                <a:gd name="T49" fmla="*/ 2147483647 h 136"/>
                <a:gd name="T50" fmla="*/ 2147483647 w 195"/>
                <a:gd name="T51" fmla="*/ 2147483647 h 136"/>
                <a:gd name="T52" fmla="*/ 2147483647 w 195"/>
                <a:gd name="T53" fmla="*/ 2147483647 h 136"/>
                <a:gd name="T54" fmla="*/ 2147483647 w 195"/>
                <a:gd name="T55" fmla="*/ 2147483647 h 136"/>
                <a:gd name="T56" fmla="*/ 2147483647 w 195"/>
                <a:gd name="T57" fmla="*/ 2147483647 h 136"/>
                <a:gd name="T58" fmla="*/ 2147483647 w 195"/>
                <a:gd name="T59" fmla="*/ 2147483647 h 136"/>
                <a:gd name="T60" fmla="*/ 2147483647 w 195"/>
                <a:gd name="T61" fmla="*/ 2147483647 h 136"/>
                <a:gd name="T62" fmla="*/ 2147483647 w 195"/>
                <a:gd name="T63" fmla="*/ 2147483647 h 136"/>
                <a:gd name="T64" fmla="*/ 2147483647 w 195"/>
                <a:gd name="T65" fmla="*/ 2147483647 h 136"/>
                <a:gd name="T66" fmla="*/ 2147483647 w 195"/>
                <a:gd name="T67" fmla="*/ 2147483647 h 136"/>
                <a:gd name="T68" fmla="*/ 2147483647 w 195"/>
                <a:gd name="T69" fmla="*/ 2147483647 h 136"/>
                <a:gd name="T70" fmla="*/ 2147483647 w 195"/>
                <a:gd name="T71" fmla="*/ 2147483647 h 136"/>
                <a:gd name="T72" fmla="*/ 2147483647 w 195"/>
                <a:gd name="T73" fmla="*/ 2147483647 h 136"/>
                <a:gd name="T74" fmla="*/ 2147483647 w 195"/>
                <a:gd name="T75" fmla="*/ 2147483647 h 136"/>
                <a:gd name="T76" fmla="*/ 2147483647 w 195"/>
                <a:gd name="T77" fmla="*/ 2147483647 h 136"/>
                <a:gd name="T78" fmla="*/ 2147483647 w 195"/>
                <a:gd name="T79" fmla="*/ 2147483647 h 136"/>
                <a:gd name="T80" fmla="*/ 2147483647 w 195"/>
                <a:gd name="T81" fmla="*/ 2147483647 h 136"/>
                <a:gd name="T82" fmla="*/ 2147483647 w 195"/>
                <a:gd name="T83" fmla="*/ 2147483647 h 136"/>
                <a:gd name="T84" fmla="*/ 2147483647 w 195"/>
                <a:gd name="T85" fmla="*/ 2147483647 h 136"/>
                <a:gd name="T86" fmla="*/ 2147483647 w 195"/>
                <a:gd name="T87" fmla="*/ 2147483647 h 136"/>
                <a:gd name="T88" fmla="*/ 2147483647 w 195"/>
                <a:gd name="T89" fmla="*/ 2147483647 h 136"/>
                <a:gd name="T90" fmla="*/ 2147483647 w 195"/>
                <a:gd name="T91" fmla="*/ 2147483647 h 136"/>
                <a:gd name="T92" fmla="*/ 2147483647 w 195"/>
                <a:gd name="T93" fmla="*/ 2147483647 h 136"/>
                <a:gd name="T94" fmla="*/ 2147483647 w 195"/>
                <a:gd name="T95" fmla="*/ 2147483647 h 136"/>
                <a:gd name="T96" fmla="*/ 2147483647 w 195"/>
                <a:gd name="T97" fmla="*/ 2147483647 h 136"/>
                <a:gd name="T98" fmla="*/ 2147483647 w 195"/>
                <a:gd name="T99" fmla="*/ 2147483647 h 136"/>
                <a:gd name="T100" fmla="*/ 2147483647 w 195"/>
                <a:gd name="T101" fmla="*/ 2147483647 h 136"/>
                <a:gd name="T102" fmla="*/ 2147483647 w 195"/>
                <a:gd name="T103" fmla="*/ 2147483647 h 136"/>
                <a:gd name="T104" fmla="*/ 2147483647 w 195"/>
                <a:gd name="T105" fmla="*/ 2147483647 h 136"/>
                <a:gd name="T106" fmla="*/ 2147483647 w 195"/>
                <a:gd name="T107" fmla="*/ 2147483647 h 136"/>
                <a:gd name="T108" fmla="*/ 2147483647 w 195"/>
                <a:gd name="T109" fmla="*/ 2147483647 h 136"/>
                <a:gd name="T110" fmla="*/ 2147483647 w 195"/>
                <a:gd name="T111" fmla="*/ 2147483647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5"/>
                <a:gd name="T169" fmla="*/ 0 h 136"/>
                <a:gd name="T170" fmla="*/ 195 w 19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5" h="136">
                  <a:moveTo>
                    <a:pt x="51" y="135"/>
                  </a:moveTo>
                  <a:cubicBezTo>
                    <a:pt x="56" y="134"/>
                    <a:pt x="64" y="134"/>
                    <a:pt x="68" y="132"/>
                  </a:cubicBezTo>
                  <a:cubicBezTo>
                    <a:pt x="73" y="129"/>
                    <a:pt x="78" y="131"/>
                    <a:pt x="79" y="125"/>
                  </a:cubicBezTo>
                  <a:cubicBezTo>
                    <a:pt x="81" y="120"/>
                    <a:pt x="80" y="116"/>
                    <a:pt x="82" y="113"/>
                  </a:cubicBezTo>
                  <a:cubicBezTo>
                    <a:pt x="83" y="110"/>
                    <a:pt x="86" y="109"/>
                    <a:pt x="89" y="109"/>
                  </a:cubicBezTo>
                  <a:cubicBezTo>
                    <a:pt x="91" y="109"/>
                    <a:pt x="94" y="109"/>
                    <a:pt x="96" y="108"/>
                  </a:cubicBezTo>
                  <a:cubicBezTo>
                    <a:pt x="99" y="106"/>
                    <a:pt x="99" y="106"/>
                    <a:pt x="102" y="104"/>
                  </a:cubicBezTo>
                  <a:cubicBezTo>
                    <a:pt x="105" y="102"/>
                    <a:pt x="108" y="101"/>
                    <a:pt x="110" y="102"/>
                  </a:cubicBezTo>
                  <a:cubicBezTo>
                    <a:pt x="111" y="103"/>
                    <a:pt x="114" y="103"/>
                    <a:pt x="116" y="103"/>
                  </a:cubicBezTo>
                  <a:cubicBezTo>
                    <a:pt x="117" y="102"/>
                    <a:pt x="119" y="90"/>
                    <a:pt x="121" y="87"/>
                  </a:cubicBezTo>
                  <a:cubicBezTo>
                    <a:pt x="124" y="83"/>
                    <a:pt x="134" y="82"/>
                    <a:pt x="133" y="78"/>
                  </a:cubicBezTo>
                  <a:cubicBezTo>
                    <a:pt x="131" y="75"/>
                    <a:pt x="124" y="72"/>
                    <a:pt x="127" y="71"/>
                  </a:cubicBezTo>
                  <a:cubicBezTo>
                    <a:pt x="130" y="69"/>
                    <a:pt x="135" y="72"/>
                    <a:pt x="139" y="70"/>
                  </a:cubicBezTo>
                  <a:cubicBezTo>
                    <a:pt x="143" y="68"/>
                    <a:pt x="140" y="63"/>
                    <a:pt x="141" y="60"/>
                  </a:cubicBezTo>
                  <a:cubicBezTo>
                    <a:pt x="142" y="57"/>
                    <a:pt x="150" y="55"/>
                    <a:pt x="150" y="50"/>
                  </a:cubicBezTo>
                  <a:cubicBezTo>
                    <a:pt x="151" y="44"/>
                    <a:pt x="144" y="41"/>
                    <a:pt x="144" y="39"/>
                  </a:cubicBezTo>
                  <a:cubicBezTo>
                    <a:pt x="144" y="37"/>
                    <a:pt x="152" y="33"/>
                    <a:pt x="156" y="31"/>
                  </a:cubicBezTo>
                  <a:cubicBezTo>
                    <a:pt x="159" y="29"/>
                    <a:pt x="164" y="26"/>
                    <a:pt x="169" y="25"/>
                  </a:cubicBezTo>
                  <a:cubicBezTo>
                    <a:pt x="175" y="24"/>
                    <a:pt x="178" y="26"/>
                    <a:pt x="179" y="26"/>
                  </a:cubicBezTo>
                  <a:cubicBezTo>
                    <a:pt x="180" y="26"/>
                    <a:pt x="189" y="25"/>
                    <a:pt x="193" y="23"/>
                  </a:cubicBezTo>
                  <a:cubicBezTo>
                    <a:pt x="191" y="22"/>
                    <a:pt x="194" y="19"/>
                    <a:pt x="195" y="18"/>
                  </a:cubicBezTo>
                  <a:cubicBezTo>
                    <a:pt x="193" y="17"/>
                    <a:pt x="188" y="17"/>
                    <a:pt x="186" y="18"/>
                  </a:cubicBezTo>
                  <a:cubicBezTo>
                    <a:pt x="184" y="19"/>
                    <a:pt x="181" y="21"/>
                    <a:pt x="179" y="20"/>
                  </a:cubicBezTo>
                  <a:cubicBezTo>
                    <a:pt x="177" y="19"/>
                    <a:pt x="176" y="16"/>
                    <a:pt x="173" y="17"/>
                  </a:cubicBezTo>
                  <a:cubicBezTo>
                    <a:pt x="169" y="17"/>
                    <a:pt x="159" y="25"/>
                    <a:pt x="156" y="27"/>
                  </a:cubicBezTo>
                  <a:cubicBezTo>
                    <a:pt x="153" y="29"/>
                    <a:pt x="148" y="31"/>
                    <a:pt x="148" y="26"/>
                  </a:cubicBezTo>
                  <a:cubicBezTo>
                    <a:pt x="147" y="22"/>
                    <a:pt x="152" y="17"/>
                    <a:pt x="149" y="12"/>
                  </a:cubicBezTo>
                  <a:cubicBezTo>
                    <a:pt x="146" y="8"/>
                    <a:pt x="141" y="0"/>
                    <a:pt x="140" y="1"/>
                  </a:cubicBezTo>
                  <a:cubicBezTo>
                    <a:pt x="139" y="2"/>
                    <a:pt x="133" y="11"/>
                    <a:pt x="131" y="13"/>
                  </a:cubicBezTo>
                  <a:cubicBezTo>
                    <a:pt x="129" y="15"/>
                    <a:pt x="125" y="15"/>
                    <a:pt x="123" y="15"/>
                  </a:cubicBezTo>
                  <a:cubicBezTo>
                    <a:pt x="120" y="15"/>
                    <a:pt x="120" y="25"/>
                    <a:pt x="119" y="24"/>
                  </a:cubicBezTo>
                  <a:cubicBezTo>
                    <a:pt x="118" y="23"/>
                    <a:pt x="115" y="19"/>
                    <a:pt x="113" y="20"/>
                  </a:cubicBezTo>
                  <a:cubicBezTo>
                    <a:pt x="111" y="21"/>
                    <a:pt x="105" y="27"/>
                    <a:pt x="102" y="25"/>
                  </a:cubicBezTo>
                  <a:cubicBezTo>
                    <a:pt x="100" y="23"/>
                    <a:pt x="94" y="22"/>
                    <a:pt x="91" y="21"/>
                  </a:cubicBezTo>
                  <a:cubicBezTo>
                    <a:pt x="88" y="21"/>
                    <a:pt x="87" y="18"/>
                    <a:pt x="84" y="18"/>
                  </a:cubicBezTo>
                  <a:cubicBezTo>
                    <a:pt x="80" y="19"/>
                    <a:pt x="78" y="18"/>
                    <a:pt x="76" y="17"/>
                  </a:cubicBezTo>
                  <a:cubicBezTo>
                    <a:pt x="75" y="15"/>
                    <a:pt x="72" y="14"/>
                    <a:pt x="71" y="15"/>
                  </a:cubicBezTo>
                  <a:cubicBezTo>
                    <a:pt x="70" y="16"/>
                    <a:pt x="70" y="21"/>
                    <a:pt x="68" y="21"/>
                  </a:cubicBezTo>
                  <a:cubicBezTo>
                    <a:pt x="65" y="21"/>
                    <a:pt x="62" y="20"/>
                    <a:pt x="60" y="21"/>
                  </a:cubicBezTo>
                  <a:cubicBezTo>
                    <a:pt x="59" y="23"/>
                    <a:pt x="58" y="30"/>
                    <a:pt x="56" y="31"/>
                  </a:cubicBezTo>
                  <a:cubicBezTo>
                    <a:pt x="55" y="33"/>
                    <a:pt x="52" y="36"/>
                    <a:pt x="49" y="37"/>
                  </a:cubicBezTo>
                  <a:cubicBezTo>
                    <a:pt x="46" y="38"/>
                    <a:pt x="42" y="38"/>
                    <a:pt x="40" y="40"/>
                  </a:cubicBezTo>
                  <a:cubicBezTo>
                    <a:pt x="38" y="41"/>
                    <a:pt x="36" y="48"/>
                    <a:pt x="33" y="48"/>
                  </a:cubicBezTo>
                  <a:cubicBezTo>
                    <a:pt x="30" y="48"/>
                    <a:pt x="22" y="48"/>
                    <a:pt x="19" y="46"/>
                  </a:cubicBezTo>
                  <a:cubicBezTo>
                    <a:pt x="16" y="44"/>
                    <a:pt x="11" y="43"/>
                    <a:pt x="11" y="42"/>
                  </a:cubicBezTo>
                  <a:cubicBezTo>
                    <a:pt x="11" y="42"/>
                    <a:pt x="11" y="43"/>
                    <a:pt x="11" y="44"/>
                  </a:cubicBezTo>
                  <a:cubicBezTo>
                    <a:pt x="11" y="50"/>
                    <a:pt x="6" y="61"/>
                    <a:pt x="3" y="65"/>
                  </a:cubicBezTo>
                  <a:cubicBezTo>
                    <a:pt x="0" y="70"/>
                    <a:pt x="1" y="71"/>
                    <a:pt x="5" y="75"/>
                  </a:cubicBezTo>
                  <a:cubicBezTo>
                    <a:pt x="10" y="79"/>
                    <a:pt x="3" y="80"/>
                    <a:pt x="3" y="82"/>
                  </a:cubicBezTo>
                  <a:cubicBezTo>
                    <a:pt x="3" y="84"/>
                    <a:pt x="3" y="91"/>
                    <a:pt x="3" y="91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8" y="105"/>
                    <a:pt x="14" y="105"/>
                  </a:cubicBezTo>
                  <a:cubicBezTo>
                    <a:pt x="20" y="105"/>
                    <a:pt x="18" y="115"/>
                    <a:pt x="18" y="115"/>
                  </a:cubicBezTo>
                  <a:cubicBezTo>
                    <a:pt x="7" y="129"/>
                    <a:pt x="7" y="129"/>
                    <a:pt x="7" y="129"/>
                  </a:cubicBezTo>
                  <a:cubicBezTo>
                    <a:pt x="7" y="129"/>
                    <a:pt x="21" y="135"/>
                    <a:pt x="26" y="135"/>
                  </a:cubicBezTo>
                  <a:cubicBezTo>
                    <a:pt x="31" y="135"/>
                    <a:pt x="46" y="136"/>
                    <a:pt x="51" y="135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1" name="Freeform 1369"/>
            <p:cNvSpPr>
              <a:spLocks/>
            </p:cNvSpPr>
            <p:nvPr/>
          </p:nvSpPr>
          <p:spPr bwMode="auto">
            <a:xfrm>
              <a:off x="1440474" y="3413125"/>
              <a:ext cx="42496" cy="133350"/>
            </a:xfrm>
            <a:custGeom>
              <a:avLst/>
              <a:gdLst>
                <a:gd name="T0" fmla="*/ 0 w 32"/>
                <a:gd name="T1" fmla="*/ 0 h 67"/>
                <a:gd name="T2" fmla="*/ 2147483647 w 32"/>
                <a:gd name="T3" fmla="*/ 2147483647 h 67"/>
                <a:gd name="T4" fmla="*/ 2147483647 w 32"/>
                <a:gd name="T5" fmla="*/ 2147483647 h 67"/>
                <a:gd name="T6" fmla="*/ 2147483647 w 32"/>
                <a:gd name="T7" fmla="*/ 2147483647 h 67"/>
                <a:gd name="T8" fmla="*/ 2147483647 w 32"/>
                <a:gd name="T9" fmla="*/ 2147483647 h 67"/>
                <a:gd name="T10" fmla="*/ 2147483647 w 32"/>
                <a:gd name="T11" fmla="*/ 2147483647 h 67"/>
                <a:gd name="T12" fmla="*/ 2147483647 w 32"/>
                <a:gd name="T13" fmla="*/ 2147483647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67"/>
                <a:gd name="T23" fmla="*/ 32 w 32"/>
                <a:gd name="T24" fmla="*/ 67 h 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67">
                  <a:moveTo>
                    <a:pt x="0" y="0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23" y="23"/>
                    <a:pt x="23" y="27"/>
                  </a:cubicBezTo>
                  <a:cubicBezTo>
                    <a:pt x="23" y="31"/>
                    <a:pt x="23" y="36"/>
                    <a:pt x="27" y="38"/>
                  </a:cubicBezTo>
                  <a:cubicBezTo>
                    <a:pt x="31" y="41"/>
                    <a:pt x="32" y="45"/>
                    <a:pt x="28" y="45"/>
                  </a:cubicBezTo>
                  <a:cubicBezTo>
                    <a:pt x="25" y="45"/>
                    <a:pt x="15" y="51"/>
                    <a:pt x="12" y="54"/>
                  </a:cubicBezTo>
                  <a:cubicBezTo>
                    <a:pt x="9" y="57"/>
                    <a:pt x="9" y="62"/>
                    <a:pt x="8" y="67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2" name="Freeform 1370"/>
            <p:cNvSpPr>
              <a:spLocks/>
            </p:cNvSpPr>
            <p:nvPr/>
          </p:nvSpPr>
          <p:spPr bwMode="auto">
            <a:xfrm>
              <a:off x="1572359" y="3254375"/>
              <a:ext cx="167054" cy="331788"/>
            </a:xfrm>
            <a:custGeom>
              <a:avLst/>
              <a:gdLst>
                <a:gd name="T0" fmla="*/ 0 w 122"/>
                <a:gd name="T1" fmla="*/ 2147483647 h 167"/>
                <a:gd name="T2" fmla="*/ 2147483647 w 122"/>
                <a:gd name="T3" fmla="*/ 2147483647 h 167"/>
                <a:gd name="T4" fmla="*/ 2147483647 w 122"/>
                <a:gd name="T5" fmla="*/ 2147483647 h 167"/>
                <a:gd name="T6" fmla="*/ 2147483647 w 122"/>
                <a:gd name="T7" fmla="*/ 2147483647 h 167"/>
                <a:gd name="T8" fmla="*/ 2147483647 w 122"/>
                <a:gd name="T9" fmla="*/ 2147483647 h 167"/>
                <a:gd name="T10" fmla="*/ 2147483647 w 122"/>
                <a:gd name="T11" fmla="*/ 2147483647 h 167"/>
                <a:gd name="T12" fmla="*/ 2147483647 w 122"/>
                <a:gd name="T13" fmla="*/ 2147483647 h 167"/>
                <a:gd name="T14" fmla="*/ 2147483647 w 122"/>
                <a:gd name="T15" fmla="*/ 2147483647 h 167"/>
                <a:gd name="T16" fmla="*/ 2147483647 w 122"/>
                <a:gd name="T17" fmla="*/ 2147483647 h 167"/>
                <a:gd name="T18" fmla="*/ 2147483647 w 122"/>
                <a:gd name="T19" fmla="*/ 2147483647 h 167"/>
                <a:gd name="T20" fmla="*/ 2147483647 w 122"/>
                <a:gd name="T21" fmla="*/ 2147483647 h 167"/>
                <a:gd name="T22" fmla="*/ 2147483647 w 122"/>
                <a:gd name="T23" fmla="*/ 2147483647 h 167"/>
                <a:gd name="T24" fmla="*/ 2147483647 w 122"/>
                <a:gd name="T25" fmla="*/ 2147483647 h 167"/>
                <a:gd name="T26" fmla="*/ 2147483647 w 122"/>
                <a:gd name="T27" fmla="*/ 2147483647 h 167"/>
                <a:gd name="T28" fmla="*/ 2147483647 w 122"/>
                <a:gd name="T29" fmla="*/ 2147483647 h 167"/>
                <a:gd name="T30" fmla="*/ 2147483647 w 122"/>
                <a:gd name="T31" fmla="*/ 2147483647 h 167"/>
                <a:gd name="T32" fmla="*/ 2147483647 w 122"/>
                <a:gd name="T33" fmla="*/ 2147483647 h 167"/>
                <a:gd name="T34" fmla="*/ 2147483647 w 122"/>
                <a:gd name="T35" fmla="*/ 2147483647 h 167"/>
                <a:gd name="T36" fmla="*/ 2147483647 w 122"/>
                <a:gd name="T37" fmla="*/ 2147483647 h 167"/>
                <a:gd name="T38" fmla="*/ 2147483647 w 122"/>
                <a:gd name="T39" fmla="*/ 2147483647 h 167"/>
                <a:gd name="T40" fmla="*/ 2147483647 w 122"/>
                <a:gd name="T41" fmla="*/ 2147483647 h 167"/>
                <a:gd name="T42" fmla="*/ 2147483647 w 122"/>
                <a:gd name="T43" fmla="*/ 2147483647 h 167"/>
                <a:gd name="T44" fmla="*/ 2147483647 w 122"/>
                <a:gd name="T45" fmla="*/ 2147483647 h 167"/>
                <a:gd name="T46" fmla="*/ 2147483647 w 122"/>
                <a:gd name="T47" fmla="*/ 2147483647 h 167"/>
                <a:gd name="T48" fmla="*/ 2147483647 w 122"/>
                <a:gd name="T49" fmla="*/ 2147483647 h 167"/>
                <a:gd name="T50" fmla="*/ 2147483647 w 122"/>
                <a:gd name="T51" fmla="*/ 2147483647 h 167"/>
                <a:gd name="T52" fmla="*/ 2147483647 w 122"/>
                <a:gd name="T53" fmla="*/ 2147483647 h 167"/>
                <a:gd name="T54" fmla="*/ 2147483647 w 122"/>
                <a:gd name="T55" fmla="*/ 2147483647 h 167"/>
                <a:gd name="T56" fmla="*/ 2147483647 w 122"/>
                <a:gd name="T57" fmla="*/ 2147483647 h 167"/>
                <a:gd name="T58" fmla="*/ 2147483647 w 122"/>
                <a:gd name="T59" fmla="*/ 0 h 167"/>
                <a:gd name="T60" fmla="*/ 2147483647 w 122"/>
                <a:gd name="T61" fmla="*/ 0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2"/>
                <a:gd name="T94" fmla="*/ 0 h 167"/>
                <a:gd name="T95" fmla="*/ 122 w 122"/>
                <a:gd name="T96" fmla="*/ 167 h 16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2" h="167">
                  <a:moveTo>
                    <a:pt x="0" y="167"/>
                  </a:moveTo>
                  <a:cubicBezTo>
                    <a:pt x="3" y="164"/>
                    <a:pt x="7" y="161"/>
                    <a:pt x="10" y="160"/>
                  </a:cubicBezTo>
                  <a:cubicBezTo>
                    <a:pt x="14" y="157"/>
                    <a:pt x="17" y="160"/>
                    <a:pt x="19" y="160"/>
                  </a:cubicBezTo>
                  <a:cubicBezTo>
                    <a:pt x="21" y="161"/>
                    <a:pt x="24" y="159"/>
                    <a:pt x="27" y="158"/>
                  </a:cubicBezTo>
                  <a:cubicBezTo>
                    <a:pt x="29" y="157"/>
                    <a:pt x="29" y="156"/>
                    <a:pt x="33" y="157"/>
                  </a:cubicBezTo>
                  <a:cubicBezTo>
                    <a:pt x="38" y="159"/>
                    <a:pt x="35" y="154"/>
                    <a:pt x="35" y="151"/>
                  </a:cubicBezTo>
                  <a:cubicBezTo>
                    <a:pt x="35" y="147"/>
                    <a:pt x="33" y="141"/>
                    <a:pt x="29" y="140"/>
                  </a:cubicBezTo>
                  <a:cubicBezTo>
                    <a:pt x="25" y="138"/>
                    <a:pt x="25" y="134"/>
                    <a:pt x="25" y="131"/>
                  </a:cubicBezTo>
                  <a:cubicBezTo>
                    <a:pt x="26" y="128"/>
                    <a:pt x="24" y="128"/>
                    <a:pt x="22" y="126"/>
                  </a:cubicBezTo>
                  <a:cubicBezTo>
                    <a:pt x="19" y="124"/>
                    <a:pt x="15" y="122"/>
                    <a:pt x="18" y="120"/>
                  </a:cubicBezTo>
                  <a:cubicBezTo>
                    <a:pt x="20" y="118"/>
                    <a:pt x="27" y="111"/>
                    <a:pt x="28" y="109"/>
                  </a:cubicBezTo>
                  <a:cubicBezTo>
                    <a:pt x="30" y="107"/>
                    <a:pt x="33" y="110"/>
                    <a:pt x="35" y="112"/>
                  </a:cubicBezTo>
                  <a:cubicBezTo>
                    <a:pt x="37" y="114"/>
                    <a:pt x="38" y="110"/>
                    <a:pt x="42" y="110"/>
                  </a:cubicBezTo>
                  <a:cubicBezTo>
                    <a:pt x="45" y="110"/>
                    <a:pt x="45" y="110"/>
                    <a:pt x="48" y="108"/>
                  </a:cubicBezTo>
                  <a:cubicBezTo>
                    <a:pt x="51" y="106"/>
                    <a:pt x="52" y="101"/>
                    <a:pt x="53" y="98"/>
                  </a:cubicBezTo>
                  <a:cubicBezTo>
                    <a:pt x="54" y="94"/>
                    <a:pt x="58" y="93"/>
                    <a:pt x="62" y="91"/>
                  </a:cubicBezTo>
                  <a:cubicBezTo>
                    <a:pt x="66" y="90"/>
                    <a:pt x="68" y="83"/>
                    <a:pt x="68" y="82"/>
                  </a:cubicBezTo>
                  <a:cubicBezTo>
                    <a:pt x="69" y="80"/>
                    <a:pt x="72" y="78"/>
                    <a:pt x="76" y="77"/>
                  </a:cubicBezTo>
                  <a:cubicBezTo>
                    <a:pt x="79" y="77"/>
                    <a:pt x="77" y="73"/>
                    <a:pt x="78" y="70"/>
                  </a:cubicBezTo>
                  <a:cubicBezTo>
                    <a:pt x="78" y="66"/>
                    <a:pt x="85" y="65"/>
                    <a:pt x="86" y="64"/>
                  </a:cubicBezTo>
                  <a:cubicBezTo>
                    <a:pt x="88" y="63"/>
                    <a:pt x="85" y="55"/>
                    <a:pt x="85" y="52"/>
                  </a:cubicBezTo>
                  <a:cubicBezTo>
                    <a:pt x="85" y="48"/>
                    <a:pt x="90" y="47"/>
                    <a:pt x="93" y="46"/>
                  </a:cubicBezTo>
                  <a:cubicBezTo>
                    <a:pt x="95" y="45"/>
                    <a:pt x="86" y="40"/>
                    <a:pt x="83" y="38"/>
                  </a:cubicBezTo>
                  <a:cubicBezTo>
                    <a:pt x="79" y="36"/>
                    <a:pt x="78" y="31"/>
                    <a:pt x="78" y="28"/>
                  </a:cubicBezTo>
                  <a:cubicBezTo>
                    <a:pt x="77" y="26"/>
                    <a:pt x="77" y="18"/>
                    <a:pt x="76" y="13"/>
                  </a:cubicBezTo>
                  <a:cubicBezTo>
                    <a:pt x="75" y="9"/>
                    <a:pt x="81" y="9"/>
                    <a:pt x="85" y="9"/>
                  </a:cubicBezTo>
                  <a:cubicBezTo>
                    <a:pt x="88" y="9"/>
                    <a:pt x="92" y="12"/>
                    <a:pt x="98" y="12"/>
                  </a:cubicBezTo>
                  <a:cubicBezTo>
                    <a:pt x="104" y="13"/>
                    <a:pt x="104" y="11"/>
                    <a:pt x="106" y="9"/>
                  </a:cubicBezTo>
                  <a:cubicBezTo>
                    <a:pt x="108" y="8"/>
                    <a:pt x="112" y="9"/>
                    <a:pt x="116" y="8"/>
                  </a:cubicBezTo>
                  <a:cubicBezTo>
                    <a:pt x="119" y="7"/>
                    <a:pt x="120" y="3"/>
                    <a:pt x="122" y="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3" name="Freeform 1371"/>
            <p:cNvSpPr>
              <a:spLocks noEditPoints="1"/>
            </p:cNvSpPr>
            <p:nvPr/>
          </p:nvSpPr>
          <p:spPr bwMode="auto">
            <a:xfrm>
              <a:off x="1286608" y="2932113"/>
              <a:ext cx="501162" cy="165100"/>
            </a:xfrm>
            <a:custGeom>
              <a:avLst/>
              <a:gdLst>
                <a:gd name="T0" fmla="*/ 0 w 365"/>
                <a:gd name="T1" fmla="*/ 2147483647 h 82"/>
                <a:gd name="T2" fmla="*/ 2147483647 w 365"/>
                <a:gd name="T3" fmla="*/ 2147483647 h 82"/>
                <a:gd name="T4" fmla="*/ 2147483647 w 365"/>
                <a:gd name="T5" fmla="*/ 2147483647 h 82"/>
                <a:gd name="T6" fmla="*/ 2147483647 w 365"/>
                <a:gd name="T7" fmla="*/ 2147483647 h 82"/>
                <a:gd name="T8" fmla="*/ 2147483647 w 365"/>
                <a:gd name="T9" fmla="*/ 2147483647 h 82"/>
                <a:gd name="T10" fmla="*/ 2147483647 w 365"/>
                <a:gd name="T11" fmla="*/ 0 h 82"/>
                <a:gd name="T12" fmla="*/ 2147483647 w 365"/>
                <a:gd name="T13" fmla="*/ 2147483647 h 82"/>
                <a:gd name="T14" fmla="*/ 2147483647 w 365"/>
                <a:gd name="T15" fmla="*/ 2147483647 h 82"/>
                <a:gd name="T16" fmla="*/ 2147483647 w 365"/>
                <a:gd name="T17" fmla="*/ 2147483647 h 82"/>
                <a:gd name="T18" fmla="*/ 2147483647 w 365"/>
                <a:gd name="T19" fmla="*/ 2147483647 h 82"/>
                <a:gd name="T20" fmla="*/ 2147483647 w 365"/>
                <a:gd name="T21" fmla="*/ 2147483647 h 82"/>
                <a:gd name="T22" fmla="*/ 2147483647 w 365"/>
                <a:gd name="T23" fmla="*/ 2147483647 h 82"/>
                <a:gd name="T24" fmla="*/ 2147483647 w 365"/>
                <a:gd name="T25" fmla="*/ 2147483647 h 82"/>
                <a:gd name="T26" fmla="*/ 2147483647 w 365"/>
                <a:gd name="T27" fmla="*/ 2147483647 h 82"/>
                <a:gd name="T28" fmla="*/ 2147483647 w 365"/>
                <a:gd name="T29" fmla="*/ 2147483647 h 82"/>
                <a:gd name="T30" fmla="*/ 2147483647 w 365"/>
                <a:gd name="T31" fmla="*/ 2147483647 h 82"/>
                <a:gd name="T32" fmla="*/ 2147483647 w 365"/>
                <a:gd name="T33" fmla="*/ 2147483647 h 82"/>
                <a:gd name="T34" fmla="*/ 2147483647 w 365"/>
                <a:gd name="T35" fmla="*/ 2147483647 h 82"/>
                <a:gd name="T36" fmla="*/ 2147483647 w 365"/>
                <a:gd name="T37" fmla="*/ 2147483647 h 82"/>
                <a:gd name="T38" fmla="*/ 2147483647 w 365"/>
                <a:gd name="T39" fmla="*/ 2147483647 h 82"/>
                <a:gd name="T40" fmla="*/ 2147483647 w 365"/>
                <a:gd name="T41" fmla="*/ 2147483647 h 82"/>
                <a:gd name="T42" fmla="*/ 2147483647 w 365"/>
                <a:gd name="T43" fmla="*/ 2147483647 h 82"/>
                <a:gd name="T44" fmla="*/ 2147483647 w 365"/>
                <a:gd name="T45" fmla="*/ 2147483647 h 82"/>
                <a:gd name="T46" fmla="*/ 2147483647 w 365"/>
                <a:gd name="T47" fmla="*/ 2147483647 h 82"/>
                <a:gd name="T48" fmla="*/ 2147483647 w 365"/>
                <a:gd name="T49" fmla="*/ 2147483647 h 82"/>
                <a:gd name="T50" fmla="*/ 2147483647 w 365"/>
                <a:gd name="T51" fmla="*/ 2147483647 h 82"/>
                <a:gd name="T52" fmla="*/ 2147483647 w 365"/>
                <a:gd name="T53" fmla="*/ 2147483647 h 82"/>
                <a:gd name="T54" fmla="*/ 2147483647 w 365"/>
                <a:gd name="T55" fmla="*/ 2147483647 h 82"/>
                <a:gd name="T56" fmla="*/ 2147483647 w 365"/>
                <a:gd name="T57" fmla="*/ 2147483647 h 82"/>
                <a:gd name="T58" fmla="*/ 2147483647 w 365"/>
                <a:gd name="T59" fmla="*/ 2147483647 h 82"/>
                <a:gd name="T60" fmla="*/ 2147483647 w 365"/>
                <a:gd name="T61" fmla="*/ 2147483647 h 82"/>
                <a:gd name="T62" fmla="*/ 2147483647 w 365"/>
                <a:gd name="T63" fmla="*/ 2147483647 h 82"/>
                <a:gd name="T64" fmla="*/ 2147483647 w 365"/>
                <a:gd name="T65" fmla="*/ 2147483647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5"/>
                <a:gd name="T100" fmla="*/ 0 h 82"/>
                <a:gd name="T101" fmla="*/ 365 w 365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5" h="82">
                  <a:moveTo>
                    <a:pt x="0" y="61"/>
                  </a:moveTo>
                  <a:cubicBezTo>
                    <a:pt x="4" y="58"/>
                    <a:pt x="12" y="52"/>
                    <a:pt x="19" y="52"/>
                  </a:cubicBezTo>
                  <a:cubicBezTo>
                    <a:pt x="30" y="52"/>
                    <a:pt x="36" y="66"/>
                    <a:pt x="40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81" y="1"/>
                    <a:pt x="82" y="1"/>
                  </a:cubicBezTo>
                  <a:moveTo>
                    <a:pt x="108" y="16"/>
                  </a:moveTo>
                  <a:cubicBezTo>
                    <a:pt x="111" y="18"/>
                    <a:pt x="113" y="19"/>
                    <a:pt x="114" y="20"/>
                  </a:cubicBezTo>
                  <a:cubicBezTo>
                    <a:pt x="116" y="22"/>
                    <a:pt x="125" y="32"/>
                    <a:pt x="130" y="33"/>
                  </a:cubicBezTo>
                  <a:cubicBezTo>
                    <a:pt x="135" y="33"/>
                    <a:pt x="142" y="30"/>
                    <a:pt x="149" y="32"/>
                  </a:cubicBezTo>
                  <a:cubicBezTo>
                    <a:pt x="156" y="35"/>
                    <a:pt x="161" y="33"/>
                    <a:pt x="163" y="31"/>
                  </a:cubicBezTo>
                  <a:cubicBezTo>
                    <a:pt x="165" y="29"/>
                    <a:pt x="167" y="30"/>
                    <a:pt x="169" y="32"/>
                  </a:cubicBezTo>
                  <a:cubicBezTo>
                    <a:pt x="171" y="33"/>
                    <a:pt x="180" y="43"/>
                    <a:pt x="182" y="45"/>
                  </a:cubicBezTo>
                  <a:cubicBezTo>
                    <a:pt x="184" y="48"/>
                    <a:pt x="182" y="50"/>
                    <a:pt x="182" y="52"/>
                  </a:cubicBezTo>
                  <a:cubicBezTo>
                    <a:pt x="181" y="53"/>
                    <a:pt x="181" y="57"/>
                    <a:pt x="184" y="61"/>
                  </a:cubicBezTo>
                  <a:cubicBezTo>
                    <a:pt x="187" y="65"/>
                    <a:pt x="189" y="66"/>
                    <a:pt x="190" y="69"/>
                  </a:cubicBezTo>
                  <a:cubicBezTo>
                    <a:pt x="190" y="72"/>
                    <a:pt x="201" y="70"/>
                    <a:pt x="204" y="71"/>
                  </a:cubicBezTo>
                  <a:cubicBezTo>
                    <a:pt x="208" y="72"/>
                    <a:pt x="209" y="78"/>
                    <a:pt x="210" y="80"/>
                  </a:cubicBezTo>
                  <a:cubicBezTo>
                    <a:pt x="212" y="82"/>
                    <a:pt x="214" y="81"/>
                    <a:pt x="215" y="78"/>
                  </a:cubicBezTo>
                  <a:cubicBezTo>
                    <a:pt x="216" y="76"/>
                    <a:pt x="222" y="68"/>
                    <a:pt x="224" y="65"/>
                  </a:cubicBezTo>
                  <a:cubicBezTo>
                    <a:pt x="227" y="63"/>
                    <a:pt x="236" y="60"/>
                    <a:pt x="238" y="59"/>
                  </a:cubicBezTo>
                  <a:cubicBezTo>
                    <a:pt x="241" y="57"/>
                    <a:pt x="247" y="54"/>
                    <a:pt x="249" y="54"/>
                  </a:cubicBezTo>
                  <a:cubicBezTo>
                    <a:pt x="249" y="54"/>
                    <a:pt x="249" y="50"/>
                    <a:pt x="251" y="48"/>
                  </a:cubicBezTo>
                  <a:cubicBezTo>
                    <a:pt x="253" y="46"/>
                    <a:pt x="257" y="47"/>
                    <a:pt x="261" y="47"/>
                  </a:cubicBezTo>
                  <a:cubicBezTo>
                    <a:pt x="264" y="47"/>
                    <a:pt x="276" y="53"/>
                    <a:pt x="277" y="52"/>
                  </a:cubicBezTo>
                  <a:cubicBezTo>
                    <a:pt x="279" y="50"/>
                    <a:pt x="279" y="45"/>
                    <a:pt x="281" y="43"/>
                  </a:cubicBezTo>
                  <a:cubicBezTo>
                    <a:pt x="284" y="41"/>
                    <a:pt x="287" y="38"/>
                    <a:pt x="290" y="40"/>
                  </a:cubicBezTo>
                  <a:cubicBezTo>
                    <a:pt x="293" y="42"/>
                    <a:pt x="304" y="45"/>
                    <a:pt x="308" y="45"/>
                  </a:cubicBezTo>
                  <a:cubicBezTo>
                    <a:pt x="311" y="44"/>
                    <a:pt x="329" y="45"/>
                    <a:pt x="335" y="45"/>
                  </a:cubicBezTo>
                  <a:cubicBezTo>
                    <a:pt x="340" y="45"/>
                    <a:pt x="355" y="50"/>
                    <a:pt x="357" y="51"/>
                  </a:cubicBezTo>
                  <a:cubicBezTo>
                    <a:pt x="359" y="52"/>
                    <a:pt x="359" y="53"/>
                    <a:pt x="365" y="53"/>
                  </a:cubicBezTo>
                  <a:cubicBezTo>
                    <a:pt x="365" y="53"/>
                    <a:pt x="365" y="53"/>
                    <a:pt x="365" y="53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4" name="Freeform 1372"/>
            <p:cNvSpPr>
              <a:spLocks/>
            </p:cNvSpPr>
            <p:nvPr/>
          </p:nvSpPr>
          <p:spPr bwMode="auto">
            <a:xfrm>
              <a:off x="1613389" y="3040064"/>
              <a:ext cx="46892" cy="71437"/>
            </a:xfrm>
            <a:custGeom>
              <a:avLst/>
              <a:gdLst>
                <a:gd name="T0" fmla="*/ 2147483647 w 34"/>
                <a:gd name="T1" fmla="*/ 0 h 36"/>
                <a:gd name="T2" fmla="*/ 2147483647 w 34"/>
                <a:gd name="T3" fmla="*/ 2147483647 h 36"/>
                <a:gd name="T4" fmla="*/ 0 w 34"/>
                <a:gd name="T5" fmla="*/ 2147483647 h 36"/>
                <a:gd name="T6" fmla="*/ 2147483647 w 34"/>
                <a:gd name="T7" fmla="*/ 2147483647 h 36"/>
                <a:gd name="T8" fmla="*/ 2147483647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2147483647 w 34"/>
                <a:gd name="T21" fmla="*/ 2147483647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36"/>
                <a:gd name="T35" fmla="*/ 34 w 34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36">
                  <a:moveTo>
                    <a:pt x="10" y="0"/>
                  </a:moveTo>
                  <a:cubicBezTo>
                    <a:pt x="11" y="0"/>
                    <a:pt x="5" y="5"/>
                    <a:pt x="3" y="6"/>
                  </a:cubicBezTo>
                  <a:cubicBezTo>
                    <a:pt x="1" y="8"/>
                    <a:pt x="0" y="11"/>
                    <a:pt x="0" y="13"/>
                  </a:cubicBezTo>
                  <a:cubicBezTo>
                    <a:pt x="0" y="15"/>
                    <a:pt x="4" y="16"/>
                    <a:pt x="10" y="19"/>
                  </a:cubicBezTo>
                  <a:cubicBezTo>
                    <a:pt x="15" y="21"/>
                    <a:pt x="14" y="15"/>
                    <a:pt x="16" y="14"/>
                  </a:cubicBezTo>
                  <a:cubicBezTo>
                    <a:pt x="18" y="13"/>
                    <a:pt x="19" y="15"/>
                    <a:pt x="22" y="18"/>
                  </a:cubicBezTo>
                  <a:cubicBezTo>
                    <a:pt x="25" y="20"/>
                    <a:pt x="30" y="22"/>
                    <a:pt x="32" y="24"/>
                  </a:cubicBezTo>
                  <a:cubicBezTo>
                    <a:pt x="34" y="27"/>
                    <a:pt x="27" y="28"/>
                    <a:pt x="25" y="29"/>
                  </a:cubicBezTo>
                  <a:cubicBezTo>
                    <a:pt x="23" y="29"/>
                    <a:pt x="22" y="32"/>
                    <a:pt x="17" y="34"/>
                  </a:cubicBezTo>
                  <a:cubicBezTo>
                    <a:pt x="13" y="36"/>
                    <a:pt x="12" y="32"/>
                    <a:pt x="10" y="31"/>
                  </a:cubicBezTo>
                  <a:cubicBezTo>
                    <a:pt x="9" y="30"/>
                    <a:pt x="8" y="35"/>
                    <a:pt x="8" y="36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5" name="Freeform 1373"/>
            <p:cNvSpPr>
              <a:spLocks/>
            </p:cNvSpPr>
            <p:nvPr/>
          </p:nvSpPr>
          <p:spPr bwMode="auto">
            <a:xfrm>
              <a:off x="1557704" y="3081339"/>
              <a:ext cx="115765" cy="123825"/>
            </a:xfrm>
            <a:custGeom>
              <a:avLst/>
              <a:gdLst>
                <a:gd name="T0" fmla="*/ 2147483647 w 84"/>
                <a:gd name="T1" fmla="*/ 2147483647 h 61"/>
                <a:gd name="T2" fmla="*/ 2147483647 w 84"/>
                <a:gd name="T3" fmla="*/ 2147483647 h 61"/>
                <a:gd name="T4" fmla="*/ 2147483647 w 84"/>
                <a:gd name="T5" fmla="*/ 2147483647 h 61"/>
                <a:gd name="T6" fmla="*/ 2147483647 w 84"/>
                <a:gd name="T7" fmla="*/ 2147483647 h 61"/>
                <a:gd name="T8" fmla="*/ 2147483647 w 84"/>
                <a:gd name="T9" fmla="*/ 2147483647 h 61"/>
                <a:gd name="T10" fmla="*/ 2147483647 w 84"/>
                <a:gd name="T11" fmla="*/ 2147483647 h 61"/>
                <a:gd name="T12" fmla="*/ 2147483647 w 84"/>
                <a:gd name="T13" fmla="*/ 2147483647 h 61"/>
                <a:gd name="T14" fmla="*/ 2147483647 w 84"/>
                <a:gd name="T15" fmla="*/ 2147483647 h 61"/>
                <a:gd name="T16" fmla="*/ 2147483647 w 84"/>
                <a:gd name="T17" fmla="*/ 2147483647 h 61"/>
                <a:gd name="T18" fmla="*/ 2147483647 w 84"/>
                <a:gd name="T19" fmla="*/ 2147483647 h 61"/>
                <a:gd name="T20" fmla="*/ 2147483647 w 84"/>
                <a:gd name="T21" fmla="*/ 2147483647 h 61"/>
                <a:gd name="T22" fmla="*/ 2147483647 w 84"/>
                <a:gd name="T23" fmla="*/ 2147483647 h 61"/>
                <a:gd name="T24" fmla="*/ 2147483647 w 84"/>
                <a:gd name="T25" fmla="*/ 2147483647 h 61"/>
                <a:gd name="T26" fmla="*/ 2147483647 w 84"/>
                <a:gd name="T27" fmla="*/ 2147483647 h 61"/>
                <a:gd name="T28" fmla="*/ 2147483647 w 84"/>
                <a:gd name="T29" fmla="*/ 2147483647 h 61"/>
                <a:gd name="T30" fmla="*/ 2147483647 w 84"/>
                <a:gd name="T31" fmla="*/ 2147483647 h 61"/>
                <a:gd name="T32" fmla="*/ 2147483647 w 84"/>
                <a:gd name="T33" fmla="*/ 2147483647 h 61"/>
                <a:gd name="T34" fmla="*/ 2147483647 w 84"/>
                <a:gd name="T35" fmla="*/ 2147483647 h 61"/>
                <a:gd name="T36" fmla="*/ 2147483647 w 84"/>
                <a:gd name="T37" fmla="*/ 2147483647 h 61"/>
                <a:gd name="T38" fmla="*/ 2147483647 w 84"/>
                <a:gd name="T39" fmla="*/ 2147483647 h 61"/>
                <a:gd name="T40" fmla="*/ 2147483647 w 84"/>
                <a:gd name="T41" fmla="*/ 2147483647 h 61"/>
                <a:gd name="T42" fmla="*/ 2147483647 w 84"/>
                <a:gd name="T43" fmla="*/ 2147483647 h 61"/>
                <a:gd name="T44" fmla="*/ 2147483647 w 84"/>
                <a:gd name="T45" fmla="*/ 2147483647 h 61"/>
                <a:gd name="T46" fmla="*/ 2147483647 w 84"/>
                <a:gd name="T47" fmla="*/ 2147483647 h 61"/>
                <a:gd name="T48" fmla="*/ 2147483647 w 84"/>
                <a:gd name="T49" fmla="*/ 2147483647 h 61"/>
                <a:gd name="T50" fmla="*/ 2147483647 w 84"/>
                <a:gd name="T51" fmla="*/ 2147483647 h 61"/>
                <a:gd name="T52" fmla="*/ 2147483647 w 84"/>
                <a:gd name="T53" fmla="*/ 2147483647 h 61"/>
                <a:gd name="T54" fmla="*/ 2147483647 w 84"/>
                <a:gd name="T55" fmla="*/ 2147483647 h 61"/>
                <a:gd name="T56" fmla="*/ 2147483647 w 84"/>
                <a:gd name="T57" fmla="*/ 2147483647 h 61"/>
                <a:gd name="T58" fmla="*/ 2147483647 w 84"/>
                <a:gd name="T59" fmla="*/ 2147483647 h 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4"/>
                <a:gd name="T91" fmla="*/ 0 h 61"/>
                <a:gd name="T92" fmla="*/ 84 w 84"/>
                <a:gd name="T93" fmla="*/ 61 h 6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4" h="61">
                  <a:moveTo>
                    <a:pt x="84" y="23"/>
                  </a:move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0" y="24"/>
                    <a:pt x="77" y="25"/>
                  </a:cubicBezTo>
                  <a:cubicBezTo>
                    <a:pt x="74" y="26"/>
                    <a:pt x="72" y="26"/>
                    <a:pt x="70" y="26"/>
                  </a:cubicBezTo>
                  <a:cubicBezTo>
                    <a:pt x="68" y="25"/>
                    <a:pt x="66" y="26"/>
                    <a:pt x="65" y="26"/>
                  </a:cubicBezTo>
                  <a:cubicBezTo>
                    <a:pt x="63" y="26"/>
                    <a:pt x="60" y="24"/>
                    <a:pt x="59" y="23"/>
                  </a:cubicBezTo>
                  <a:cubicBezTo>
                    <a:pt x="57" y="22"/>
                    <a:pt x="56" y="21"/>
                    <a:pt x="54" y="21"/>
                  </a:cubicBezTo>
                  <a:cubicBezTo>
                    <a:pt x="51" y="21"/>
                    <a:pt x="51" y="25"/>
                    <a:pt x="46" y="23"/>
                  </a:cubicBezTo>
                  <a:cubicBezTo>
                    <a:pt x="42" y="22"/>
                    <a:pt x="39" y="23"/>
                    <a:pt x="33" y="22"/>
                  </a:cubicBezTo>
                  <a:cubicBezTo>
                    <a:pt x="28" y="21"/>
                    <a:pt x="23" y="21"/>
                    <a:pt x="25" y="19"/>
                  </a:cubicBezTo>
                  <a:cubicBezTo>
                    <a:pt x="26" y="16"/>
                    <a:pt x="30" y="12"/>
                    <a:pt x="33" y="12"/>
                  </a:cubicBezTo>
                  <a:cubicBezTo>
                    <a:pt x="36" y="13"/>
                    <a:pt x="40" y="18"/>
                    <a:pt x="42" y="18"/>
                  </a:cubicBezTo>
                  <a:cubicBezTo>
                    <a:pt x="44" y="18"/>
                    <a:pt x="49" y="17"/>
                    <a:pt x="49" y="15"/>
                  </a:cubicBezTo>
                  <a:cubicBezTo>
                    <a:pt x="49" y="15"/>
                    <a:pt x="49" y="13"/>
                    <a:pt x="48" y="12"/>
                  </a:cubicBezTo>
                  <a:cubicBezTo>
                    <a:pt x="47" y="10"/>
                    <a:pt x="43" y="15"/>
                    <a:pt x="42" y="15"/>
                  </a:cubicBezTo>
                  <a:cubicBezTo>
                    <a:pt x="42" y="14"/>
                    <a:pt x="41" y="7"/>
                    <a:pt x="43" y="6"/>
                  </a:cubicBezTo>
                  <a:cubicBezTo>
                    <a:pt x="44" y="4"/>
                    <a:pt x="43" y="3"/>
                    <a:pt x="42" y="1"/>
                  </a:cubicBezTo>
                  <a:cubicBezTo>
                    <a:pt x="41" y="0"/>
                    <a:pt x="36" y="3"/>
                    <a:pt x="33" y="5"/>
                  </a:cubicBezTo>
                  <a:cubicBezTo>
                    <a:pt x="31" y="7"/>
                    <a:pt x="29" y="5"/>
                    <a:pt x="26" y="3"/>
                  </a:cubicBezTo>
                  <a:cubicBezTo>
                    <a:pt x="23" y="2"/>
                    <a:pt x="25" y="10"/>
                    <a:pt x="25" y="11"/>
                  </a:cubicBezTo>
                  <a:cubicBezTo>
                    <a:pt x="24" y="12"/>
                    <a:pt x="21" y="11"/>
                    <a:pt x="19" y="11"/>
                  </a:cubicBezTo>
                  <a:cubicBezTo>
                    <a:pt x="16" y="11"/>
                    <a:pt x="18" y="13"/>
                    <a:pt x="19" y="15"/>
                  </a:cubicBezTo>
                  <a:cubicBezTo>
                    <a:pt x="20" y="17"/>
                    <a:pt x="17" y="20"/>
                    <a:pt x="16" y="21"/>
                  </a:cubicBezTo>
                  <a:cubicBezTo>
                    <a:pt x="15" y="21"/>
                    <a:pt x="10" y="22"/>
                    <a:pt x="6" y="21"/>
                  </a:cubicBezTo>
                  <a:cubicBezTo>
                    <a:pt x="3" y="21"/>
                    <a:pt x="2" y="22"/>
                    <a:pt x="1" y="25"/>
                  </a:cubicBezTo>
                  <a:cubicBezTo>
                    <a:pt x="0" y="28"/>
                    <a:pt x="6" y="29"/>
                    <a:pt x="9" y="31"/>
                  </a:cubicBezTo>
                  <a:cubicBezTo>
                    <a:pt x="12" y="32"/>
                    <a:pt x="10" y="36"/>
                    <a:pt x="10" y="37"/>
                  </a:cubicBezTo>
                  <a:cubicBezTo>
                    <a:pt x="10" y="39"/>
                    <a:pt x="10" y="39"/>
                    <a:pt x="13" y="44"/>
                  </a:cubicBezTo>
                  <a:cubicBezTo>
                    <a:pt x="15" y="48"/>
                    <a:pt x="7" y="50"/>
                    <a:pt x="6" y="53"/>
                  </a:cubicBezTo>
                  <a:cubicBezTo>
                    <a:pt x="5" y="56"/>
                    <a:pt x="7" y="61"/>
                    <a:pt x="7" y="61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6" name="Freeform 1374"/>
            <p:cNvSpPr>
              <a:spLocks/>
            </p:cNvSpPr>
            <p:nvPr/>
          </p:nvSpPr>
          <p:spPr bwMode="auto">
            <a:xfrm>
              <a:off x="2370993" y="4095750"/>
              <a:ext cx="21981" cy="25400"/>
            </a:xfrm>
            <a:custGeom>
              <a:avLst/>
              <a:gdLst>
                <a:gd name="T0" fmla="*/ 0 w 16"/>
                <a:gd name="T1" fmla="*/ 2147483647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14"/>
                <a:gd name="T17" fmla="*/ 16 w 16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14">
                  <a:moveTo>
                    <a:pt x="0" y="5"/>
                  </a:moveTo>
                  <a:cubicBezTo>
                    <a:pt x="2" y="8"/>
                    <a:pt x="7" y="14"/>
                    <a:pt x="8" y="13"/>
                  </a:cubicBezTo>
                  <a:cubicBezTo>
                    <a:pt x="9" y="12"/>
                    <a:pt x="9" y="5"/>
                    <a:pt x="10" y="5"/>
                  </a:cubicBezTo>
                  <a:cubicBezTo>
                    <a:pt x="10" y="6"/>
                    <a:pt x="16" y="7"/>
                    <a:pt x="15" y="6"/>
                  </a:cubicBezTo>
                  <a:cubicBezTo>
                    <a:pt x="15" y="6"/>
                    <a:pt x="14" y="2"/>
                    <a:pt x="13" y="0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7" name="Freeform 1375"/>
            <p:cNvSpPr>
              <a:spLocks/>
            </p:cNvSpPr>
            <p:nvPr/>
          </p:nvSpPr>
          <p:spPr bwMode="auto">
            <a:xfrm>
              <a:off x="2288931" y="4110039"/>
              <a:ext cx="148004" cy="96837"/>
            </a:xfrm>
            <a:custGeom>
              <a:avLst/>
              <a:gdLst>
                <a:gd name="T0" fmla="*/ 2147483647 w 108"/>
                <a:gd name="T1" fmla="*/ 2147483647 h 48"/>
                <a:gd name="T2" fmla="*/ 2147483647 w 108"/>
                <a:gd name="T3" fmla="*/ 0 h 48"/>
                <a:gd name="T4" fmla="*/ 2147483647 w 108"/>
                <a:gd name="T5" fmla="*/ 2147483647 h 48"/>
                <a:gd name="T6" fmla="*/ 2147483647 w 108"/>
                <a:gd name="T7" fmla="*/ 2147483647 h 48"/>
                <a:gd name="T8" fmla="*/ 2147483647 w 108"/>
                <a:gd name="T9" fmla="*/ 2147483647 h 48"/>
                <a:gd name="T10" fmla="*/ 2147483647 w 108"/>
                <a:gd name="T11" fmla="*/ 2147483647 h 48"/>
                <a:gd name="T12" fmla="*/ 2147483647 w 108"/>
                <a:gd name="T13" fmla="*/ 2147483647 h 48"/>
                <a:gd name="T14" fmla="*/ 2147483647 w 108"/>
                <a:gd name="T15" fmla="*/ 2147483647 h 48"/>
                <a:gd name="T16" fmla="*/ 2147483647 w 108"/>
                <a:gd name="T17" fmla="*/ 2147483647 h 48"/>
                <a:gd name="T18" fmla="*/ 2147483647 w 108"/>
                <a:gd name="T19" fmla="*/ 2147483647 h 48"/>
                <a:gd name="T20" fmla="*/ 2147483647 w 108"/>
                <a:gd name="T21" fmla="*/ 2147483647 h 48"/>
                <a:gd name="T22" fmla="*/ 0 w 108"/>
                <a:gd name="T23" fmla="*/ 2147483647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"/>
                <a:gd name="T37" fmla="*/ 0 h 48"/>
                <a:gd name="T38" fmla="*/ 108 w 108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" h="48">
                  <a:moveTo>
                    <a:pt x="108" y="2"/>
                  </a:moveTo>
                  <a:cubicBezTo>
                    <a:pt x="101" y="1"/>
                    <a:pt x="87" y="0"/>
                    <a:pt x="84" y="0"/>
                  </a:cubicBezTo>
                  <a:cubicBezTo>
                    <a:pt x="81" y="0"/>
                    <a:pt x="80" y="2"/>
                    <a:pt x="78" y="8"/>
                  </a:cubicBezTo>
                  <a:cubicBezTo>
                    <a:pt x="77" y="13"/>
                    <a:pt x="77" y="16"/>
                    <a:pt x="75" y="17"/>
                  </a:cubicBezTo>
                  <a:cubicBezTo>
                    <a:pt x="73" y="18"/>
                    <a:pt x="69" y="27"/>
                    <a:pt x="68" y="31"/>
                  </a:cubicBezTo>
                  <a:cubicBezTo>
                    <a:pt x="67" y="34"/>
                    <a:pt x="59" y="38"/>
                    <a:pt x="55" y="39"/>
                  </a:cubicBezTo>
                  <a:cubicBezTo>
                    <a:pt x="51" y="40"/>
                    <a:pt x="45" y="36"/>
                    <a:pt x="41" y="36"/>
                  </a:cubicBezTo>
                  <a:cubicBezTo>
                    <a:pt x="37" y="36"/>
                    <a:pt x="33" y="41"/>
                    <a:pt x="32" y="42"/>
                  </a:cubicBezTo>
                  <a:cubicBezTo>
                    <a:pt x="30" y="44"/>
                    <a:pt x="27" y="44"/>
                    <a:pt x="22" y="44"/>
                  </a:cubicBezTo>
                  <a:cubicBezTo>
                    <a:pt x="17" y="44"/>
                    <a:pt x="17" y="44"/>
                    <a:pt x="15" y="46"/>
                  </a:cubicBezTo>
                  <a:cubicBezTo>
                    <a:pt x="13" y="48"/>
                    <a:pt x="7" y="41"/>
                    <a:pt x="4" y="38"/>
                  </a:cubicBezTo>
                  <a:cubicBezTo>
                    <a:pt x="2" y="37"/>
                    <a:pt x="1" y="34"/>
                    <a:pt x="0" y="30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8" name="Freeform 1376"/>
            <p:cNvSpPr>
              <a:spLocks/>
            </p:cNvSpPr>
            <p:nvPr/>
          </p:nvSpPr>
          <p:spPr bwMode="auto">
            <a:xfrm>
              <a:off x="2851639" y="4294188"/>
              <a:ext cx="2931" cy="169862"/>
            </a:xfrm>
            <a:custGeom>
              <a:avLst/>
              <a:gdLst>
                <a:gd name="T0" fmla="*/ 2147483647 w 3"/>
                <a:gd name="T1" fmla="*/ 0 h 85"/>
                <a:gd name="T2" fmla="*/ 2147483647 w 3"/>
                <a:gd name="T3" fmla="*/ 2147483647 h 85"/>
                <a:gd name="T4" fmla="*/ 0 w 3"/>
                <a:gd name="T5" fmla="*/ 2147483647 h 85"/>
                <a:gd name="T6" fmla="*/ 2147483647 w 3"/>
                <a:gd name="T7" fmla="*/ 2147483647 h 85"/>
                <a:gd name="T8" fmla="*/ 2147483647 w 3"/>
                <a:gd name="T9" fmla="*/ 2147483647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85"/>
                <a:gd name="T17" fmla="*/ 3 w 3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85">
                  <a:moveTo>
                    <a:pt x="3" y="0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3" y="59"/>
                    <a:pt x="3" y="61"/>
                  </a:cubicBezTo>
                  <a:cubicBezTo>
                    <a:pt x="3" y="63"/>
                    <a:pt x="3" y="77"/>
                    <a:pt x="3" y="85"/>
                  </a:cubicBezTo>
                </a:path>
              </a:pathLst>
            </a:custGeom>
            <a:solidFill>
              <a:srgbClr val="00B0F0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09" name="Freeform 1377"/>
            <p:cNvSpPr>
              <a:spLocks/>
            </p:cNvSpPr>
            <p:nvPr/>
          </p:nvSpPr>
          <p:spPr bwMode="auto">
            <a:xfrm>
              <a:off x="912936" y="4914900"/>
              <a:ext cx="1465" cy="25400"/>
            </a:xfrm>
            <a:custGeom>
              <a:avLst/>
              <a:gdLst>
                <a:gd name="T0" fmla="*/ 2147483647 w 1"/>
                <a:gd name="T1" fmla="*/ 2147483647 h 13"/>
                <a:gd name="T2" fmla="*/ 0 w 1"/>
                <a:gd name="T3" fmla="*/ 0 h 13"/>
                <a:gd name="T4" fmla="*/ 0 60000 65536"/>
                <a:gd name="T5" fmla="*/ 0 60000 65536"/>
                <a:gd name="T6" fmla="*/ 0 w 1"/>
                <a:gd name="T7" fmla="*/ 0 h 13"/>
                <a:gd name="T8" fmla="*/ 1 w 1"/>
                <a:gd name="T9" fmla="*/ 13 h 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">
                  <a:moveTo>
                    <a:pt x="1" y="13"/>
                  </a:moveTo>
                  <a:cubicBezTo>
                    <a:pt x="1" y="12"/>
                    <a:pt x="0" y="5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0" name="Freeform 1378"/>
            <p:cNvSpPr>
              <a:spLocks noEditPoints="1"/>
            </p:cNvSpPr>
            <p:nvPr/>
          </p:nvSpPr>
          <p:spPr bwMode="auto">
            <a:xfrm>
              <a:off x="644769" y="4805363"/>
              <a:ext cx="282820" cy="234950"/>
            </a:xfrm>
            <a:custGeom>
              <a:avLst/>
              <a:gdLst>
                <a:gd name="T0" fmla="*/ 2147483647 w 207"/>
                <a:gd name="T1" fmla="*/ 2147483647 h 117"/>
                <a:gd name="T2" fmla="*/ 2147483647 w 207"/>
                <a:gd name="T3" fmla="*/ 2147483647 h 117"/>
                <a:gd name="T4" fmla="*/ 2147483647 w 207"/>
                <a:gd name="T5" fmla="*/ 2147483647 h 117"/>
                <a:gd name="T6" fmla="*/ 2147483647 w 207"/>
                <a:gd name="T7" fmla="*/ 2147483647 h 117"/>
                <a:gd name="T8" fmla="*/ 2147483647 w 207"/>
                <a:gd name="T9" fmla="*/ 2147483647 h 117"/>
                <a:gd name="T10" fmla="*/ 2147483647 w 207"/>
                <a:gd name="T11" fmla="*/ 2147483647 h 117"/>
                <a:gd name="T12" fmla="*/ 2147483647 w 207"/>
                <a:gd name="T13" fmla="*/ 2147483647 h 117"/>
                <a:gd name="T14" fmla="*/ 2147483647 w 207"/>
                <a:gd name="T15" fmla="*/ 2147483647 h 117"/>
                <a:gd name="T16" fmla="*/ 2147483647 w 207"/>
                <a:gd name="T17" fmla="*/ 2147483647 h 117"/>
                <a:gd name="T18" fmla="*/ 2147483647 w 207"/>
                <a:gd name="T19" fmla="*/ 2147483647 h 117"/>
                <a:gd name="T20" fmla="*/ 2147483647 w 207"/>
                <a:gd name="T21" fmla="*/ 2147483647 h 117"/>
                <a:gd name="T22" fmla="*/ 2147483647 w 207"/>
                <a:gd name="T23" fmla="*/ 2147483647 h 117"/>
                <a:gd name="T24" fmla="*/ 2147483647 w 207"/>
                <a:gd name="T25" fmla="*/ 2147483647 h 117"/>
                <a:gd name="T26" fmla="*/ 2147483647 w 207"/>
                <a:gd name="T27" fmla="*/ 2147483647 h 117"/>
                <a:gd name="T28" fmla="*/ 2147483647 w 207"/>
                <a:gd name="T29" fmla="*/ 2147483647 h 117"/>
                <a:gd name="T30" fmla="*/ 2147483647 w 207"/>
                <a:gd name="T31" fmla="*/ 2147483647 h 117"/>
                <a:gd name="T32" fmla="*/ 2147483647 w 207"/>
                <a:gd name="T33" fmla="*/ 2147483647 h 117"/>
                <a:gd name="T34" fmla="*/ 2147483647 w 207"/>
                <a:gd name="T35" fmla="*/ 2147483647 h 117"/>
                <a:gd name="T36" fmla="*/ 2147483647 w 207"/>
                <a:gd name="T37" fmla="*/ 2147483647 h 117"/>
                <a:gd name="T38" fmla="*/ 2147483647 w 207"/>
                <a:gd name="T39" fmla="*/ 2147483647 h 117"/>
                <a:gd name="T40" fmla="*/ 2147483647 w 207"/>
                <a:gd name="T41" fmla="*/ 2147483647 h 117"/>
                <a:gd name="T42" fmla="*/ 2147483647 w 207"/>
                <a:gd name="T43" fmla="*/ 2147483647 h 117"/>
                <a:gd name="T44" fmla="*/ 2147483647 w 207"/>
                <a:gd name="T45" fmla="*/ 2147483647 h 117"/>
                <a:gd name="T46" fmla="*/ 2147483647 w 207"/>
                <a:gd name="T47" fmla="*/ 2147483647 h 117"/>
                <a:gd name="T48" fmla="*/ 2147483647 w 207"/>
                <a:gd name="T49" fmla="*/ 2147483647 h 117"/>
                <a:gd name="T50" fmla="*/ 2147483647 w 207"/>
                <a:gd name="T51" fmla="*/ 2147483647 h 117"/>
                <a:gd name="T52" fmla="*/ 2147483647 w 207"/>
                <a:gd name="T53" fmla="*/ 2147483647 h 117"/>
                <a:gd name="T54" fmla="*/ 2147483647 w 207"/>
                <a:gd name="T55" fmla="*/ 2147483647 h 117"/>
                <a:gd name="T56" fmla="*/ 2147483647 w 207"/>
                <a:gd name="T57" fmla="*/ 2147483647 h 117"/>
                <a:gd name="T58" fmla="*/ 2147483647 w 207"/>
                <a:gd name="T59" fmla="*/ 2147483647 h 117"/>
                <a:gd name="T60" fmla="*/ 2147483647 w 207"/>
                <a:gd name="T61" fmla="*/ 2147483647 h 117"/>
                <a:gd name="T62" fmla="*/ 2147483647 w 207"/>
                <a:gd name="T63" fmla="*/ 2147483647 h 117"/>
                <a:gd name="T64" fmla="*/ 0 w 207"/>
                <a:gd name="T65" fmla="*/ 2147483647 h 117"/>
                <a:gd name="T66" fmla="*/ 2147483647 w 207"/>
                <a:gd name="T67" fmla="*/ 2147483647 h 117"/>
                <a:gd name="T68" fmla="*/ 2147483647 w 207"/>
                <a:gd name="T69" fmla="*/ 2147483647 h 117"/>
                <a:gd name="T70" fmla="*/ 2147483647 w 207"/>
                <a:gd name="T71" fmla="*/ 2147483647 h 117"/>
                <a:gd name="T72" fmla="*/ 2147483647 w 207"/>
                <a:gd name="T73" fmla="*/ 2147483647 h 117"/>
                <a:gd name="T74" fmla="*/ 2147483647 w 207"/>
                <a:gd name="T75" fmla="*/ 2147483647 h 117"/>
                <a:gd name="T76" fmla="*/ 2147483647 w 207"/>
                <a:gd name="T77" fmla="*/ 2147483647 h 117"/>
                <a:gd name="T78" fmla="*/ 2147483647 w 207"/>
                <a:gd name="T79" fmla="*/ 2147483647 h 117"/>
                <a:gd name="T80" fmla="*/ 2147483647 w 207"/>
                <a:gd name="T81" fmla="*/ 2147483647 h 117"/>
                <a:gd name="T82" fmla="*/ 2147483647 w 207"/>
                <a:gd name="T83" fmla="*/ 2147483647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7"/>
                <a:gd name="T127" fmla="*/ 0 h 117"/>
                <a:gd name="T128" fmla="*/ 207 w 207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7" h="117">
                  <a:moveTo>
                    <a:pt x="207" y="67"/>
                  </a:moveTo>
                  <a:cubicBezTo>
                    <a:pt x="197" y="67"/>
                    <a:pt x="197" y="67"/>
                    <a:pt x="197" y="67"/>
                  </a:cubicBezTo>
                  <a:cubicBezTo>
                    <a:pt x="197" y="67"/>
                    <a:pt x="197" y="73"/>
                    <a:pt x="192" y="73"/>
                  </a:cubicBezTo>
                  <a:cubicBezTo>
                    <a:pt x="187" y="73"/>
                    <a:pt x="186" y="71"/>
                    <a:pt x="184" y="70"/>
                  </a:cubicBezTo>
                  <a:cubicBezTo>
                    <a:pt x="182" y="69"/>
                    <a:pt x="181" y="64"/>
                    <a:pt x="180" y="60"/>
                  </a:cubicBezTo>
                  <a:cubicBezTo>
                    <a:pt x="180" y="56"/>
                    <a:pt x="184" y="52"/>
                    <a:pt x="187" y="51"/>
                  </a:cubicBezTo>
                  <a:cubicBezTo>
                    <a:pt x="191" y="50"/>
                    <a:pt x="196" y="54"/>
                    <a:pt x="196" y="54"/>
                  </a:cubicBezTo>
                  <a:cubicBezTo>
                    <a:pt x="196" y="53"/>
                    <a:pt x="196" y="51"/>
                    <a:pt x="196" y="50"/>
                  </a:cubicBezTo>
                  <a:cubicBezTo>
                    <a:pt x="196" y="46"/>
                    <a:pt x="196" y="37"/>
                    <a:pt x="196" y="32"/>
                  </a:cubicBezTo>
                  <a:cubicBezTo>
                    <a:pt x="196" y="28"/>
                    <a:pt x="190" y="21"/>
                    <a:pt x="190" y="17"/>
                  </a:cubicBezTo>
                  <a:cubicBezTo>
                    <a:pt x="190" y="14"/>
                    <a:pt x="189" y="7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76" y="6"/>
                    <a:pt x="173" y="4"/>
                  </a:cubicBezTo>
                  <a:cubicBezTo>
                    <a:pt x="171" y="2"/>
                    <a:pt x="169" y="2"/>
                    <a:pt x="165" y="2"/>
                  </a:cubicBezTo>
                  <a:cubicBezTo>
                    <a:pt x="162" y="2"/>
                    <a:pt x="160" y="0"/>
                    <a:pt x="158" y="3"/>
                  </a:cubicBezTo>
                  <a:cubicBezTo>
                    <a:pt x="156" y="6"/>
                    <a:pt x="153" y="8"/>
                    <a:pt x="150" y="8"/>
                  </a:cubicBezTo>
                  <a:cubicBezTo>
                    <a:pt x="148" y="8"/>
                    <a:pt x="145" y="11"/>
                    <a:pt x="143" y="15"/>
                  </a:cubicBezTo>
                  <a:cubicBezTo>
                    <a:pt x="141" y="18"/>
                    <a:pt x="134" y="21"/>
                    <a:pt x="133" y="22"/>
                  </a:cubicBezTo>
                  <a:cubicBezTo>
                    <a:pt x="132" y="24"/>
                    <a:pt x="129" y="34"/>
                    <a:pt x="125" y="35"/>
                  </a:cubicBezTo>
                  <a:cubicBezTo>
                    <a:pt x="121" y="36"/>
                    <a:pt x="119" y="34"/>
                    <a:pt x="118" y="37"/>
                  </a:cubicBezTo>
                  <a:cubicBezTo>
                    <a:pt x="116" y="39"/>
                    <a:pt x="115" y="49"/>
                    <a:pt x="110" y="50"/>
                  </a:cubicBezTo>
                  <a:cubicBezTo>
                    <a:pt x="105" y="50"/>
                    <a:pt x="98" y="51"/>
                    <a:pt x="95" y="48"/>
                  </a:cubicBezTo>
                  <a:cubicBezTo>
                    <a:pt x="91" y="45"/>
                    <a:pt x="87" y="44"/>
                    <a:pt x="84" y="44"/>
                  </a:cubicBezTo>
                  <a:cubicBezTo>
                    <a:pt x="80" y="43"/>
                    <a:pt x="78" y="53"/>
                    <a:pt x="75" y="54"/>
                  </a:cubicBezTo>
                  <a:cubicBezTo>
                    <a:pt x="72" y="55"/>
                    <a:pt x="65" y="65"/>
                    <a:pt x="61" y="65"/>
                  </a:cubicBezTo>
                  <a:cubicBezTo>
                    <a:pt x="57" y="65"/>
                    <a:pt x="51" y="64"/>
                    <a:pt x="52" y="62"/>
                  </a:cubicBezTo>
                  <a:cubicBezTo>
                    <a:pt x="53" y="61"/>
                    <a:pt x="55" y="57"/>
                    <a:pt x="54" y="53"/>
                  </a:cubicBezTo>
                  <a:cubicBezTo>
                    <a:pt x="54" y="49"/>
                    <a:pt x="49" y="40"/>
                    <a:pt x="44" y="38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88"/>
                    <a:pt x="38" y="92"/>
                    <a:pt x="36" y="94"/>
                  </a:cubicBezTo>
                  <a:cubicBezTo>
                    <a:pt x="34" y="95"/>
                    <a:pt x="18" y="94"/>
                    <a:pt x="16" y="93"/>
                  </a:cubicBezTo>
                  <a:cubicBezTo>
                    <a:pt x="14" y="92"/>
                    <a:pt x="12" y="88"/>
                    <a:pt x="9" y="86"/>
                  </a:cubicBezTo>
                  <a:cubicBezTo>
                    <a:pt x="7" y="85"/>
                    <a:pt x="3" y="88"/>
                    <a:pt x="0" y="91"/>
                  </a:cubicBezTo>
                  <a:moveTo>
                    <a:pt x="162" y="103"/>
                  </a:moveTo>
                  <a:cubicBezTo>
                    <a:pt x="160" y="103"/>
                    <a:pt x="159" y="108"/>
                    <a:pt x="158" y="110"/>
                  </a:cubicBezTo>
                  <a:cubicBezTo>
                    <a:pt x="158" y="113"/>
                    <a:pt x="153" y="112"/>
                    <a:pt x="150" y="112"/>
                  </a:cubicBezTo>
                  <a:cubicBezTo>
                    <a:pt x="146" y="113"/>
                    <a:pt x="147" y="117"/>
                    <a:pt x="143" y="117"/>
                  </a:cubicBezTo>
                  <a:cubicBezTo>
                    <a:pt x="138" y="116"/>
                    <a:pt x="134" y="109"/>
                    <a:pt x="134" y="107"/>
                  </a:cubicBezTo>
                  <a:cubicBezTo>
                    <a:pt x="134" y="105"/>
                    <a:pt x="138" y="99"/>
                    <a:pt x="141" y="96"/>
                  </a:cubicBezTo>
                  <a:cubicBezTo>
                    <a:pt x="143" y="93"/>
                    <a:pt x="149" y="92"/>
                    <a:pt x="153" y="92"/>
                  </a:cubicBezTo>
                  <a:cubicBezTo>
                    <a:pt x="156" y="92"/>
                    <a:pt x="158" y="95"/>
                    <a:pt x="161" y="97"/>
                  </a:cubicBezTo>
                  <a:cubicBezTo>
                    <a:pt x="163" y="100"/>
                    <a:pt x="164" y="102"/>
                    <a:pt x="162" y="103"/>
                  </a:cubicBezTo>
                  <a:close/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1" name="Freeform 1379"/>
            <p:cNvSpPr>
              <a:spLocks/>
            </p:cNvSpPr>
            <p:nvPr/>
          </p:nvSpPr>
          <p:spPr bwMode="auto">
            <a:xfrm>
              <a:off x="945174" y="3309939"/>
              <a:ext cx="36634" cy="128587"/>
            </a:xfrm>
            <a:custGeom>
              <a:avLst/>
              <a:gdLst>
                <a:gd name="T0" fmla="*/ 0 w 27"/>
                <a:gd name="T1" fmla="*/ 2147483647 h 64"/>
                <a:gd name="T2" fmla="*/ 2147483647 w 27"/>
                <a:gd name="T3" fmla="*/ 2147483647 h 64"/>
                <a:gd name="T4" fmla="*/ 2147483647 w 27"/>
                <a:gd name="T5" fmla="*/ 2147483647 h 64"/>
                <a:gd name="T6" fmla="*/ 2147483647 w 27"/>
                <a:gd name="T7" fmla="*/ 2147483647 h 64"/>
                <a:gd name="T8" fmla="*/ 2147483647 w 27"/>
                <a:gd name="T9" fmla="*/ 2147483647 h 64"/>
                <a:gd name="T10" fmla="*/ 2147483647 w 27"/>
                <a:gd name="T11" fmla="*/ 2147483647 h 64"/>
                <a:gd name="T12" fmla="*/ 2147483647 w 27"/>
                <a:gd name="T13" fmla="*/ 2147483647 h 64"/>
                <a:gd name="T14" fmla="*/ 2147483647 w 27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64"/>
                <a:gd name="T26" fmla="*/ 27 w 27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64">
                  <a:moveTo>
                    <a:pt x="0" y="29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6" y="57"/>
                    <a:pt x="18" y="48"/>
                    <a:pt x="18" y="46"/>
                  </a:cubicBezTo>
                  <a:cubicBezTo>
                    <a:pt x="19" y="43"/>
                    <a:pt x="23" y="35"/>
                    <a:pt x="25" y="29"/>
                  </a:cubicBezTo>
                  <a:cubicBezTo>
                    <a:pt x="25" y="29"/>
                    <a:pt x="18" y="27"/>
                    <a:pt x="18" y="20"/>
                  </a:cubicBezTo>
                  <a:cubicBezTo>
                    <a:pt x="18" y="12"/>
                    <a:pt x="20" y="8"/>
                    <a:pt x="27" y="10"/>
                  </a:cubicBezTo>
                  <a:cubicBezTo>
                    <a:pt x="27" y="5"/>
                    <a:pt x="27" y="1"/>
                    <a:pt x="27" y="1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2" name="Freeform 1380"/>
            <p:cNvSpPr>
              <a:spLocks/>
            </p:cNvSpPr>
            <p:nvPr/>
          </p:nvSpPr>
          <p:spPr bwMode="auto">
            <a:xfrm>
              <a:off x="644769" y="2060575"/>
              <a:ext cx="1466" cy="1588"/>
            </a:xfrm>
            <a:custGeom>
              <a:avLst/>
              <a:gdLst>
                <a:gd name="T0" fmla="*/ 2147483647 w 2"/>
                <a:gd name="T1" fmla="*/ 0 h 1"/>
                <a:gd name="T2" fmla="*/ 2147483647 w 2"/>
                <a:gd name="T3" fmla="*/ 0 h 1"/>
                <a:gd name="T4" fmla="*/ 0 60000 65536"/>
                <a:gd name="T5" fmla="*/ 0 60000 65536"/>
                <a:gd name="T6" fmla="*/ 0 w 2"/>
                <a:gd name="T7" fmla="*/ 0 h 1"/>
                <a:gd name="T8" fmla="*/ 2 w 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">
                  <a:moveTo>
                    <a:pt x="2" y="0"/>
                  </a:moveTo>
                  <a:cubicBezTo>
                    <a:pt x="0" y="1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FFCCFF"/>
            </a:solidFill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3" name="Line 1381"/>
            <p:cNvSpPr>
              <a:spLocks noChangeShapeType="1"/>
            </p:cNvSpPr>
            <p:nvPr/>
          </p:nvSpPr>
          <p:spPr bwMode="auto">
            <a:xfrm>
              <a:off x="2562958" y="4457700"/>
              <a:ext cx="5862" cy="142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4" name="Line 1382"/>
            <p:cNvSpPr>
              <a:spLocks noChangeShapeType="1"/>
            </p:cNvSpPr>
            <p:nvPr/>
          </p:nvSpPr>
          <p:spPr bwMode="auto">
            <a:xfrm flipH="1">
              <a:off x="2879481" y="2805113"/>
              <a:ext cx="3516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5" name="Freeform 1383"/>
            <p:cNvSpPr>
              <a:spLocks/>
            </p:cNvSpPr>
            <p:nvPr/>
          </p:nvSpPr>
          <p:spPr bwMode="auto">
            <a:xfrm>
              <a:off x="697523" y="2987676"/>
              <a:ext cx="14654" cy="41275"/>
            </a:xfrm>
            <a:custGeom>
              <a:avLst/>
              <a:gdLst>
                <a:gd name="T0" fmla="*/ 0 w 10"/>
                <a:gd name="T1" fmla="*/ 0 h 20"/>
                <a:gd name="T2" fmla="*/ 2147483647 w 10"/>
                <a:gd name="T3" fmla="*/ 2147483647 h 20"/>
                <a:gd name="T4" fmla="*/ 2147483647 w 10"/>
                <a:gd name="T5" fmla="*/ 2147483647 h 20"/>
                <a:gd name="T6" fmla="*/ 0 60000 65536"/>
                <a:gd name="T7" fmla="*/ 0 60000 65536"/>
                <a:gd name="T8" fmla="*/ 0 60000 65536"/>
                <a:gd name="T9" fmla="*/ 0 w 10"/>
                <a:gd name="T10" fmla="*/ 0 h 20"/>
                <a:gd name="T11" fmla="*/ 10 w 10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0">
                  <a:moveTo>
                    <a:pt x="0" y="0"/>
                  </a:moveTo>
                  <a:cubicBezTo>
                    <a:pt x="2" y="1"/>
                    <a:pt x="3" y="3"/>
                    <a:pt x="5" y="5"/>
                  </a:cubicBezTo>
                  <a:cubicBezTo>
                    <a:pt x="8" y="10"/>
                    <a:pt x="10" y="15"/>
                    <a:pt x="9" y="20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6" name="Freeform 1384"/>
            <p:cNvSpPr>
              <a:spLocks/>
            </p:cNvSpPr>
            <p:nvPr/>
          </p:nvSpPr>
          <p:spPr bwMode="auto">
            <a:xfrm>
              <a:off x="1075593" y="4110039"/>
              <a:ext cx="14654" cy="147637"/>
            </a:xfrm>
            <a:custGeom>
              <a:avLst/>
              <a:gdLst>
                <a:gd name="T0" fmla="*/ 2147483647 w 11"/>
                <a:gd name="T1" fmla="*/ 0 h 74"/>
                <a:gd name="T2" fmla="*/ 2147483647 w 11"/>
                <a:gd name="T3" fmla="*/ 2147483647 h 74"/>
                <a:gd name="T4" fmla="*/ 0 w 11"/>
                <a:gd name="T5" fmla="*/ 2147483647 h 74"/>
                <a:gd name="T6" fmla="*/ 2147483647 w 11"/>
                <a:gd name="T7" fmla="*/ 2147483647 h 74"/>
                <a:gd name="T8" fmla="*/ 2147483647 w 11"/>
                <a:gd name="T9" fmla="*/ 214748364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74"/>
                <a:gd name="T17" fmla="*/ 11 w 11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74">
                  <a:moveTo>
                    <a:pt x="11" y="0"/>
                  </a:moveTo>
                  <a:cubicBezTo>
                    <a:pt x="7" y="5"/>
                    <a:pt x="3" y="10"/>
                    <a:pt x="3" y="11"/>
                  </a:cubicBezTo>
                  <a:cubicBezTo>
                    <a:pt x="2" y="12"/>
                    <a:pt x="0" y="14"/>
                    <a:pt x="0" y="14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7" y="74"/>
                    <a:pt x="7" y="74"/>
                    <a:pt x="7" y="74"/>
                  </a:cubicBezTo>
                </a:path>
              </a:pathLst>
            </a:cu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7" name="Freeform 810"/>
            <p:cNvSpPr>
              <a:spLocks/>
            </p:cNvSpPr>
            <p:nvPr/>
          </p:nvSpPr>
          <p:spPr bwMode="auto">
            <a:xfrm>
              <a:off x="1918189" y="2714625"/>
              <a:ext cx="561242" cy="350838"/>
            </a:xfrm>
            <a:custGeom>
              <a:avLst/>
              <a:gdLst>
                <a:gd name="T0" fmla="*/ 2147483647 w 410"/>
                <a:gd name="T1" fmla="*/ 2147483647 h 176"/>
                <a:gd name="T2" fmla="*/ 2147483647 w 410"/>
                <a:gd name="T3" fmla="*/ 2147483647 h 176"/>
                <a:gd name="T4" fmla="*/ 2147483647 w 410"/>
                <a:gd name="T5" fmla="*/ 2147483647 h 176"/>
                <a:gd name="T6" fmla="*/ 2147483647 w 410"/>
                <a:gd name="T7" fmla="*/ 2147483647 h 176"/>
                <a:gd name="T8" fmla="*/ 2147483647 w 410"/>
                <a:gd name="T9" fmla="*/ 2147483647 h 176"/>
                <a:gd name="T10" fmla="*/ 2147483647 w 410"/>
                <a:gd name="T11" fmla="*/ 2147483647 h 176"/>
                <a:gd name="T12" fmla="*/ 2147483647 w 410"/>
                <a:gd name="T13" fmla="*/ 2147483647 h 176"/>
                <a:gd name="T14" fmla="*/ 2147483647 w 410"/>
                <a:gd name="T15" fmla="*/ 2147483647 h 176"/>
                <a:gd name="T16" fmla="*/ 2147483647 w 410"/>
                <a:gd name="T17" fmla="*/ 2147483647 h 176"/>
                <a:gd name="T18" fmla="*/ 2147483647 w 410"/>
                <a:gd name="T19" fmla="*/ 2147483647 h 176"/>
                <a:gd name="T20" fmla="*/ 2147483647 w 410"/>
                <a:gd name="T21" fmla="*/ 2147483647 h 176"/>
                <a:gd name="T22" fmla="*/ 2147483647 w 410"/>
                <a:gd name="T23" fmla="*/ 2147483647 h 176"/>
                <a:gd name="T24" fmla="*/ 2147483647 w 410"/>
                <a:gd name="T25" fmla="*/ 2147483647 h 176"/>
                <a:gd name="T26" fmla="*/ 2147483647 w 410"/>
                <a:gd name="T27" fmla="*/ 2147483647 h 176"/>
                <a:gd name="T28" fmla="*/ 2147483647 w 410"/>
                <a:gd name="T29" fmla="*/ 2147483647 h 176"/>
                <a:gd name="T30" fmla="*/ 2147483647 w 410"/>
                <a:gd name="T31" fmla="*/ 2147483647 h 176"/>
                <a:gd name="T32" fmla="*/ 2147483647 w 410"/>
                <a:gd name="T33" fmla="*/ 2147483647 h 176"/>
                <a:gd name="T34" fmla="*/ 2147483647 w 410"/>
                <a:gd name="T35" fmla="*/ 2147483647 h 176"/>
                <a:gd name="T36" fmla="*/ 2147483647 w 410"/>
                <a:gd name="T37" fmla="*/ 2147483647 h 176"/>
                <a:gd name="T38" fmla="*/ 2147483647 w 410"/>
                <a:gd name="T39" fmla="*/ 2147483647 h 176"/>
                <a:gd name="T40" fmla="*/ 2147483647 w 410"/>
                <a:gd name="T41" fmla="*/ 2147483647 h 176"/>
                <a:gd name="T42" fmla="*/ 2147483647 w 410"/>
                <a:gd name="T43" fmla="*/ 2147483647 h 176"/>
                <a:gd name="T44" fmla="*/ 2147483647 w 410"/>
                <a:gd name="T45" fmla="*/ 2147483647 h 176"/>
                <a:gd name="T46" fmla="*/ 2147483647 w 410"/>
                <a:gd name="T47" fmla="*/ 2147483647 h 176"/>
                <a:gd name="T48" fmla="*/ 2147483647 w 410"/>
                <a:gd name="T49" fmla="*/ 2147483647 h 176"/>
                <a:gd name="T50" fmla="*/ 2147483647 w 410"/>
                <a:gd name="T51" fmla="*/ 2147483647 h 176"/>
                <a:gd name="T52" fmla="*/ 2147483647 w 410"/>
                <a:gd name="T53" fmla="*/ 2147483647 h 176"/>
                <a:gd name="T54" fmla="*/ 2147483647 w 410"/>
                <a:gd name="T55" fmla="*/ 2147483647 h 176"/>
                <a:gd name="T56" fmla="*/ 2147483647 w 410"/>
                <a:gd name="T57" fmla="*/ 2147483647 h 176"/>
                <a:gd name="T58" fmla="*/ 2147483647 w 410"/>
                <a:gd name="T59" fmla="*/ 2147483647 h 176"/>
                <a:gd name="T60" fmla="*/ 2147483647 w 410"/>
                <a:gd name="T61" fmla="*/ 2147483647 h 176"/>
                <a:gd name="T62" fmla="*/ 2147483647 w 410"/>
                <a:gd name="T63" fmla="*/ 2147483647 h 176"/>
                <a:gd name="T64" fmla="*/ 2147483647 w 410"/>
                <a:gd name="T65" fmla="*/ 2147483647 h 176"/>
                <a:gd name="T66" fmla="*/ 2147483647 w 410"/>
                <a:gd name="T67" fmla="*/ 2147483647 h 176"/>
                <a:gd name="T68" fmla="*/ 0 w 410"/>
                <a:gd name="T69" fmla="*/ 2147483647 h 1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0"/>
                <a:gd name="T106" fmla="*/ 0 h 176"/>
                <a:gd name="T107" fmla="*/ 410 w 410"/>
                <a:gd name="T108" fmla="*/ 176 h 1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0" h="176">
                  <a:moveTo>
                    <a:pt x="0" y="49"/>
                  </a:moveTo>
                  <a:cubicBezTo>
                    <a:pt x="0" y="49"/>
                    <a:pt x="0" y="52"/>
                    <a:pt x="2" y="58"/>
                  </a:cubicBezTo>
                  <a:cubicBezTo>
                    <a:pt x="5" y="64"/>
                    <a:pt x="16" y="68"/>
                    <a:pt x="21" y="70"/>
                  </a:cubicBezTo>
                  <a:cubicBezTo>
                    <a:pt x="27" y="72"/>
                    <a:pt x="30" y="75"/>
                    <a:pt x="32" y="80"/>
                  </a:cubicBezTo>
                  <a:cubicBezTo>
                    <a:pt x="35" y="84"/>
                    <a:pt x="37" y="90"/>
                    <a:pt x="39" y="92"/>
                  </a:cubicBezTo>
                  <a:cubicBezTo>
                    <a:pt x="41" y="95"/>
                    <a:pt x="38" y="97"/>
                    <a:pt x="38" y="98"/>
                  </a:cubicBezTo>
                  <a:cubicBezTo>
                    <a:pt x="38" y="99"/>
                    <a:pt x="38" y="100"/>
                    <a:pt x="39" y="102"/>
                  </a:cubicBezTo>
                  <a:cubicBezTo>
                    <a:pt x="40" y="104"/>
                    <a:pt x="38" y="107"/>
                    <a:pt x="36" y="110"/>
                  </a:cubicBezTo>
                  <a:cubicBezTo>
                    <a:pt x="34" y="114"/>
                    <a:pt x="39" y="115"/>
                    <a:pt x="44" y="117"/>
                  </a:cubicBezTo>
                  <a:cubicBezTo>
                    <a:pt x="50" y="120"/>
                    <a:pt x="61" y="119"/>
                    <a:pt x="67" y="120"/>
                  </a:cubicBezTo>
                  <a:cubicBezTo>
                    <a:pt x="72" y="121"/>
                    <a:pt x="80" y="129"/>
                    <a:pt x="81" y="131"/>
                  </a:cubicBezTo>
                  <a:cubicBezTo>
                    <a:pt x="83" y="132"/>
                    <a:pt x="91" y="136"/>
                    <a:pt x="95" y="143"/>
                  </a:cubicBezTo>
                  <a:cubicBezTo>
                    <a:pt x="98" y="150"/>
                    <a:pt x="101" y="153"/>
                    <a:pt x="103" y="155"/>
                  </a:cubicBezTo>
                  <a:cubicBezTo>
                    <a:pt x="104" y="158"/>
                    <a:pt x="117" y="157"/>
                    <a:pt x="124" y="158"/>
                  </a:cubicBezTo>
                  <a:cubicBezTo>
                    <a:pt x="131" y="158"/>
                    <a:pt x="145" y="156"/>
                    <a:pt x="147" y="156"/>
                  </a:cubicBezTo>
                  <a:cubicBezTo>
                    <a:pt x="149" y="156"/>
                    <a:pt x="163" y="158"/>
                    <a:pt x="166" y="158"/>
                  </a:cubicBezTo>
                  <a:cubicBezTo>
                    <a:pt x="169" y="159"/>
                    <a:pt x="173" y="164"/>
                    <a:pt x="177" y="166"/>
                  </a:cubicBezTo>
                  <a:cubicBezTo>
                    <a:pt x="180" y="168"/>
                    <a:pt x="186" y="168"/>
                    <a:pt x="192" y="171"/>
                  </a:cubicBezTo>
                  <a:cubicBezTo>
                    <a:pt x="198" y="173"/>
                    <a:pt x="200" y="171"/>
                    <a:pt x="203" y="171"/>
                  </a:cubicBezTo>
                  <a:cubicBezTo>
                    <a:pt x="205" y="171"/>
                    <a:pt x="208" y="174"/>
                    <a:pt x="210" y="175"/>
                  </a:cubicBezTo>
                  <a:cubicBezTo>
                    <a:pt x="212" y="175"/>
                    <a:pt x="211" y="176"/>
                    <a:pt x="224" y="169"/>
                  </a:cubicBezTo>
                  <a:cubicBezTo>
                    <a:pt x="237" y="161"/>
                    <a:pt x="259" y="163"/>
                    <a:pt x="272" y="162"/>
                  </a:cubicBezTo>
                  <a:cubicBezTo>
                    <a:pt x="284" y="161"/>
                    <a:pt x="288" y="148"/>
                    <a:pt x="292" y="146"/>
                  </a:cubicBezTo>
                  <a:cubicBezTo>
                    <a:pt x="297" y="143"/>
                    <a:pt x="303" y="141"/>
                    <a:pt x="303" y="139"/>
                  </a:cubicBezTo>
                  <a:cubicBezTo>
                    <a:pt x="303" y="137"/>
                    <a:pt x="298" y="133"/>
                    <a:pt x="297" y="130"/>
                  </a:cubicBezTo>
                  <a:cubicBezTo>
                    <a:pt x="297" y="127"/>
                    <a:pt x="300" y="120"/>
                    <a:pt x="305" y="119"/>
                  </a:cubicBezTo>
                  <a:cubicBezTo>
                    <a:pt x="310" y="118"/>
                    <a:pt x="316" y="123"/>
                    <a:pt x="322" y="124"/>
                  </a:cubicBezTo>
                  <a:cubicBezTo>
                    <a:pt x="328" y="125"/>
                    <a:pt x="335" y="117"/>
                    <a:pt x="337" y="115"/>
                  </a:cubicBezTo>
                  <a:cubicBezTo>
                    <a:pt x="340" y="113"/>
                    <a:pt x="346" y="114"/>
                    <a:pt x="349" y="114"/>
                  </a:cubicBezTo>
                  <a:cubicBezTo>
                    <a:pt x="353" y="114"/>
                    <a:pt x="358" y="109"/>
                    <a:pt x="361" y="107"/>
                  </a:cubicBezTo>
                  <a:cubicBezTo>
                    <a:pt x="363" y="105"/>
                    <a:pt x="363" y="100"/>
                    <a:pt x="365" y="98"/>
                  </a:cubicBezTo>
                  <a:cubicBezTo>
                    <a:pt x="368" y="97"/>
                    <a:pt x="389" y="92"/>
                    <a:pt x="394" y="92"/>
                  </a:cubicBezTo>
                  <a:cubicBezTo>
                    <a:pt x="400" y="92"/>
                    <a:pt x="405" y="94"/>
                    <a:pt x="407" y="94"/>
                  </a:cubicBezTo>
                  <a:cubicBezTo>
                    <a:pt x="410" y="94"/>
                    <a:pt x="403" y="83"/>
                    <a:pt x="397" y="77"/>
                  </a:cubicBezTo>
                  <a:cubicBezTo>
                    <a:pt x="392" y="71"/>
                    <a:pt x="387" y="71"/>
                    <a:pt x="383" y="71"/>
                  </a:cubicBezTo>
                  <a:cubicBezTo>
                    <a:pt x="380" y="71"/>
                    <a:pt x="377" y="74"/>
                    <a:pt x="375" y="75"/>
                  </a:cubicBezTo>
                  <a:cubicBezTo>
                    <a:pt x="373" y="77"/>
                    <a:pt x="371" y="74"/>
                    <a:pt x="364" y="73"/>
                  </a:cubicBezTo>
                  <a:cubicBezTo>
                    <a:pt x="358" y="71"/>
                    <a:pt x="358" y="74"/>
                    <a:pt x="356" y="75"/>
                  </a:cubicBezTo>
                  <a:cubicBezTo>
                    <a:pt x="355" y="76"/>
                    <a:pt x="352" y="73"/>
                    <a:pt x="352" y="71"/>
                  </a:cubicBezTo>
                  <a:cubicBezTo>
                    <a:pt x="351" y="69"/>
                    <a:pt x="354" y="67"/>
                    <a:pt x="354" y="64"/>
                  </a:cubicBezTo>
                  <a:cubicBezTo>
                    <a:pt x="355" y="62"/>
                    <a:pt x="366" y="38"/>
                    <a:pt x="366" y="38"/>
                  </a:cubicBezTo>
                  <a:cubicBezTo>
                    <a:pt x="364" y="37"/>
                    <a:pt x="362" y="36"/>
                    <a:pt x="361" y="35"/>
                  </a:cubicBezTo>
                  <a:cubicBezTo>
                    <a:pt x="357" y="33"/>
                    <a:pt x="354" y="39"/>
                    <a:pt x="348" y="37"/>
                  </a:cubicBezTo>
                  <a:cubicBezTo>
                    <a:pt x="343" y="35"/>
                    <a:pt x="336" y="32"/>
                    <a:pt x="332" y="34"/>
                  </a:cubicBezTo>
                  <a:cubicBezTo>
                    <a:pt x="328" y="35"/>
                    <a:pt x="321" y="41"/>
                    <a:pt x="315" y="43"/>
                  </a:cubicBezTo>
                  <a:cubicBezTo>
                    <a:pt x="309" y="45"/>
                    <a:pt x="289" y="51"/>
                    <a:pt x="285" y="51"/>
                  </a:cubicBezTo>
                  <a:cubicBezTo>
                    <a:pt x="281" y="51"/>
                    <a:pt x="273" y="48"/>
                    <a:pt x="268" y="48"/>
                  </a:cubicBezTo>
                  <a:cubicBezTo>
                    <a:pt x="264" y="48"/>
                    <a:pt x="255" y="43"/>
                    <a:pt x="253" y="41"/>
                  </a:cubicBezTo>
                  <a:cubicBezTo>
                    <a:pt x="251" y="39"/>
                    <a:pt x="249" y="37"/>
                    <a:pt x="244" y="37"/>
                  </a:cubicBezTo>
                  <a:cubicBezTo>
                    <a:pt x="240" y="37"/>
                    <a:pt x="236" y="32"/>
                    <a:pt x="234" y="32"/>
                  </a:cubicBezTo>
                  <a:cubicBezTo>
                    <a:pt x="232" y="32"/>
                    <a:pt x="225" y="29"/>
                    <a:pt x="219" y="29"/>
                  </a:cubicBezTo>
                  <a:cubicBezTo>
                    <a:pt x="212" y="28"/>
                    <a:pt x="203" y="33"/>
                    <a:pt x="199" y="34"/>
                  </a:cubicBezTo>
                  <a:cubicBezTo>
                    <a:pt x="195" y="34"/>
                    <a:pt x="189" y="31"/>
                    <a:pt x="184" y="29"/>
                  </a:cubicBezTo>
                  <a:cubicBezTo>
                    <a:pt x="178" y="28"/>
                    <a:pt x="177" y="21"/>
                    <a:pt x="177" y="17"/>
                  </a:cubicBezTo>
                  <a:cubicBezTo>
                    <a:pt x="176" y="14"/>
                    <a:pt x="175" y="14"/>
                    <a:pt x="171" y="12"/>
                  </a:cubicBezTo>
                  <a:cubicBezTo>
                    <a:pt x="167" y="10"/>
                    <a:pt x="162" y="8"/>
                    <a:pt x="158" y="7"/>
                  </a:cubicBezTo>
                  <a:cubicBezTo>
                    <a:pt x="153" y="5"/>
                    <a:pt x="149" y="7"/>
                    <a:pt x="145" y="5"/>
                  </a:cubicBezTo>
                  <a:cubicBezTo>
                    <a:pt x="142" y="3"/>
                    <a:pt x="137" y="0"/>
                    <a:pt x="135" y="1"/>
                  </a:cubicBezTo>
                  <a:cubicBezTo>
                    <a:pt x="132" y="1"/>
                    <a:pt x="119" y="13"/>
                    <a:pt x="119" y="16"/>
                  </a:cubicBezTo>
                  <a:cubicBezTo>
                    <a:pt x="118" y="19"/>
                    <a:pt x="123" y="27"/>
                    <a:pt x="124" y="30"/>
                  </a:cubicBezTo>
                  <a:cubicBezTo>
                    <a:pt x="125" y="33"/>
                    <a:pt x="118" y="37"/>
                    <a:pt x="115" y="40"/>
                  </a:cubicBezTo>
                  <a:cubicBezTo>
                    <a:pt x="112" y="43"/>
                    <a:pt x="106" y="40"/>
                    <a:pt x="101" y="37"/>
                  </a:cubicBezTo>
                  <a:cubicBezTo>
                    <a:pt x="96" y="33"/>
                    <a:pt x="95" y="36"/>
                    <a:pt x="91" y="36"/>
                  </a:cubicBezTo>
                  <a:cubicBezTo>
                    <a:pt x="87" y="36"/>
                    <a:pt x="84" y="34"/>
                    <a:pt x="81" y="33"/>
                  </a:cubicBezTo>
                  <a:cubicBezTo>
                    <a:pt x="79" y="32"/>
                    <a:pt x="80" y="27"/>
                    <a:pt x="75" y="26"/>
                  </a:cubicBezTo>
                  <a:cubicBezTo>
                    <a:pt x="71" y="24"/>
                    <a:pt x="62" y="23"/>
                    <a:pt x="59" y="22"/>
                  </a:cubicBezTo>
                  <a:cubicBezTo>
                    <a:pt x="55" y="21"/>
                    <a:pt x="45" y="27"/>
                    <a:pt x="40" y="29"/>
                  </a:cubicBezTo>
                  <a:cubicBezTo>
                    <a:pt x="36" y="32"/>
                    <a:pt x="27" y="35"/>
                    <a:pt x="24" y="39"/>
                  </a:cubicBezTo>
                  <a:cubicBezTo>
                    <a:pt x="21" y="42"/>
                    <a:pt x="10" y="44"/>
                    <a:pt x="7" y="46"/>
                  </a:cubicBezTo>
                  <a:cubicBezTo>
                    <a:pt x="5" y="47"/>
                    <a:pt x="3" y="4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8" name="Freeform 812"/>
            <p:cNvSpPr>
              <a:spLocks/>
            </p:cNvSpPr>
            <p:nvPr/>
          </p:nvSpPr>
          <p:spPr bwMode="auto">
            <a:xfrm>
              <a:off x="720969" y="1982788"/>
              <a:ext cx="194897" cy="438150"/>
            </a:xfrm>
            <a:custGeom>
              <a:avLst/>
              <a:gdLst>
                <a:gd name="T0" fmla="*/ 2147483647 w 143"/>
                <a:gd name="T1" fmla="*/ 2147483647 h 220"/>
                <a:gd name="T2" fmla="*/ 2147483647 w 143"/>
                <a:gd name="T3" fmla="*/ 2147483647 h 220"/>
                <a:gd name="T4" fmla="*/ 2147483647 w 143"/>
                <a:gd name="T5" fmla="*/ 2147483647 h 220"/>
                <a:gd name="T6" fmla="*/ 2147483647 w 143"/>
                <a:gd name="T7" fmla="*/ 2147483647 h 220"/>
                <a:gd name="T8" fmla="*/ 2147483647 w 143"/>
                <a:gd name="T9" fmla="*/ 2147483647 h 220"/>
                <a:gd name="T10" fmla="*/ 2147483647 w 143"/>
                <a:gd name="T11" fmla="*/ 2147483647 h 220"/>
                <a:gd name="T12" fmla="*/ 2147483647 w 143"/>
                <a:gd name="T13" fmla="*/ 2147483647 h 220"/>
                <a:gd name="T14" fmla="*/ 2147483647 w 143"/>
                <a:gd name="T15" fmla="*/ 2147483647 h 220"/>
                <a:gd name="T16" fmla="*/ 2147483647 w 143"/>
                <a:gd name="T17" fmla="*/ 2147483647 h 220"/>
                <a:gd name="T18" fmla="*/ 2147483647 w 143"/>
                <a:gd name="T19" fmla="*/ 2147483647 h 220"/>
                <a:gd name="T20" fmla="*/ 2147483647 w 143"/>
                <a:gd name="T21" fmla="*/ 2147483647 h 220"/>
                <a:gd name="T22" fmla="*/ 2147483647 w 143"/>
                <a:gd name="T23" fmla="*/ 2147483647 h 220"/>
                <a:gd name="T24" fmla="*/ 2147483647 w 143"/>
                <a:gd name="T25" fmla="*/ 2147483647 h 220"/>
                <a:gd name="T26" fmla="*/ 2147483647 w 143"/>
                <a:gd name="T27" fmla="*/ 2147483647 h 220"/>
                <a:gd name="T28" fmla="*/ 2147483647 w 143"/>
                <a:gd name="T29" fmla="*/ 2147483647 h 220"/>
                <a:gd name="T30" fmla="*/ 0 w 143"/>
                <a:gd name="T31" fmla="*/ 2147483647 h 220"/>
                <a:gd name="T32" fmla="*/ 2147483647 w 143"/>
                <a:gd name="T33" fmla="*/ 2147483647 h 220"/>
                <a:gd name="T34" fmla="*/ 2147483647 w 143"/>
                <a:gd name="T35" fmla="*/ 2147483647 h 220"/>
                <a:gd name="T36" fmla="*/ 2147483647 w 143"/>
                <a:gd name="T37" fmla="*/ 2147483647 h 220"/>
                <a:gd name="T38" fmla="*/ 2147483647 w 143"/>
                <a:gd name="T39" fmla="*/ 2147483647 h 220"/>
                <a:gd name="T40" fmla="*/ 2147483647 w 143"/>
                <a:gd name="T41" fmla="*/ 2147483647 h 220"/>
                <a:gd name="T42" fmla="*/ 2147483647 w 143"/>
                <a:gd name="T43" fmla="*/ 2147483647 h 220"/>
                <a:gd name="T44" fmla="*/ 2147483647 w 143"/>
                <a:gd name="T45" fmla="*/ 2147483647 h 220"/>
                <a:gd name="T46" fmla="*/ 2147483647 w 143"/>
                <a:gd name="T47" fmla="*/ 2147483647 h 220"/>
                <a:gd name="T48" fmla="*/ 2147483647 w 143"/>
                <a:gd name="T49" fmla="*/ 2147483647 h 220"/>
                <a:gd name="T50" fmla="*/ 2147483647 w 143"/>
                <a:gd name="T51" fmla="*/ 2147483647 h 220"/>
                <a:gd name="T52" fmla="*/ 2147483647 w 143"/>
                <a:gd name="T53" fmla="*/ 2147483647 h 220"/>
                <a:gd name="T54" fmla="*/ 2147483647 w 143"/>
                <a:gd name="T55" fmla="*/ 2147483647 h 220"/>
                <a:gd name="T56" fmla="*/ 2147483647 w 143"/>
                <a:gd name="T57" fmla="*/ 2147483647 h 220"/>
                <a:gd name="T58" fmla="*/ 2147483647 w 143"/>
                <a:gd name="T59" fmla="*/ 2147483647 h 220"/>
                <a:gd name="T60" fmla="*/ 2147483647 w 143"/>
                <a:gd name="T61" fmla="*/ 2147483647 h 220"/>
                <a:gd name="T62" fmla="*/ 2147483647 w 143"/>
                <a:gd name="T63" fmla="*/ 2147483647 h 220"/>
                <a:gd name="T64" fmla="*/ 2147483647 w 143"/>
                <a:gd name="T65" fmla="*/ 2147483647 h 220"/>
                <a:gd name="T66" fmla="*/ 2147483647 w 143"/>
                <a:gd name="T67" fmla="*/ 2147483647 h 220"/>
                <a:gd name="T68" fmla="*/ 2147483647 w 143"/>
                <a:gd name="T69" fmla="*/ 2147483647 h 2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3"/>
                <a:gd name="T106" fmla="*/ 0 h 220"/>
                <a:gd name="T107" fmla="*/ 143 w 143"/>
                <a:gd name="T108" fmla="*/ 220 h 22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3" h="220">
                  <a:moveTo>
                    <a:pt x="140" y="157"/>
                  </a:moveTo>
                  <a:cubicBezTo>
                    <a:pt x="137" y="150"/>
                    <a:pt x="115" y="145"/>
                    <a:pt x="121" y="140"/>
                  </a:cubicBezTo>
                  <a:cubicBezTo>
                    <a:pt x="127" y="136"/>
                    <a:pt x="131" y="136"/>
                    <a:pt x="128" y="133"/>
                  </a:cubicBezTo>
                  <a:cubicBezTo>
                    <a:pt x="125" y="130"/>
                    <a:pt x="122" y="127"/>
                    <a:pt x="122" y="125"/>
                  </a:cubicBezTo>
                  <a:cubicBezTo>
                    <a:pt x="122" y="123"/>
                    <a:pt x="118" y="119"/>
                    <a:pt x="117" y="117"/>
                  </a:cubicBezTo>
                  <a:cubicBezTo>
                    <a:pt x="115" y="115"/>
                    <a:pt x="124" y="115"/>
                    <a:pt x="121" y="112"/>
                  </a:cubicBezTo>
                  <a:cubicBezTo>
                    <a:pt x="118" y="108"/>
                    <a:pt x="115" y="102"/>
                    <a:pt x="116" y="100"/>
                  </a:cubicBezTo>
                  <a:cubicBezTo>
                    <a:pt x="117" y="97"/>
                    <a:pt x="121" y="98"/>
                    <a:pt x="120" y="93"/>
                  </a:cubicBezTo>
                  <a:cubicBezTo>
                    <a:pt x="118" y="88"/>
                    <a:pt x="106" y="77"/>
                    <a:pt x="109" y="72"/>
                  </a:cubicBezTo>
                  <a:cubicBezTo>
                    <a:pt x="113" y="67"/>
                    <a:pt x="124" y="60"/>
                    <a:pt x="119" y="56"/>
                  </a:cubicBezTo>
                  <a:cubicBezTo>
                    <a:pt x="115" y="51"/>
                    <a:pt x="114" y="48"/>
                    <a:pt x="110" y="47"/>
                  </a:cubicBezTo>
                  <a:cubicBezTo>
                    <a:pt x="107" y="46"/>
                    <a:pt x="99" y="41"/>
                    <a:pt x="99" y="38"/>
                  </a:cubicBezTo>
                  <a:cubicBezTo>
                    <a:pt x="99" y="34"/>
                    <a:pt x="107" y="34"/>
                    <a:pt x="104" y="31"/>
                  </a:cubicBezTo>
                  <a:cubicBezTo>
                    <a:pt x="100" y="28"/>
                    <a:pt x="100" y="26"/>
                    <a:pt x="102" y="26"/>
                  </a:cubicBezTo>
                  <a:cubicBezTo>
                    <a:pt x="104" y="26"/>
                    <a:pt x="109" y="22"/>
                    <a:pt x="110" y="20"/>
                  </a:cubicBezTo>
                  <a:cubicBezTo>
                    <a:pt x="111" y="20"/>
                    <a:pt x="111" y="19"/>
                    <a:pt x="112" y="19"/>
                  </a:cubicBezTo>
                  <a:cubicBezTo>
                    <a:pt x="112" y="16"/>
                    <a:pt x="111" y="13"/>
                    <a:pt x="109" y="11"/>
                  </a:cubicBezTo>
                  <a:cubicBezTo>
                    <a:pt x="107" y="8"/>
                    <a:pt x="100" y="7"/>
                    <a:pt x="98" y="4"/>
                  </a:cubicBezTo>
                  <a:cubicBezTo>
                    <a:pt x="95" y="2"/>
                    <a:pt x="93" y="0"/>
                    <a:pt x="92" y="0"/>
                  </a:cubicBezTo>
                  <a:cubicBezTo>
                    <a:pt x="90" y="0"/>
                    <a:pt x="89" y="3"/>
                    <a:pt x="86" y="3"/>
                  </a:cubicBezTo>
                  <a:cubicBezTo>
                    <a:pt x="84" y="3"/>
                    <a:pt x="78" y="3"/>
                    <a:pt x="75" y="6"/>
                  </a:cubicBezTo>
                  <a:cubicBezTo>
                    <a:pt x="73" y="9"/>
                    <a:pt x="67" y="13"/>
                    <a:pt x="66" y="18"/>
                  </a:cubicBezTo>
                  <a:cubicBezTo>
                    <a:pt x="66" y="22"/>
                    <a:pt x="67" y="27"/>
                    <a:pt x="65" y="28"/>
                  </a:cubicBezTo>
                  <a:cubicBezTo>
                    <a:pt x="63" y="28"/>
                    <a:pt x="61" y="29"/>
                    <a:pt x="59" y="30"/>
                  </a:cubicBezTo>
                  <a:cubicBezTo>
                    <a:pt x="57" y="32"/>
                    <a:pt x="57" y="35"/>
                    <a:pt x="54" y="34"/>
                  </a:cubicBezTo>
                  <a:cubicBezTo>
                    <a:pt x="51" y="33"/>
                    <a:pt x="46" y="29"/>
                    <a:pt x="44" y="30"/>
                  </a:cubicBezTo>
                  <a:cubicBezTo>
                    <a:pt x="42" y="30"/>
                    <a:pt x="36" y="33"/>
                    <a:pt x="35" y="33"/>
                  </a:cubicBezTo>
                  <a:cubicBezTo>
                    <a:pt x="33" y="33"/>
                    <a:pt x="24" y="34"/>
                    <a:pt x="22" y="31"/>
                  </a:cubicBezTo>
                  <a:cubicBezTo>
                    <a:pt x="20" y="28"/>
                    <a:pt x="15" y="19"/>
                    <a:pt x="11" y="19"/>
                  </a:cubicBezTo>
                  <a:cubicBezTo>
                    <a:pt x="7" y="19"/>
                    <a:pt x="3" y="24"/>
                    <a:pt x="1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6" y="29"/>
                    <a:pt x="16" y="38"/>
                    <a:pt x="19" y="38"/>
                  </a:cubicBezTo>
                  <a:cubicBezTo>
                    <a:pt x="23" y="38"/>
                    <a:pt x="32" y="41"/>
                    <a:pt x="34" y="45"/>
                  </a:cubicBezTo>
                  <a:cubicBezTo>
                    <a:pt x="36" y="49"/>
                    <a:pt x="38" y="52"/>
                    <a:pt x="36" y="54"/>
                  </a:cubicBezTo>
                  <a:cubicBezTo>
                    <a:pt x="35" y="56"/>
                    <a:pt x="41" y="60"/>
                    <a:pt x="40" y="64"/>
                  </a:cubicBezTo>
                  <a:cubicBezTo>
                    <a:pt x="39" y="67"/>
                    <a:pt x="38" y="69"/>
                    <a:pt x="39" y="71"/>
                  </a:cubicBezTo>
                  <a:cubicBezTo>
                    <a:pt x="40" y="73"/>
                    <a:pt x="43" y="77"/>
                    <a:pt x="42" y="78"/>
                  </a:cubicBezTo>
                  <a:cubicBezTo>
                    <a:pt x="41" y="80"/>
                    <a:pt x="38" y="86"/>
                    <a:pt x="39" y="89"/>
                  </a:cubicBezTo>
                  <a:cubicBezTo>
                    <a:pt x="41" y="91"/>
                    <a:pt x="44" y="92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50" y="98"/>
                    <a:pt x="55" y="102"/>
                    <a:pt x="58" y="103"/>
                  </a:cubicBezTo>
                  <a:cubicBezTo>
                    <a:pt x="60" y="103"/>
                    <a:pt x="56" y="110"/>
                    <a:pt x="59" y="112"/>
                  </a:cubicBezTo>
                  <a:cubicBezTo>
                    <a:pt x="62" y="114"/>
                    <a:pt x="63" y="117"/>
                    <a:pt x="60" y="117"/>
                  </a:cubicBezTo>
                  <a:cubicBezTo>
                    <a:pt x="58" y="117"/>
                    <a:pt x="55" y="118"/>
                    <a:pt x="55" y="117"/>
                  </a:cubicBezTo>
                  <a:cubicBezTo>
                    <a:pt x="54" y="115"/>
                    <a:pt x="54" y="115"/>
                    <a:pt x="52" y="117"/>
                  </a:cubicBezTo>
                  <a:cubicBezTo>
                    <a:pt x="51" y="119"/>
                    <a:pt x="48" y="122"/>
                    <a:pt x="46" y="125"/>
                  </a:cubicBezTo>
                  <a:cubicBezTo>
                    <a:pt x="43" y="127"/>
                    <a:pt x="42" y="133"/>
                    <a:pt x="38" y="134"/>
                  </a:cubicBezTo>
                  <a:cubicBezTo>
                    <a:pt x="35" y="135"/>
                    <a:pt x="35" y="135"/>
                    <a:pt x="33" y="138"/>
                  </a:cubicBezTo>
                  <a:cubicBezTo>
                    <a:pt x="31" y="140"/>
                    <a:pt x="25" y="144"/>
                    <a:pt x="22" y="147"/>
                  </a:cubicBezTo>
                  <a:cubicBezTo>
                    <a:pt x="19" y="150"/>
                    <a:pt x="17" y="151"/>
                    <a:pt x="13" y="151"/>
                  </a:cubicBezTo>
                  <a:cubicBezTo>
                    <a:pt x="9" y="151"/>
                    <a:pt x="13" y="152"/>
                    <a:pt x="10" y="156"/>
                  </a:cubicBezTo>
                  <a:cubicBezTo>
                    <a:pt x="7" y="159"/>
                    <a:pt x="5" y="159"/>
                    <a:pt x="7" y="165"/>
                  </a:cubicBezTo>
                  <a:cubicBezTo>
                    <a:pt x="8" y="172"/>
                    <a:pt x="6" y="172"/>
                    <a:pt x="8" y="176"/>
                  </a:cubicBezTo>
                  <a:cubicBezTo>
                    <a:pt x="11" y="180"/>
                    <a:pt x="14" y="176"/>
                    <a:pt x="13" y="181"/>
                  </a:cubicBezTo>
                  <a:cubicBezTo>
                    <a:pt x="12" y="186"/>
                    <a:pt x="11" y="196"/>
                    <a:pt x="10" y="201"/>
                  </a:cubicBezTo>
                  <a:cubicBezTo>
                    <a:pt x="9" y="206"/>
                    <a:pt x="7" y="204"/>
                    <a:pt x="12" y="206"/>
                  </a:cubicBezTo>
                  <a:cubicBezTo>
                    <a:pt x="17" y="208"/>
                    <a:pt x="20" y="209"/>
                    <a:pt x="18" y="210"/>
                  </a:cubicBezTo>
                  <a:cubicBezTo>
                    <a:pt x="16" y="211"/>
                    <a:pt x="11" y="217"/>
                    <a:pt x="15" y="215"/>
                  </a:cubicBezTo>
                  <a:cubicBezTo>
                    <a:pt x="20" y="213"/>
                    <a:pt x="21" y="206"/>
                    <a:pt x="22" y="208"/>
                  </a:cubicBezTo>
                  <a:cubicBezTo>
                    <a:pt x="24" y="210"/>
                    <a:pt x="24" y="214"/>
                    <a:pt x="23" y="215"/>
                  </a:cubicBezTo>
                  <a:cubicBezTo>
                    <a:pt x="21" y="216"/>
                    <a:pt x="19" y="220"/>
                    <a:pt x="24" y="217"/>
                  </a:cubicBezTo>
                  <a:cubicBezTo>
                    <a:pt x="28" y="214"/>
                    <a:pt x="30" y="210"/>
                    <a:pt x="31" y="213"/>
                  </a:cubicBezTo>
                  <a:cubicBezTo>
                    <a:pt x="32" y="216"/>
                    <a:pt x="27" y="219"/>
                    <a:pt x="32" y="219"/>
                  </a:cubicBezTo>
                  <a:cubicBezTo>
                    <a:pt x="36" y="218"/>
                    <a:pt x="43" y="218"/>
                    <a:pt x="49" y="215"/>
                  </a:cubicBezTo>
                  <a:cubicBezTo>
                    <a:pt x="54" y="212"/>
                    <a:pt x="65" y="210"/>
                    <a:pt x="72" y="209"/>
                  </a:cubicBezTo>
                  <a:cubicBezTo>
                    <a:pt x="78" y="208"/>
                    <a:pt x="89" y="207"/>
                    <a:pt x="94" y="206"/>
                  </a:cubicBezTo>
                  <a:cubicBezTo>
                    <a:pt x="97" y="202"/>
                    <a:pt x="101" y="198"/>
                    <a:pt x="104" y="196"/>
                  </a:cubicBezTo>
                  <a:cubicBezTo>
                    <a:pt x="109" y="193"/>
                    <a:pt x="117" y="183"/>
                    <a:pt x="124" y="178"/>
                  </a:cubicBezTo>
                  <a:cubicBezTo>
                    <a:pt x="131" y="172"/>
                    <a:pt x="143" y="163"/>
                    <a:pt x="140" y="157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9" name="Freeform 756"/>
            <p:cNvSpPr>
              <a:spLocks/>
            </p:cNvSpPr>
            <p:nvPr/>
          </p:nvSpPr>
          <p:spPr bwMode="auto">
            <a:xfrm>
              <a:off x="760535" y="2428875"/>
              <a:ext cx="92319" cy="77788"/>
            </a:xfrm>
            <a:custGeom>
              <a:avLst/>
              <a:gdLst>
                <a:gd name="T0" fmla="*/ 2147483647 w 66"/>
                <a:gd name="T1" fmla="*/ 2147483647 h 39"/>
                <a:gd name="T2" fmla="*/ 2147483647 w 66"/>
                <a:gd name="T3" fmla="*/ 2147483647 h 39"/>
                <a:gd name="T4" fmla="*/ 2147483647 w 66"/>
                <a:gd name="T5" fmla="*/ 2147483647 h 39"/>
                <a:gd name="T6" fmla="*/ 2147483647 w 66"/>
                <a:gd name="T7" fmla="*/ 2147483647 h 39"/>
                <a:gd name="T8" fmla="*/ 2147483647 w 66"/>
                <a:gd name="T9" fmla="*/ 2147483647 h 39"/>
                <a:gd name="T10" fmla="*/ 2147483647 w 66"/>
                <a:gd name="T11" fmla="*/ 2147483647 h 39"/>
                <a:gd name="T12" fmla="*/ 2147483647 w 66"/>
                <a:gd name="T13" fmla="*/ 0 h 39"/>
                <a:gd name="T14" fmla="*/ 2147483647 w 66"/>
                <a:gd name="T15" fmla="*/ 2147483647 h 39"/>
                <a:gd name="T16" fmla="*/ 2147483647 w 66"/>
                <a:gd name="T17" fmla="*/ 2147483647 h 39"/>
                <a:gd name="T18" fmla="*/ 2147483647 w 66"/>
                <a:gd name="T19" fmla="*/ 2147483647 h 39"/>
                <a:gd name="T20" fmla="*/ 2147483647 w 66"/>
                <a:gd name="T21" fmla="*/ 2147483647 h 39"/>
                <a:gd name="T22" fmla="*/ 2147483647 w 66"/>
                <a:gd name="T23" fmla="*/ 2147483647 h 39"/>
                <a:gd name="T24" fmla="*/ 2147483647 w 66"/>
                <a:gd name="T25" fmla="*/ 2147483647 h 39"/>
                <a:gd name="T26" fmla="*/ 2147483647 w 66"/>
                <a:gd name="T27" fmla="*/ 2147483647 h 39"/>
                <a:gd name="T28" fmla="*/ 2147483647 w 66"/>
                <a:gd name="T29" fmla="*/ 2147483647 h 39"/>
                <a:gd name="T30" fmla="*/ 2147483647 w 66"/>
                <a:gd name="T31" fmla="*/ 2147483647 h 39"/>
                <a:gd name="T32" fmla="*/ 2147483647 w 66"/>
                <a:gd name="T33" fmla="*/ 2147483647 h 39"/>
                <a:gd name="T34" fmla="*/ 2147483647 w 66"/>
                <a:gd name="T35" fmla="*/ 2147483647 h 39"/>
                <a:gd name="T36" fmla="*/ 2147483647 w 66"/>
                <a:gd name="T37" fmla="*/ 2147483647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39"/>
                <a:gd name="T59" fmla="*/ 66 w 66"/>
                <a:gd name="T60" fmla="*/ 39 h 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39">
                  <a:moveTo>
                    <a:pt x="44" y="39"/>
                  </a:moveTo>
                  <a:cubicBezTo>
                    <a:pt x="50" y="39"/>
                    <a:pt x="56" y="39"/>
                    <a:pt x="56" y="39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39"/>
                    <a:pt x="56" y="38"/>
                    <a:pt x="57" y="37"/>
                  </a:cubicBezTo>
                  <a:cubicBezTo>
                    <a:pt x="60" y="34"/>
                    <a:pt x="59" y="30"/>
                    <a:pt x="59" y="26"/>
                  </a:cubicBezTo>
                  <a:cubicBezTo>
                    <a:pt x="58" y="21"/>
                    <a:pt x="54" y="19"/>
                    <a:pt x="57" y="15"/>
                  </a:cubicBezTo>
                  <a:cubicBezTo>
                    <a:pt x="59" y="12"/>
                    <a:pt x="66" y="6"/>
                    <a:pt x="65" y="0"/>
                  </a:cubicBezTo>
                  <a:cubicBezTo>
                    <a:pt x="64" y="1"/>
                    <a:pt x="64" y="2"/>
                    <a:pt x="62" y="2"/>
                  </a:cubicBezTo>
                  <a:cubicBezTo>
                    <a:pt x="59" y="4"/>
                    <a:pt x="43" y="1"/>
                    <a:pt x="38" y="1"/>
                  </a:cubicBezTo>
                  <a:cubicBezTo>
                    <a:pt x="33" y="0"/>
                    <a:pt x="18" y="1"/>
                    <a:pt x="16" y="3"/>
                  </a:cubicBezTo>
                  <a:cubicBezTo>
                    <a:pt x="14" y="5"/>
                    <a:pt x="9" y="9"/>
                    <a:pt x="6" y="10"/>
                  </a:cubicBezTo>
                  <a:cubicBezTo>
                    <a:pt x="4" y="10"/>
                    <a:pt x="0" y="13"/>
                    <a:pt x="4" y="13"/>
                  </a:cubicBezTo>
                  <a:cubicBezTo>
                    <a:pt x="7" y="13"/>
                    <a:pt x="9" y="15"/>
                    <a:pt x="8" y="16"/>
                  </a:cubicBezTo>
                  <a:cubicBezTo>
                    <a:pt x="7" y="18"/>
                    <a:pt x="6" y="18"/>
                    <a:pt x="7" y="21"/>
                  </a:cubicBezTo>
                  <a:cubicBezTo>
                    <a:pt x="9" y="23"/>
                    <a:pt x="7" y="24"/>
                    <a:pt x="13" y="25"/>
                  </a:cubicBezTo>
                  <a:cubicBezTo>
                    <a:pt x="18" y="25"/>
                    <a:pt x="23" y="22"/>
                    <a:pt x="21" y="26"/>
                  </a:cubicBezTo>
                  <a:cubicBezTo>
                    <a:pt x="19" y="28"/>
                    <a:pt x="18" y="31"/>
                    <a:pt x="17" y="33"/>
                  </a:cubicBezTo>
                  <a:cubicBezTo>
                    <a:pt x="21" y="31"/>
                    <a:pt x="23" y="31"/>
                    <a:pt x="27" y="31"/>
                  </a:cubicBezTo>
                  <a:cubicBezTo>
                    <a:pt x="33" y="31"/>
                    <a:pt x="39" y="39"/>
                    <a:pt x="44" y="39"/>
                  </a:cubicBez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20" name="Freeform 757"/>
            <p:cNvSpPr>
              <a:spLocks/>
            </p:cNvSpPr>
            <p:nvPr/>
          </p:nvSpPr>
          <p:spPr bwMode="auto">
            <a:xfrm>
              <a:off x="698989" y="2593976"/>
              <a:ext cx="58615" cy="34925"/>
            </a:xfrm>
            <a:custGeom>
              <a:avLst/>
              <a:gdLst>
                <a:gd name="T0" fmla="*/ 2147483647 w 43"/>
                <a:gd name="T1" fmla="*/ 2147483647 h 18"/>
                <a:gd name="T2" fmla="*/ 2147483647 w 43"/>
                <a:gd name="T3" fmla="*/ 2147483647 h 18"/>
                <a:gd name="T4" fmla="*/ 2147483647 w 43"/>
                <a:gd name="T5" fmla="*/ 2147483647 h 18"/>
                <a:gd name="T6" fmla="*/ 2147483647 w 43"/>
                <a:gd name="T7" fmla="*/ 0 h 18"/>
                <a:gd name="T8" fmla="*/ 2147483647 w 43"/>
                <a:gd name="T9" fmla="*/ 0 h 18"/>
                <a:gd name="T10" fmla="*/ 2147483647 w 43"/>
                <a:gd name="T11" fmla="*/ 2147483647 h 18"/>
                <a:gd name="T12" fmla="*/ 2147483647 w 43"/>
                <a:gd name="T13" fmla="*/ 2147483647 h 18"/>
                <a:gd name="T14" fmla="*/ 2147483647 w 43"/>
                <a:gd name="T15" fmla="*/ 2147483647 h 18"/>
                <a:gd name="T16" fmla="*/ 2147483647 w 43"/>
                <a:gd name="T17" fmla="*/ 2147483647 h 18"/>
                <a:gd name="T18" fmla="*/ 2147483647 w 43"/>
                <a:gd name="T19" fmla="*/ 2147483647 h 18"/>
                <a:gd name="T20" fmla="*/ 2147483647 w 43"/>
                <a:gd name="T21" fmla="*/ 2147483647 h 18"/>
                <a:gd name="T22" fmla="*/ 0 w 43"/>
                <a:gd name="T23" fmla="*/ 2147483647 h 18"/>
                <a:gd name="T24" fmla="*/ 2147483647 w 43"/>
                <a:gd name="T25" fmla="*/ 2147483647 h 18"/>
                <a:gd name="T26" fmla="*/ 2147483647 w 43"/>
                <a:gd name="T27" fmla="*/ 2147483647 h 18"/>
                <a:gd name="T28" fmla="*/ 2147483647 w 43"/>
                <a:gd name="T29" fmla="*/ 2147483647 h 18"/>
                <a:gd name="T30" fmla="*/ 2147483647 w 43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18"/>
                <a:gd name="T50" fmla="*/ 43 w 43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18">
                  <a:moveTo>
                    <a:pt x="43" y="10"/>
                  </a:moveTo>
                  <a:cubicBezTo>
                    <a:pt x="43" y="6"/>
                    <a:pt x="43" y="5"/>
                    <a:pt x="39" y="5"/>
                  </a:cubicBezTo>
                  <a:cubicBezTo>
                    <a:pt x="35" y="5"/>
                    <a:pt x="33" y="6"/>
                    <a:pt x="30" y="6"/>
                  </a:cubicBezTo>
                  <a:cubicBezTo>
                    <a:pt x="28" y="5"/>
                    <a:pt x="28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3"/>
                    <a:pt x="21" y="6"/>
                    <a:pt x="21" y="6"/>
                  </a:cubicBezTo>
                  <a:cubicBezTo>
                    <a:pt x="19" y="6"/>
                    <a:pt x="17" y="7"/>
                    <a:pt x="17" y="6"/>
                  </a:cubicBezTo>
                  <a:cubicBezTo>
                    <a:pt x="17" y="5"/>
                    <a:pt x="17" y="3"/>
                    <a:pt x="15" y="4"/>
                  </a:cubicBezTo>
                  <a:cubicBezTo>
                    <a:pt x="13" y="5"/>
                    <a:pt x="12" y="5"/>
                    <a:pt x="10" y="5"/>
                  </a:cubicBezTo>
                  <a:cubicBezTo>
                    <a:pt x="7" y="5"/>
                    <a:pt x="4" y="6"/>
                    <a:pt x="4" y="10"/>
                  </a:cubicBezTo>
                  <a:cubicBezTo>
                    <a:pt x="4" y="13"/>
                    <a:pt x="2" y="14"/>
                    <a:pt x="1" y="13"/>
                  </a:cubicBezTo>
                  <a:cubicBezTo>
                    <a:pt x="0" y="11"/>
                    <a:pt x="0" y="11"/>
                    <a:pt x="0" y="14"/>
                  </a:cubicBezTo>
                  <a:cubicBezTo>
                    <a:pt x="3" y="16"/>
                    <a:pt x="9" y="17"/>
                    <a:pt x="16" y="17"/>
                  </a:cubicBezTo>
                  <a:cubicBezTo>
                    <a:pt x="22" y="18"/>
                    <a:pt x="34" y="16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3" y="14"/>
                    <a:pt x="43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4" name="円/楕円 713"/>
            <p:cNvSpPr/>
            <p:nvPr/>
          </p:nvSpPr>
          <p:spPr>
            <a:xfrm>
              <a:off x="162659" y="2052639"/>
              <a:ext cx="917331" cy="1239837"/>
            </a:xfrm>
            <a:prstGeom prst="ellipse">
              <a:avLst/>
            </a:prstGeom>
            <a:noFill/>
            <a:ln w="4127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3" tIns="45707" rIns="91413" bIns="45707" anchor="ctr"/>
            <a:lstStyle/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822" name="角丸四角形 694"/>
            <p:cNvSpPr>
              <a:spLocks noChangeArrowheads="1"/>
            </p:cNvSpPr>
            <p:nvPr/>
          </p:nvSpPr>
          <p:spPr bwMode="auto">
            <a:xfrm>
              <a:off x="33705" y="2344738"/>
              <a:ext cx="1705707" cy="500062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lIns="71978" tIns="0" rIns="35989" bIns="0" anchor="ctr"/>
            <a:lstStyle/>
            <a:p>
              <a:pPr marL="63500" indent="-63500" algn="ctr" defTabSz="954088"/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Japan-EU</a:t>
              </a:r>
              <a:r>
                <a:rPr lang="ja-JP" altLang="en-US" sz="16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EPA</a:t>
              </a:r>
              <a:endParaRPr lang="ja-JP" altLang="en-US" sz="1000" dirty="0">
                <a:solidFill>
                  <a:srgbClr val="000000"/>
                </a:solidFill>
                <a:latin typeface="ＭＳ Ｐゴシック" pitchFamily="50" charset="-128"/>
              </a:endParaRPr>
            </a:p>
          </p:txBody>
        </p:sp>
        <p:sp>
          <p:nvSpPr>
            <p:cNvPr id="708" name="円/楕円 707"/>
            <p:cNvSpPr/>
            <p:nvPr/>
          </p:nvSpPr>
          <p:spPr>
            <a:xfrm rot="3752387">
              <a:off x="1142573" y="3329415"/>
              <a:ext cx="2944812" cy="2105758"/>
            </a:xfrm>
            <a:prstGeom prst="ellipse">
              <a:avLst/>
            </a:prstGeom>
            <a:noFill/>
            <a:ln w="4127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3" tIns="45707" rIns="91413" bIns="45707" anchor="ctr"/>
            <a:lstStyle/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15" name="円/楕円 714"/>
            <p:cNvSpPr/>
            <p:nvPr/>
          </p:nvSpPr>
          <p:spPr>
            <a:xfrm>
              <a:off x="2162908" y="2716213"/>
              <a:ext cx="860181" cy="906462"/>
            </a:xfrm>
            <a:prstGeom prst="ellipse">
              <a:avLst/>
            </a:prstGeom>
            <a:noFill/>
            <a:ln w="4127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3" tIns="45707" rIns="91413" bIns="45707" anchor="ctr"/>
            <a:lstStyle/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09" name="円/楕円 708"/>
            <p:cNvSpPr/>
            <p:nvPr/>
          </p:nvSpPr>
          <p:spPr>
            <a:xfrm rot="166386">
              <a:off x="2107224" y="2697164"/>
              <a:ext cx="3615104" cy="3519487"/>
            </a:xfrm>
            <a:prstGeom prst="ellipse">
              <a:avLst/>
            </a:prstGeom>
            <a:noFill/>
            <a:ln w="41275" cmpd="dbl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3" tIns="45707" rIns="91413" bIns="45707" anchor="ctr"/>
            <a:lstStyle/>
            <a:p>
              <a:pPr algn="ctr" defTabSz="9142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860" name="AutoShape 28"/>
            <p:cNvSpPr>
              <a:spLocks noChangeArrowheads="1"/>
            </p:cNvSpPr>
            <p:nvPr/>
          </p:nvSpPr>
          <p:spPr bwMode="auto">
            <a:xfrm>
              <a:off x="3227803" y="3053568"/>
              <a:ext cx="2147212" cy="626268"/>
            </a:xfrm>
            <a:prstGeom prst="roundRect">
              <a:avLst>
                <a:gd name="adj" fmla="val 26644"/>
              </a:avLst>
            </a:prstGeom>
            <a:solidFill>
              <a:srgbClr val="FFCCFF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71978" tIns="0" rIns="35989" bIns="0" anchor="ctr"/>
            <a:lstStyle/>
            <a:p>
              <a:pPr marL="63500" indent="-63500" algn="ctr" defTabSz="954088"/>
              <a:endParaRPr lang="en-US" altLang="ja-JP" sz="16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63500" indent="-63500" algn="ctr" defTabSz="954088"/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TPP</a:t>
              </a:r>
            </a:p>
            <a:p>
              <a:pPr marL="63500" indent="-63500" algn="ctr" defTabSz="954088"/>
              <a:r>
                <a:rPr lang="en-US" altLang="ja-JP" sz="1200" b="1" dirty="0" smtClean="0">
                  <a:solidFill>
                    <a:srgbClr val="000000"/>
                  </a:solidFill>
                  <a:latin typeface="Calibri" pitchFamily="34" charset="0"/>
                </a:rPr>
                <a:t>( Trans-Pacific Partnership </a:t>
              </a:r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b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</a:br>
              <a:endParaRPr lang="en-US" altLang="ja-JP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861" name="角丸四角形 687"/>
            <p:cNvSpPr>
              <a:spLocks noChangeArrowheads="1"/>
            </p:cNvSpPr>
            <p:nvPr/>
          </p:nvSpPr>
          <p:spPr bwMode="auto">
            <a:xfrm>
              <a:off x="1057274" y="3979975"/>
              <a:ext cx="2990852" cy="701563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lIns="71978" tIns="0" rIns="35989" bIns="0" anchor="ctr"/>
            <a:lstStyle/>
            <a:p>
              <a:pPr marL="63500" indent="-63500" algn="ctr" defTabSz="954088"/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RCEP</a:t>
              </a:r>
            </a:p>
            <a:p>
              <a:pPr marL="63500" indent="-63500" algn="ctr" defTabSz="954088"/>
              <a:r>
                <a:rPr lang="en-US" altLang="ja-JP" sz="1050" b="1" dirty="0" smtClean="0">
                  <a:solidFill>
                    <a:srgbClr val="000000"/>
                  </a:solidFill>
                  <a:latin typeface="Calibri" pitchFamily="34" charset="0"/>
                </a:rPr>
                <a:t>( </a:t>
              </a:r>
              <a:r>
                <a:rPr lang="en-US" altLang="ja-JP" sz="1050" b="1" dirty="0" smtClean="0">
                  <a:solidFill>
                    <a:srgbClr val="000000"/>
                  </a:solidFill>
                  <a:latin typeface="+mj-lt"/>
                </a:rPr>
                <a:t>Regional </a:t>
              </a:r>
              <a:r>
                <a:rPr lang="en-US" altLang="ja-JP" sz="1050" b="1" dirty="0">
                  <a:solidFill>
                    <a:srgbClr val="000000"/>
                  </a:solidFill>
                  <a:latin typeface="+mj-lt"/>
                </a:rPr>
                <a:t>Comprehensive Economic </a:t>
              </a:r>
              <a:r>
                <a:rPr lang="en-US" altLang="ja-JP" sz="1050" b="1" dirty="0" smtClean="0">
                  <a:solidFill>
                    <a:srgbClr val="000000"/>
                  </a:solidFill>
                  <a:latin typeface="+mj-lt"/>
                </a:rPr>
                <a:t>Partnership )</a:t>
              </a:r>
            </a:p>
            <a:p>
              <a:pPr marL="63500" indent="-63500" algn="ctr" defTabSz="954088"/>
              <a:r>
                <a:rPr lang="en-US" altLang="ja-JP" sz="1050" b="1" dirty="0" smtClean="0">
                  <a:solidFill>
                    <a:srgbClr val="000000"/>
                  </a:solidFill>
                  <a:latin typeface="+mj-lt"/>
                </a:rPr>
                <a:t>( ASEAN, Japan, China, Korea, India, NZ and </a:t>
              </a:r>
              <a:r>
                <a:rPr lang="en-US" altLang="ja-JP" sz="1050" b="1" dirty="0" err="1" smtClean="0">
                  <a:solidFill>
                    <a:srgbClr val="000000"/>
                  </a:solidFill>
                  <a:latin typeface="+mj-lt"/>
                </a:rPr>
                <a:t>Aus</a:t>
              </a:r>
              <a:r>
                <a:rPr lang="en-US" altLang="ja-JP" sz="1050" b="1" dirty="0" smtClean="0">
                  <a:solidFill>
                    <a:srgbClr val="000000"/>
                  </a:solidFill>
                  <a:latin typeface="+mj-lt"/>
                </a:rPr>
                <a:t> )</a:t>
              </a:r>
            </a:p>
          </p:txBody>
        </p:sp>
        <p:sp>
          <p:nvSpPr>
            <p:cNvPr id="6862" name="角丸四角形 694"/>
            <p:cNvSpPr>
              <a:spLocks noChangeArrowheads="1"/>
            </p:cNvSpPr>
            <p:nvPr/>
          </p:nvSpPr>
          <p:spPr bwMode="auto">
            <a:xfrm>
              <a:off x="1795097" y="2455869"/>
              <a:ext cx="2302120" cy="500062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lIns="71978" tIns="0" rIns="35989" bIns="0" anchor="ctr"/>
            <a:lstStyle/>
            <a:p>
              <a:pPr marL="63500" indent="-63500" algn="ctr" defTabSz="954088"/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China-Japan-Korea</a:t>
              </a:r>
              <a:r>
                <a:rPr lang="ja-JP" altLang="en-US" sz="16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altLang="ja-JP" sz="1600" b="1" dirty="0" smtClean="0">
                  <a:solidFill>
                    <a:srgbClr val="000000"/>
                  </a:solidFill>
                  <a:latin typeface="Calibri" pitchFamily="34" charset="0"/>
                </a:rPr>
                <a:t>FTA</a:t>
              </a:r>
              <a:endParaRPr lang="ja-JP" altLang="en-US" sz="16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6863" name="正方形/長方形 7"/>
          <p:cNvSpPr>
            <a:spLocks noChangeArrowheads="1"/>
          </p:cNvSpPr>
          <p:nvPr/>
        </p:nvSpPr>
        <p:spPr bwMode="auto">
          <a:xfrm>
            <a:off x="5005021" y="6576506"/>
            <a:ext cx="41785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tabLst>
                <a:tab pos="1790700" algn="l"/>
              </a:tabLst>
              <a:defRPr/>
            </a:pPr>
            <a:r>
              <a:rPr lang="en-US" altLang="ja-JP" sz="900" dirty="0">
                <a:latin typeface="Calibri" pitchFamily="34" charset="0"/>
              </a:rPr>
              <a:t>*</a:t>
            </a:r>
            <a:r>
              <a:rPr lang="en-US" altLang="ja-JP" sz="900" dirty="0"/>
              <a:t> GCC: Gulf Cooperation Council (UAE, Bahrain, Kuwait,  Oman, Qatar</a:t>
            </a:r>
            <a:r>
              <a:rPr lang="en-US" altLang="ja-JP" sz="900" dirty="0" smtClean="0"/>
              <a:t>,  </a:t>
            </a:r>
            <a:r>
              <a:rPr lang="en-US" altLang="ja-JP" sz="900" dirty="0"/>
              <a:t>Saudi Arabia)</a:t>
            </a:r>
            <a:r>
              <a:rPr lang="ja-JP" altLang="en-US" sz="900" dirty="0">
                <a:latin typeface="+mj-ea"/>
              </a:rPr>
              <a:t> </a:t>
            </a:r>
            <a:endParaRPr lang="ja-JP" altLang="en-US" sz="9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17989" y="1087439"/>
            <a:ext cx="115765" cy="287337"/>
          </a:xfrm>
          <a:prstGeom prst="rect">
            <a:avLst/>
          </a:prstGeom>
          <a:solidFill>
            <a:srgbClr val="00B0F0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86" name="正方形/長方形 685"/>
          <p:cNvSpPr/>
          <p:nvPr/>
        </p:nvSpPr>
        <p:spPr bwMode="auto">
          <a:xfrm>
            <a:off x="1879356" y="1103703"/>
            <a:ext cx="118696" cy="287337"/>
          </a:xfrm>
          <a:prstGeom prst="rect">
            <a:avLst/>
          </a:prstGeom>
          <a:solidFill>
            <a:srgbClr val="FFCCFF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87" name="正方形/長方形 686"/>
          <p:cNvSpPr/>
          <p:nvPr/>
        </p:nvSpPr>
        <p:spPr bwMode="auto">
          <a:xfrm>
            <a:off x="3508865" y="1113077"/>
            <a:ext cx="148003" cy="288925"/>
          </a:xfrm>
          <a:prstGeom prst="rect">
            <a:avLst/>
          </a:prstGeom>
          <a:solidFill>
            <a:srgbClr val="FFFF99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867" name="テキスト ボックス 11"/>
          <p:cNvSpPr txBox="1">
            <a:spLocks noChangeArrowheads="1"/>
          </p:cNvSpPr>
          <p:nvPr/>
        </p:nvSpPr>
        <p:spPr bwMode="auto">
          <a:xfrm>
            <a:off x="369276" y="1096964"/>
            <a:ext cx="1534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 smtClean="0"/>
              <a:t>In force/Signed</a:t>
            </a:r>
            <a:endParaRPr lang="ja-JP" altLang="en-US" sz="1200" dirty="0"/>
          </a:p>
        </p:txBody>
      </p:sp>
      <p:sp>
        <p:nvSpPr>
          <p:cNvPr id="6869" name="テキスト ボックス 689"/>
          <p:cNvSpPr txBox="1">
            <a:spLocks noChangeArrowheads="1"/>
          </p:cNvSpPr>
          <p:nvPr/>
        </p:nvSpPr>
        <p:spPr bwMode="auto">
          <a:xfrm>
            <a:off x="3590926" y="1133624"/>
            <a:ext cx="10792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/>
              <a:t>Joint </a:t>
            </a:r>
            <a:r>
              <a:rPr lang="en-US" altLang="ja-JP" sz="1200" dirty="0" smtClean="0"/>
              <a:t>Study</a:t>
            </a:r>
            <a:endParaRPr lang="en-US" altLang="ja-JP" sz="1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5361197"/>
              </p:ext>
            </p:extLst>
          </p:nvPr>
        </p:nvGraphicFramePr>
        <p:xfrm>
          <a:off x="5467352" y="712788"/>
          <a:ext cx="3632689" cy="225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980"/>
                <a:gridCol w="1136609"/>
                <a:gridCol w="974237"/>
                <a:gridCol w="811863"/>
              </a:tblGrid>
              <a:tr h="30472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force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/Signed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 countries and 1 region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59001">
                <a:tc rowSpan="7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Asia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Singapore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Asia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Viet</a:t>
                      </a: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kumimoji="1" lang="en-US" altLang="ja-JP" sz="1100" dirty="0" smtClean="0"/>
                        <a:t>am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Malaysia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India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Thailand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Latin America 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Mexico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Indonesia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Chile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Brunei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Peru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ASEAN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Europe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Switzerland</a:t>
                      </a:r>
                      <a:endParaRPr kumimoji="1" lang="ja-JP" altLang="en-US" sz="105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59001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Philippines</a:t>
                      </a:r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84405" marR="84405" marT="45681" marB="4568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3" name="表 70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8257451"/>
              </p:ext>
            </p:extLst>
          </p:nvPr>
        </p:nvGraphicFramePr>
        <p:xfrm>
          <a:off x="5795597" y="3032825"/>
          <a:ext cx="3300044" cy="2530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90"/>
                <a:gridCol w="1012068"/>
                <a:gridCol w="867488"/>
                <a:gridCol w="795198"/>
              </a:tblGrid>
              <a:tr h="33253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Under Negotiation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ja-JP" altLang="en-US" sz="11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countries and 5 regions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8265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Asia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Mongolia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Pacific</a:t>
                      </a: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Australia</a:t>
                      </a: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6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C-J-K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Europe</a:t>
                      </a: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EU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6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RCEP</a:t>
                      </a: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North America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Canada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6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Republic of Korea</a:t>
                      </a:r>
                    </a:p>
                    <a:p>
                      <a:pPr algn="ctr"/>
                      <a:r>
                        <a:rPr kumimoji="1" lang="en-US" altLang="ja-JP" sz="900" dirty="0" smtClean="0"/>
                        <a:t>(Negotiation suspended )</a:t>
                      </a:r>
                      <a:endParaRPr kumimoji="1" lang="ja-JP" altLang="en-US" sz="9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Latin America </a:t>
                      </a:r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Colombia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Asia/</a:t>
                      </a:r>
                    </a:p>
                    <a:p>
                      <a:pPr algn="ctr"/>
                      <a:r>
                        <a:rPr kumimoji="1" lang="en-US" altLang="ja-JP" sz="1100" dirty="0" smtClean="0"/>
                        <a:t>Pacific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TPP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Middle East</a:t>
                      </a:r>
                      <a:endParaRPr kumimoji="1" lang="ja-JP" altLang="en-US" sz="1100" dirty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GCC</a:t>
                      </a:r>
                      <a:r>
                        <a:rPr lang="en-US" altLang="ja-JP" sz="1200" dirty="0" smtClean="0">
                          <a:latin typeface="Calibri" pitchFamily="34" charset="0"/>
                        </a:rPr>
                        <a:t>*</a:t>
                      </a:r>
                      <a:r>
                        <a:rPr lang="en-US" altLang="ja-JP" sz="1200" dirty="0" smtClean="0"/>
                        <a:t> </a:t>
                      </a:r>
                      <a:endParaRPr kumimoji="1" lang="en-US" altLang="ja-JP" sz="1200" dirty="0" smtClean="0"/>
                    </a:p>
                  </a:txBody>
                  <a:tcPr marL="84421" marR="84421" marT="45667" marB="4566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0" name="テキスト ボックス 11"/>
          <p:cNvSpPr txBox="1">
            <a:spLocks noChangeArrowheads="1"/>
          </p:cNvSpPr>
          <p:nvPr/>
        </p:nvSpPr>
        <p:spPr bwMode="auto">
          <a:xfrm>
            <a:off x="1998051" y="1116014"/>
            <a:ext cx="1534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/>
              <a:t>Under Negotiation</a:t>
            </a:r>
          </a:p>
        </p:txBody>
      </p:sp>
      <p:sp>
        <p:nvSpPr>
          <p:cNvPr id="693" name="Rectangle 2"/>
          <p:cNvSpPr>
            <a:spLocks noChangeArrowheads="1"/>
          </p:cNvSpPr>
          <p:nvPr/>
        </p:nvSpPr>
        <p:spPr bwMode="auto">
          <a:xfrm>
            <a:off x="68252" y="115888"/>
            <a:ext cx="8948260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8332" tIns="44166" rIns="88332" bIns="44166" anchor="ctr"/>
          <a:lstStyle/>
          <a:p>
            <a:pPr algn="ctr">
              <a:defRPr/>
            </a:pPr>
            <a:r>
              <a:rPr lang="en-US" altLang="ja-JP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Development of Japan’s EPA/FTA </a:t>
            </a:r>
            <a:r>
              <a:rPr lang="en-US" altLang="ja-JP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Network</a:t>
            </a:r>
            <a:endParaRPr lang="ja-JP" altLang="en-US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8" name="スライド番号プレースホルダ 2"/>
          <p:cNvSpPr>
            <a:spLocks noGrp="1"/>
          </p:cNvSpPr>
          <p:nvPr>
            <p:ph type="sldNum" sz="quarter" idx="4294967295"/>
          </p:nvPr>
        </p:nvSpPr>
        <p:spPr>
          <a:xfrm>
            <a:off x="7092281" y="6520261"/>
            <a:ext cx="2133599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7DA663E-9DEF-4D41-A8CE-90C06AF954EE}" type="slidenum">
              <a:rPr lang="ja-JP" altLang="en-US" sz="1400" smtClean="0">
                <a:solidFill>
                  <a:schemeClr val="bg1">
                    <a:lumMod val="65000"/>
                  </a:schemeClr>
                </a:solidFill>
              </a:rPr>
              <a:pPr algn="r">
                <a:defRPr/>
              </a:pPr>
              <a:t>7</a:t>
            </a:fld>
            <a:endParaRPr lang="ja-JP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464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7639050" y="1633538"/>
            <a:ext cx="1440473" cy="43211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457200" y="1690688"/>
            <a:ext cx="1295400" cy="4730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730870" y="1633538"/>
            <a:ext cx="3925766" cy="4832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797" name="テキスト ボックス 15"/>
          <p:cNvSpPr txBox="1">
            <a:spLocks noChangeArrowheads="1"/>
          </p:cNvSpPr>
          <p:nvPr/>
        </p:nvSpPr>
        <p:spPr bwMode="auto">
          <a:xfrm>
            <a:off x="5171343" y="1889125"/>
            <a:ext cx="112541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 b="1" u="sng">
                <a:latin typeface="Arial" pitchFamily="34" charset="0"/>
                <a:cs typeface="Arial" pitchFamily="34" charset="0"/>
              </a:rPr>
              <a:t>CEPEA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  <a:cs typeface="Arial" pitchFamily="34" charset="0"/>
              </a:rPr>
              <a:t>ASEAN+6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46943" y="1690688"/>
            <a:ext cx="0" cy="4730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ホームベース 21"/>
          <p:cNvSpPr/>
          <p:nvPr/>
        </p:nvSpPr>
        <p:spPr>
          <a:xfrm rot="5400000">
            <a:off x="4075907" y="3146365"/>
            <a:ext cx="611187" cy="36048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733800" y="1598614"/>
            <a:ext cx="3887666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ea typeface="+mn-ea"/>
                <a:cs typeface="Arial" pitchFamily="34" charset="0"/>
              </a:rPr>
              <a:t>ASEAN++</a:t>
            </a:r>
            <a:endParaRPr lang="ja-JP" altLang="en-US" sz="1400" b="1" dirty="0">
              <a:ea typeface="+mn-ea"/>
              <a:cs typeface="Arial" pitchFamily="34" charset="0"/>
            </a:endParaRPr>
          </a:p>
        </p:txBody>
      </p:sp>
      <p:sp>
        <p:nvSpPr>
          <p:cNvPr id="24" name="ホームベース 23"/>
          <p:cNvSpPr/>
          <p:nvPr/>
        </p:nvSpPr>
        <p:spPr>
          <a:xfrm rot="5400000">
            <a:off x="5330459" y="3167796"/>
            <a:ext cx="549275" cy="36048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742592" y="2373314"/>
            <a:ext cx="1285143" cy="700087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China proposed ASEAN+3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(2003)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137638" y="2516188"/>
            <a:ext cx="1324708" cy="77311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Japan proposed ASEAN+6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(2006)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ホームベース 29"/>
          <p:cNvSpPr/>
          <p:nvPr/>
        </p:nvSpPr>
        <p:spPr>
          <a:xfrm rot="5400000">
            <a:off x="3760849" y="4891027"/>
            <a:ext cx="1220788" cy="36048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ホームベース 30"/>
          <p:cNvSpPr/>
          <p:nvPr/>
        </p:nvSpPr>
        <p:spPr>
          <a:xfrm rot="5400000">
            <a:off x="4985178" y="4900552"/>
            <a:ext cx="1239838" cy="36048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806" name="テキスト ボックス 34"/>
          <p:cNvSpPr txBox="1">
            <a:spLocks noChangeArrowheads="1"/>
          </p:cNvSpPr>
          <p:nvPr/>
        </p:nvSpPr>
        <p:spPr bwMode="auto">
          <a:xfrm>
            <a:off x="3880339" y="3209926"/>
            <a:ext cx="122359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itchFamily="34" charset="0"/>
                <a:cs typeface="Arial" pitchFamily="34" charset="0"/>
              </a:rPr>
              <a:t>Track 2 study</a:t>
            </a:r>
            <a:endParaRPr lang="ja-JP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62858" y="1633538"/>
            <a:ext cx="1969477" cy="478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770185" y="1603376"/>
            <a:ext cx="1937238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ea typeface="+mn-ea"/>
                <a:cs typeface="Arial" pitchFamily="34" charset="0"/>
              </a:rPr>
              <a:t>ASEAN+1</a:t>
            </a:r>
            <a:endParaRPr lang="ja-JP" altLang="en-US" sz="1400" b="1" dirty="0">
              <a:ea typeface="+mn-ea"/>
              <a:cs typeface="Arial" pitchFamily="34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81554" y="2149475"/>
            <a:ext cx="1780443" cy="2508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ASEAN </a:t>
            </a:r>
            <a:r>
              <a:rPr lang="en-US" altLang="ja-JP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China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FTA (goods) (2005)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ASEAN </a:t>
            </a:r>
            <a:r>
              <a:rPr lang="en-US" altLang="ja-JP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Korea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FTA (goods) (2007)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altLang="ja-JP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CEP (goods) (2008)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ASEAN </a:t>
            </a:r>
            <a:r>
              <a:rPr lang="en-US" altLang="ja-JP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Australia-New Zealand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FTA (2010)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ASEAN </a:t>
            </a:r>
            <a:r>
              <a:rPr lang="en-US" altLang="ja-JP" sz="1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India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FTA (goods) (2010)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457200" y="2084388"/>
            <a:ext cx="1267558" cy="6651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CEPT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under </a:t>
            </a:r>
            <a:r>
              <a:rPr lang="en-US" altLang="ja-JP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(1993)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46943" y="1619250"/>
            <a:ext cx="1293934" cy="306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ea typeface="+mn-ea"/>
                <a:cs typeface="Arial" pitchFamily="34" charset="0"/>
              </a:rPr>
              <a:t>ASEAN</a:t>
            </a:r>
            <a:endParaRPr lang="ja-JP" altLang="en-US" sz="1400" b="1" dirty="0">
              <a:ea typeface="+mn-ea"/>
              <a:cs typeface="Arial" pitchFamily="34" charset="0"/>
            </a:endParaRPr>
          </a:p>
        </p:txBody>
      </p:sp>
      <p:sp>
        <p:nvSpPr>
          <p:cNvPr id="33812" name="テキスト ボックス 61"/>
          <p:cNvSpPr txBox="1">
            <a:spLocks noChangeArrowheads="1"/>
          </p:cNvSpPr>
          <p:nvPr/>
        </p:nvSpPr>
        <p:spPr bwMode="auto">
          <a:xfrm>
            <a:off x="1727689" y="4662489"/>
            <a:ext cx="20867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Completion of  ASEAN+1 FTAs with 6 partners</a:t>
            </a:r>
            <a:endParaRPr lang="ja-JP" altLang="en-US" sz="1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ホームベース 62"/>
          <p:cNvSpPr/>
          <p:nvPr/>
        </p:nvSpPr>
        <p:spPr>
          <a:xfrm rot="5400000">
            <a:off x="792529" y="2910987"/>
            <a:ext cx="539750" cy="21687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814" name="テキスト ボックス 63"/>
          <p:cNvSpPr txBox="1">
            <a:spLocks noChangeArrowheads="1"/>
          </p:cNvSpPr>
          <p:nvPr/>
        </p:nvSpPr>
        <p:spPr bwMode="auto">
          <a:xfrm>
            <a:off x="320920" y="5681664"/>
            <a:ext cx="151227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Tariff Elimination of all ASEAN members by 2015</a:t>
            </a:r>
            <a:endParaRPr lang="ja-JP" altLang="en-US" sz="1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73320" y="3278189"/>
            <a:ext cx="1207477" cy="9858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ATIGA </a:t>
            </a:r>
            <a:r>
              <a:rPr lang="en-US" altLang="ja-JP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(ASEAN Trade In Goods Agreement)</a:t>
            </a:r>
            <a:endParaRPr lang="ja-JP" alt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(2008)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ホームベース 68"/>
          <p:cNvSpPr/>
          <p:nvPr/>
        </p:nvSpPr>
        <p:spPr>
          <a:xfrm rot="5400000">
            <a:off x="343267" y="4873138"/>
            <a:ext cx="1438275" cy="216877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正方形/長方形 71"/>
          <p:cNvSpPr/>
          <p:nvPr/>
        </p:nvSpPr>
        <p:spPr bwMode="auto">
          <a:xfrm>
            <a:off x="7668358" y="1597026"/>
            <a:ext cx="1402373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ea typeface="+mn-ea"/>
                <a:cs typeface="Arial" pitchFamily="34" charset="0"/>
              </a:rPr>
              <a:t>Outside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7621467" y="3716339"/>
            <a:ext cx="1403838" cy="54768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TPP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negotiation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(2010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5" name="角丸四角形 74"/>
          <p:cNvSpPr/>
          <p:nvPr/>
        </p:nvSpPr>
        <p:spPr>
          <a:xfrm>
            <a:off x="7675685" y="4503739"/>
            <a:ext cx="1403838" cy="7207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Japan China Korea agreed to prepare for  FTA  (2011.5)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768970" y="3649663"/>
            <a:ext cx="2265485" cy="79216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Agreed to launch governmental discussion with CEPEA and  EAFTA in parallel  (2009 EAS)</a:t>
            </a:r>
          </a:p>
        </p:txBody>
      </p:sp>
      <p:sp>
        <p:nvSpPr>
          <p:cNvPr id="85" name="角丸四角形 84"/>
          <p:cNvSpPr/>
          <p:nvPr/>
        </p:nvSpPr>
        <p:spPr>
          <a:xfrm>
            <a:off x="7656635" y="2425700"/>
            <a:ext cx="1405303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Discussion on </a:t>
            </a:r>
            <a:r>
              <a:rPr lang="en-US" altLang="ja-JP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FTAAP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(2006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8" name="右矢印 87"/>
          <p:cNvSpPr/>
          <p:nvPr/>
        </p:nvSpPr>
        <p:spPr>
          <a:xfrm rot="5400000">
            <a:off x="8089473" y="3362753"/>
            <a:ext cx="576263" cy="143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84285" y="692151"/>
            <a:ext cx="871317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400" dirty="0">
                <a:ea typeface="+mn-ea"/>
                <a:cs typeface="Arial" pitchFamily="34" charset="0"/>
              </a:rPr>
              <a:t>After completion of ASEAN+1s and proposals of +3 (EAFTA) and +6 (CEPEA), negotiation of RCEP (Regional Comprehensive Economic Partnership) began. Japan-China-Korea FTA is also developing simultaneously.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sz="1400" dirty="0">
                <a:cs typeface="Arial" pitchFamily="34" charset="0"/>
              </a:rPr>
              <a:t>TPP negotiation has been strongly affecting. </a:t>
            </a:r>
            <a:r>
              <a:rPr lang="en-US" altLang="ja-JP" sz="1400" dirty="0">
                <a:ea typeface="+mn-ea"/>
                <a:cs typeface="Arial" pitchFamily="34" charset="0"/>
              </a:rPr>
              <a:t>Some ASEAN member countries participate in TPP</a:t>
            </a:r>
            <a:endParaRPr lang="ja-JP" altLang="en-US" sz="1400" dirty="0">
              <a:ea typeface="+mn-ea"/>
              <a:cs typeface="Arial" pitchFamily="34" charset="0"/>
            </a:endParaRPr>
          </a:p>
        </p:txBody>
      </p:sp>
      <p:sp>
        <p:nvSpPr>
          <p:cNvPr id="91" name="右矢印 90"/>
          <p:cNvSpPr/>
          <p:nvPr/>
        </p:nvSpPr>
        <p:spPr>
          <a:xfrm rot="7497289" flipV="1">
            <a:off x="6921745" y="4362817"/>
            <a:ext cx="895350" cy="468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4" name="右矢印 93"/>
          <p:cNvSpPr/>
          <p:nvPr/>
        </p:nvSpPr>
        <p:spPr>
          <a:xfrm rot="5400000">
            <a:off x="8247673" y="4346942"/>
            <a:ext cx="215900" cy="468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8" name="角丸四角形 97"/>
          <p:cNvSpPr/>
          <p:nvPr/>
        </p:nvSpPr>
        <p:spPr>
          <a:xfrm>
            <a:off x="3817328" y="4613275"/>
            <a:ext cx="2159977" cy="6556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Japan and China jointly proposed WG for liberalization (2011)</a:t>
            </a:r>
          </a:p>
        </p:txBody>
      </p:sp>
      <p:cxnSp>
        <p:nvCxnSpPr>
          <p:cNvPr id="108" name="曲線コネクタ 107"/>
          <p:cNvCxnSpPr/>
          <p:nvPr/>
        </p:nvCxnSpPr>
        <p:spPr>
          <a:xfrm rot="10800000" flipV="1">
            <a:off x="5977305" y="3770313"/>
            <a:ext cx="1644162" cy="939800"/>
          </a:xfrm>
          <a:prstGeom prst="curvedConnector3">
            <a:avLst>
              <a:gd name="adj1" fmla="val 50000"/>
            </a:avLst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/>
          <p:cNvSpPr/>
          <p:nvPr/>
        </p:nvSpPr>
        <p:spPr>
          <a:xfrm>
            <a:off x="6085743" y="4759326"/>
            <a:ext cx="1478573" cy="51752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ASEAN proposed </a:t>
            </a:r>
            <a:r>
              <a:rPr lang="en-US" altLang="ja-JP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RCEP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(2011.12)</a:t>
            </a:r>
            <a:endParaRPr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29" name="テキスト ボックス 118"/>
          <p:cNvSpPr txBox="1">
            <a:spLocks noChangeArrowheads="1"/>
          </p:cNvSpPr>
          <p:nvPr/>
        </p:nvSpPr>
        <p:spPr bwMode="auto">
          <a:xfrm>
            <a:off x="-24912" y="4827589"/>
            <a:ext cx="6125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2011</a:t>
            </a:r>
          </a:p>
        </p:txBody>
      </p:sp>
      <p:sp>
        <p:nvSpPr>
          <p:cNvPr id="33830" name="テキスト ボックス 119"/>
          <p:cNvSpPr txBox="1">
            <a:spLocks noChangeArrowheads="1"/>
          </p:cNvSpPr>
          <p:nvPr/>
        </p:nvSpPr>
        <p:spPr bwMode="auto">
          <a:xfrm>
            <a:off x="-24912" y="2981326"/>
            <a:ext cx="6125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2006</a:t>
            </a:r>
            <a:endParaRPr lang="ja-JP" altLang="en-US" sz="1400"/>
          </a:p>
        </p:txBody>
      </p:sp>
      <p:sp>
        <p:nvSpPr>
          <p:cNvPr id="33831" name="テキスト ボックス 120"/>
          <p:cNvSpPr txBox="1">
            <a:spLocks noChangeArrowheads="1"/>
          </p:cNvSpPr>
          <p:nvPr/>
        </p:nvSpPr>
        <p:spPr bwMode="auto">
          <a:xfrm>
            <a:off x="-24912" y="3989388"/>
            <a:ext cx="61106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2009</a:t>
            </a:r>
            <a:endParaRPr lang="ja-JP" altLang="en-US" sz="1400"/>
          </a:p>
        </p:txBody>
      </p:sp>
      <p:sp>
        <p:nvSpPr>
          <p:cNvPr id="33832" name="テキスト ボックス 10"/>
          <p:cNvSpPr txBox="1">
            <a:spLocks noChangeArrowheads="1"/>
          </p:cNvSpPr>
          <p:nvPr/>
        </p:nvSpPr>
        <p:spPr bwMode="auto">
          <a:xfrm>
            <a:off x="3824654" y="1911350"/>
            <a:ext cx="111369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 b="1" u="sng">
                <a:latin typeface="Arial" pitchFamily="34" charset="0"/>
                <a:cs typeface="Arial" pitchFamily="34" charset="0"/>
              </a:rPr>
              <a:t>EAFTA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itchFamily="34" charset="0"/>
                <a:cs typeface="Arial" pitchFamily="34" charset="0"/>
              </a:rPr>
              <a:t>ASEAN+3</a:t>
            </a:r>
            <a:endParaRPr lang="en-US" altLang="ja-JP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7621466" y="5484814"/>
            <a:ext cx="1477108" cy="9810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Japan-China-Korea FTA</a:t>
            </a:r>
            <a:r>
              <a:rPr lang="en-US" altLang="ja-JP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announce(2012) launch (2013)</a:t>
            </a:r>
            <a:endParaRPr lang="ja-JP" alt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768970" y="5711825"/>
            <a:ext cx="3795346" cy="3762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Announced to launch RCEP negotiation in early 2013            (2012 EAS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右矢印 51"/>
          <p:cNvSpPr/>
          <p:nvPr/>
        </p:nvSpPr>
        <p:spPr>
          <a:xfrm rot="10800000" flipV="1">
            <a:off x="7564315" y="5024438"/>
            <a:ext cx="130420" cy="5556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3" name="テキスト ボックス 19"/>
          <p:cNvSpPr txBox="1">
            <a:spLocks noChangeArrowheads="1"/>
          </p:cNvSpPr>
          <p:nvPr/>
        </p:nvSpPr>
        <p:spPr bwMode="auto">
          <a:xfrm>
            <a:off x="241790" y="1"/>
            <a:ext cx="8783515" cy="51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98" tIns="43602" rIns="87198" bIns="4360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latin typeface="+mj-ea"/>
                <a:ea typeface="+mj-ea"/>
              </a:rPr>
              <a:t> Development </a:t>
            </a:r>
            <a:r>
              <a:rPr lang="en-US" altLang="ja-JP" sz="2800" dirty="0">
                <a:latin typeface="+mj-ea"/>
                <a:ea typeface="+mj-ea"/>
              </a:rPr>
              <a:t>of Regional FTA/EPAs in East Asia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3777761" y="6145213"/>
            <a:ext cx="3786554" cy="26511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Launch of </a:t>
            </a:r>
            <a:r>
              <a:rPr lang="en-US" altLang="ja-JP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RCEP</a:t>
            </a:r>
            <a:r>
              <a:rPr lang="en-US" altLang="ja-JP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negotiation (2013)</a:t>
            </a:r>
          </a:p>
        </p:txBody>
      </p:sp>
      <p:sp>
        <p:nvSpPr>
          <p:cNvPr id="61" name="ホームベース 60"/>
          <p:cNvSpPr/>
          <p:nvPr/>
        </p:nvSpPr>
        <p:spPr>
          <a:xfrm rot="5400000">
            <a:off x="6558147" y="5319652"/>
            <a:ext cx="423862" cy="36048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U ターン矢印 96"/>
          <p:cNvSpPr/>
          <p:nvPr/>
        </p:nvSpPr>
        <p:spPr>
          <a:xfrm flipV="1">
            <a:off x="3408485" y="5276851"/>
            <a:ext cx="3456843" cy="207963"/>
          </a:xfrm>
          <a:prstGeom prst="uturnArrow">
            <a:avLst>
              <a:gd name="adj1" fmla="val 4180"/>
              <a:gd name="adj2" fmla="val 5991"/>
              <a:gd name="adj3" fmla="val 18663"/>
              <a:gd name="adj4" fmla="val 43750"/>
              <a:gd name="adj5" fmla="val 7771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2" name="右矢印 61"/>
          <p:cNvSpPr/>
          <p:nvPr/>
        </p:nvSpPr>
        <p:spPr>
          <a:xfrm rot="5400000">
            <a:off x="8197545" y="5290467"/>
            <a:ext cx="223837" cy="98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841" name="テキスト ボックス 34"/>
          <p:cNvSpPr txBox="1">
            <a:spLocks noChangeArrowheads="1"/>
          </p:cNvSpPr>
          <p:nvPr/>
        </p:nvSpPr>
        <p:spPr bwMode="auto">
          <a:xfrm>
            <a:off x="5121520" y="3313113"/>
            <a:ext cx="1223596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itchFamily="34" charset="0"/>
                <a:cs typeface="Arial" pitchFamily="34" charset="0"/>
              </a:rPr>
              <a:t>Track 2 study</a:t>
            </a:r>
            <a:endParaRPr lang="ja-JP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84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8294078" y="6381751"/>
            <a:ext cx="618392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FFCF58-1D8A-458C-BDC9-5E5BA59D5169}" type="slidenum">
              <a:rPr lang="en-US" altLang="ja-JP" sz="14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cap="flat">
            <a:solidFill>
              <a:schemeClr val="accent1">
                <a:shade val="50000"/>
              </a:schemeClr>
            </a:solidFill>
            <a:bevel/>
          </a:ln>
        </p:spPr>
        <p:txBody>
          <a:bodyPr>
            <a:normAutofit/>
          </a:bodyPr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2. GVCs and Japan-Brazil relationship</a:t>
            </a:r>
            <a:endParaRPr kumimoji="1" lang="ja-JP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3" y="1528192"/>
            <a:ext cx="8075240" cy="4565104"/>
          </a:xfrm>
        </p:spPr>
        <p:txBody>
          <a:bodyPr>
            <a:noAutofit/>
          </a:bodyPr>
          <a:lstStyle/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Global  value chains (GVCs) and trade rules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800" b="1" dirty="0" smtClean="0">
                <a:cs typeface="Times New Roman" pitchFamily="18" charset="0"/>
              </a:rPr>
              <a:t>　　</a:t>
            </a:r>
            <a:r>
              <a:rPr lang="en-US" altLang="ja-JP" sz="1800" b="1" dirty="0" smtClean="0">
                <a:cs typeface="Times New Roman" pitchFamily="18" charset="0"/>
              </a:rPr>
              <a:t>	</a:t>
            </a:r>
            <a:r>
              <a:rPr lang="en-US" altLang="ja-JP" sz="2000" b="1" dirty="0" smtClean="0">
                <a:cs typeface="Times New Roman" pitchFamily="18" charset="0"/>
              </a:rPr>
              <a:t>GVCs require multifaceted rules covering 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not only border measures but</a:t>
            </a:r>
            <a:endParaRPr lang="ja-JP" altLang="en-US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　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	behind-the-border measures/non tariff issues.</a:t>
            </a:r>
            <a:endParaRPr lang="ja-JP" altLang="en-US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　　</a:t>
            </a:r>
            <a:r>
              <a:rPr lang="en-US" altLang="ja-JP" sz="2000" b="1" dirty="0" smtClean="0">
                <a:cs typeface="Times New Roman" pitchFamily="18" charset="0"/>
              </a:rPr>
              <a:t>	Holistic coverage of</a:t>
            </a:r>
            <a:r>
              <a:rPr lang="ja-JP" altLang="en-US" sz="2000" b="1" dirty="0" smtClean="0">
                <a:cs typeface="Times New Roman" pitchFamily="18" charset="0"/>
              </a:rPr>
              <a:t> </a:t>
            </a:r>
            <a:r>
              <a:rPr lang="en-US" altLang="ja-JP" sz="2000" b="1" dirty="0" smtClean="0">
                <a:cs typeface="Times New Roman" pitchFamily="18" charset="0"/>
              </a:rPr>
              <a:t>trade rules is essential.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endParaRPr lang="ja-JP" altLang="en-US" sz="1800" b="1" dirty="0"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・</a:t>
            </a:r>
            <a:r>
              <a:rPr lang="en-US" altLang="ja-JP" sz="2000" b="1" dirty="0" smtClean="0">
                <a:cs typeface="Times New Roman" pitchFamily="18" charset="0"/>
              </a:rPr>
              <a:t>FTA and GVCs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WTO headed by DG R. Azevedo is ideally the best forum to develop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cs typeface="Times New Roman" pitchFamily="18" charset="0"/>
              </a:rPr>
              <a:t>        global rules related to GVCs  but the Doha Round logjam is serious.</a:t>
            </a:r>
            <a:endParaRPr lang="ja-JP" altLang="en-US" sz="2000" b="1" dirty="0"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2000" b="1" dirty="0" smtClean="0">
                <a:cs typeface="Times New Roman" pitchFamily="18" charset="0"/>
              </a:rPr>
              <a:t>　　</a:t>
            </a:r>
            <a:r>
              <a:rPr lang="en-US" altLang="ja-JP" sz="2000" b="1" dirty="0" smtClean="0">
                <a:cs typeface="Times New Roman" pitchFamily="18" charset="0"/>
              </a:rPr>
              <a:t>	</a:t>
            </a: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Deep FTA is, for the time being, the most promising option to  </a:t>
            </a: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cs typeface="Times New Roman" pitchFamily="18" charset="0"/>
              </a:rPr>
              <a:t>       realize liberalization and rulemaking to meet the needs of GVCs.</a:t>
            </a:r>
            <a:endParaRPr lang="en-US" altLang="ja-JP" sz="1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-720000" defTabSz="3600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800" b="1" dirty="0" smtClean="0">
                <a:cs typeface="Times New Roman" pitchFamily="18" charset="0"/>
              </a:rPr>
              <a:t>        </a:t>
            </a:r>
            <a:endParaRPr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3C-8D12-4F58-8E5F-701F13A2E7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0731 Asia-Europe Trade Poli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150731 Asia-Europe Trade Policy</Template>
  <TotalTime>377</TotalTime>
  <Words>966</Words>
  <Application>Microsoft Office PowerPoint</Application>
  <PresentationFormat>画面に合わせる (4:3)</PresentationFormat>
  <Paragraphs>239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150731 Asia-Europe Trade Policy</vt:lpstr>
      <vt:lpstr>Global value chains and Japan-Brazil FTA for XVIII JBECC</vt:lpstr>
      <vt:lpstr>I. GVCs and International Trade </vt:lpstr>
      <vt:lpstr>I. GVCs and International Trade </vt:lpstr>
      <vt:lpstr>I. GVCs and International Trade </vt:lpstr>
      <vt:lpstr> Developing Value Chain Network in East Asia (1) </vt:lpstr>
      <vt:lpstr>スライド 6</vt:lpstr>
      <vt:lpstr>スライド 7</vt:lpstr>
      <vt:lpstr>スライド 8</vt:lpstr>
      <vt:lpstr>2. GVCs and Japan-Brazil relationship</vt:lpstr>
      <vt:lpstr>2. GVCs and Japan-Brazil relationship</vt:lpstr>
      <vt:lpstr>2. GVCs and Japan-Brazil relationship</vt:lpstr>
      <vt:lpstr>2. GVCs and Japan-Brazil relationship</vt:lpstr>
      <vt:lpstr>References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EU-Asia Trade Initiative for East Asia-EU Trade Initiative</dc:title>
  <dc:creator>michi</dc:creator>
  <cp:lastModifiedBy>中富 道隆</cp:lastModifiedBy>
  <cp:revision>56</cp:revision>
  <cp:lastPrinted>2015-07-25T02:18:05Z</cp:lastPrinted>
  <dcterms:created xsi:type="dcterms:W3CDTF">2015-07-25T19:21:27Z</dcterms:created>
  <dcterms:modified xsi:type="dcterms:W3CDTF">2015-08-17T07:37:29Z</dcterms:modified>
</cp:coreProperties>
</file>